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Default Extension="wav" ContentType="audio/wav"/>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57" r:id="rId4"/>
    <p:sldId id="261" r:id="rId5"/>
    <p:sldId id="262" r:id="rId6"/>
    <p:sldId id="263" r:id="rId7"/>
    <p:sldId id="266" r:id="rId8"/>
    <p:sldId id="267" r:id="rId9"/>
    <p:sldId id="268" r:id="rId10"/>
    <p:sldId id="276" r:id="rId11"/>
    <p:sldId id="270" r:id="rId12"/>
    <p:sldId id="271" r:id="rId13"/>
    <p:sldId id="260" r:id="rId14"/>
    <p:sldId id="259" r:id="rId15"/>
    <p:sldId id="283" r:id="rId16"/>
    <p:sldId id="273" r:id="rId17"/>
    <p:sldId id="269" r:id="rId18"/>
    <p:sldId id="279" r:id="rId19"/>
    <p:sldId id="265" r:id="rId20"/>
    <p:sldId id="274" r:id="rId21"/>
    <p:sldId id="264" r:id="rId22"/>
    <p:sldId id="275" r:id="rId23"/>
    <p:sldId id="272" r:id="rId24"/>
    <p:sldId id="277" r:id="rId25"/>
    <p:sldId id="278" r:id="rId26"/>
    <p:sldId id="280" r:id="rId27"/>
    <p:sldId id="281" r:id="rId28"/>
    <p:sldId id="282" r:id="rId29"/>
    <p:sldId id="258" r:id="rId30"/>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7" d="100"/>
          <a:sy n="67" d="100"/>
        </p:scale>
        <p:origin x="-606"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emf"/></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2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2009-5-20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Click="0" advTm="2000">
    <p:dissolve/>
    <p:sndAc>
      <p:stSnd loop="1">
        <p:snd r:embed="rId1" name="breeze.wav" builtIn="1"/>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2009-5-20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Click="0" advTm="2000">
    <p:dissolve/>
    <p:sndAc>
      <p:stSnd loop="1">
        <p:snd r:embed="rId1" name="breeze.wav" builtIn="1"/>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2009-5-20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Click="0" advTm="2000">
    <p:dissolve/>
    <p:sndAc>
      <p:stSnd loop="1">
        <p:snd r:embed="rId1" name="breeze.wav" builtIn="1"/>
      </p:stSnd>
    </p:sndAc>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3E91D77F-5D3D-437D-AB73-7C354820CBA1}" type="datetimeFigureOut">
              <a:rPr lang="zh-CN" altLang="en-US" smtClean="0"/>
              <a:pPr/>
              <a:t>2009-5-20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3EDB66A-7314-48C3-8B55-299363F9A027}" type="slidenum">
              <a:rPr lang="zh-CN" altLang="en-US" smtClean="0"/>
              <a:pPr/>
              <a:t>‹#›</a:t>
            </a:fld>
            <a:endParaRPr lang="zh-CN" altLang="en-US"/>
          </a:p>
        </p:txBody>
      </p:sp>
    </p:spTree>
  </p:cSld>
  <p:clrMapOvr>
    <a:masterClrMapping/>
  </p:clrMapOvr>
  <p:transition spd="slow" advClick="0" advTm="2000">
    <p:dissolve/>
    <p:sndAc>
      <p:stSnd loop="1">
        <p:snd r:embed="rId1" name="breeze.wav" builtIn="1"/>
      </p:stSnd>
    </p:sndAc>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E91D77F-5D3D-437D-AB73-7C354820CBA1}" type="datetimeFigureOut">
              <a:rPr lang="zh-CN" altLang="en-US" smtClean="0"/>
              <a:pPr/>
              <a:t>2009-5-20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3EDB66A-7314-48C3-8B55-299363F9A027}" type="slidenum">
              <a:rPr lang="zh-CN" altLang="en-US" smtClean="0"/>
              <a:pPr/>
              <a:t>‹#›</a:t>
            </a:fld>
            <a:endParaRPr lang="zh-CN" altLang="en-US"/>
          </a:p>
        </p:txBody>
      </p:sp>
    </p:spTree>
  </p:cSld>
  <p:clrMapOvr>
    <a:masterClrMapping/>
  </p:clrMapOvr>
  <p:transition spd="slow" advClick="0" advTm="2000">
    <p:dissolve/>
    <p:sndAc>
      <p:stSnd loop="1">
        <p:snd r:embed="rId1" name="breeze.wav" builtIn="1"/>
      </p:stSnd>
    </p:sndAc>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3E91D77F-5D3D-437D-AB73-7C354820CBA1}" type="datetimeFigureOut">
              <a:rPr lang="zh-CN" altLang="en-US" smtClean="0"/>
              <a:pPr/>
              <a:t>2009-5-20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3EDB66A-7314-48C3-8B55-299363F9A027}" type="slidenum">
              <a:rPr lang="zh-CN" altLang="en-US" smtClean="0"/>
              <a:pPr/>
              <a:t>‹#›</a:t>
            </a:fld>
            <a:endParaRPr lang="zh-CN" altLang="en-US"/>
          </a:p>
        </p:txBody>
      </p:sp>
    </p:spTree>
  </p:cSld>
  <p:clrMapOvr>
    <a:masterClrMapping/>
  </p:clrMapOvr>
  <p:transition spd="slow" advClick="0" advTm="2000">
    <p:dissolve/>
    <p:sndAc>
      <p:stSnd loop="1">
        <p:snd r:embed="rId1" name="breeze.wav" builtIn="1"/>
      </p:stSnd>
    </p:sndAc>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3E91D77F-5D3D-437D-AB73-7C354820CBA1}" type="datetimeFigureOut">
              <a:rPr lang="zh-CN" altLang="en-US" smtClean="0"/>
              <a:pPr/>
              <a:t>2009-5-20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3EDB66A-7314-48C3-8B55-299363F9A027}" type="slidenum">
              <a:rPr lang="zh-CN" altLang="en-US" smtClean="0"/>
              <a:pPr/>
              <a:t>‹#›</a:t>
            </a:fld>
            <a:endParaRPr lang="zh-CN" altLang="en-US"/>
          </a:p>
        </p:txBody>
      </p:sp>
    </p:spTree>
  </p:cSld>
  <p:clrMapOvr>
    <a:masterClrMapping/>
  </p:clrMapOvr>
  <p:transition spd="slow" advClick="0" advTm="2000">
    <p:dissolve/>
    <p:sndAc>
      <p:stSnd loop="1">
        <p:snd r:embed="rId1" name="breeze.wav" builtIn="1"/>
      </p:stSnd>
    </p:sndAc>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3E91D77F-5D3D-437D-AB73-7C354820CBA1}" type="datetimeFigureOut">
              <a:rPr lang="zh-CN" altLang="en-US" smtClean="0"/>
              <a:pPr/>
              <a:t>2009-5-20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3EDB66A-7314-48C3-8B55-299363F9A027}" type="slidenum">
              <a:rPr lang="zh-CN" altLang="en-US" smtClean="0"/>
              <a:pPr/>
              <a:t>‹#›</a:t>
            </a:fld>
            <a:endParaRPr lang="zh-CN" altLang="en-US"/>
          </a:p>
        </p:txBody>
      </p:sp>
    </p:spTree>
  </p:cSld>
  <p:clrMapOvr>
    <a:masterClrMapping/>
  </p:clrMapOvr>
  <p:transition spd="slow" advClick="0" advTm="2000">
    <p:dissolve/>
    <p:sndAc>
      <p:stSnd loop="1">
        <p:snd r:embed="rId1" name="breeze.wav" builtIn="1"/>
      </p:stSnd>
    </p:sndAc>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E91D77F-5D3D-437D-AB73-7C354820CBA1}" type="datetimeFigureOut">
              <a:rPr lang="zh-CN" altLang="en-US" smtClean="0"/>
              <a:pPr/>
              <a:t>2009-5-20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3EDB66A-7314-48C3-8B55-299363F9A027}" type="slidenum">
              <a:rPr lang="zh-CN" altLang="en-US" smtClean="0"/>
              <a:pPr/>
              <a:t>‹#›</a:t>
            </a:fld>
            <a:endParaRPr lang="zh-CN" altLang="en-US"/>
          </a:p>
        </p:txBody>
      </p:sp>
    </p:spTree>
  </p:cSld>
  <p:clrMapOvr>
    <a:masterClrMapping/>
  </p:clrMapOvr>
  <p:transition spd="slow" advClick="0" advTm="2000">
    <p:dissolve/>
    <p:sndAc>
      <p:stSnd loop="1">
        <p:snd r:embed="rId1" name="breeze.wav" builtIn="1"/>
      </p:stSnd>
    </p:sndAc>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E91D77F-5D3D-437D-AB73-7C354820CBA1}" type="datetimeFigureOut">
              <a:rPr lang="zh-CN" altLang="en-US" smtClean="0"/>
              <a:pPr/>
              <a:t>2009-5-20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3EDB66A-7314-48C3-8B55-299363F9A027}" type="slidenum">
              <a:rPr lang="zh-CN" altLang="en-US" smtClean="0"/>
              <a:pPr/>
              <a:t>‹#›</a:t>
            </a:fld>
            <a:endParaRPr lang="zh-CN" altLang="en-US"/>
          </a:p>
        </p:txBody>
      </p:sp>
    </p:spTree>
  </p:cSld>
  <p:clrMapOvr>
    <a:masterClrMapping/>
  </p:clrMapOvr>
  <p:transition spd="slow" advClick="0" advTm="2000">
    <p:dissolve/>
    <p:sndAc>
      <p:stSnd loop="1">
        <p:snd r:embed="rId1" name="breeze.wav" builtIn="1"/>
      </p:stSnd>
    </p:sndAc>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E91D77F-5D3D-437D-AB73-7C354820CBA1}" type="datetimeFigureOut">
              <a:rPr lang="zh-CN" altLang="en-US" smtClean="0"/>
              <a:pPr/>
              <a:t>2009-5-20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3EDB66A-7314-48C3-8B55-299363F9A027}" type="slidenum">
              <a:rPr lang="zh-CN" altLang="en-US" smtClean="0"/>
              <a:pPr/>
              <a:t>‹#›</a:t>
            </a:fld>
            <a:endParaRPr lang="zh-CN" altLang="en-US"/>
          </a:p>
        </p:txBody>
      </p:sp>
    </p:spTree>
  </p:cSld>
  <p:clrMapOvr>
    <a:masterClrMapping/>
  </p:clrMapOvr>
  <p:transition spd="slow" advClick="0" advTm="2000">
    <p:dissolve/>
    <p:sndAc>
      <p:stSnd loop="1">
        <p:snd r:embed="rId1" name="breeze.wav" builtIn="1"/>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2009-5-20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Click="0" advTm="2000">
    <p:dissolve/>
    <p:sndAc>
      <p:stSnd loop="1">
        <p:snd r:embed="rId1" name="breeze.wav" builtIn="1"/>
      </p:stSnd>
    </p:sndAc>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E91D77F-5D3D-437D-AB73-7C354820CBA1}" type="datetimeFigureOut">
              <a:rPr lang="zh-CN" altLang="en-US" smtClean="0"/>
              <a:pPr/>
              <a:t>2009-5-20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3EDB66A-7314-48C3-8B55-299363F9A027}" type="slidenum">
              <a:rPr lang="zh-CN" altLang="en-US" smtClean="0"/>
              <a:pPr/>
              <a:t>‹#›</a:t>
            </a:fld>
            <a:endParaRPr lang="zh-CN" altLang="en-US"/>
          </a:p>
        </p:txBody>
      </p:sp>
    </p:spTree>
  </p:cSld>
  <p:clrMapOvr>
    <a:masterClrMapping/>
  </p:clrMapOvr>
  <p:transition spd="slow" advClick="0" advTm="2000">
    <p:dissolve/>
    <p:sndAc>
      <p:stSnd loop="1">
        <p:snd r:embed="rId1" name="breeze.wav" builtIn="1"/>
      </p:stSnd>
    </p:sndAc>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E91D77F-5D3D-437D-AB73-7C354820CBA1}" type="datetimeFigureOut">
              <a:rPr lang="zh-CN" altLang="en-US" smtClean="0"/>
              <a:pPr/>
              <a:t>2009-5-20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3EDB66A-7314-48C3-8B55-299363F9A027}" type="slidenum">
              <a:rPr lang="zh-CN" altLang="en-US" smtClean="0"/>
              <a:pPr/>
              <a:t>‹#›</a:t>
            </a:fld>
            <a:endParaRPr lang="zh-CN" altLang="en-US"/>
          </a:p>
        </p:txBody>
      </p:sp>
    </p:spTree>
  </p:cSld>
  <p:clrMapOvr>
    <a:masterClrMapping/>
  </p:clrMapOvr>
  <p:transition spd="slow" advClick="0" advTm="2000">
    <p:dissolve/>
    <p:sndAc>
      <p:stSnd loop="1">
        <p:snd r:embed="rId1" name="breeze.wav" builtIn="1"/>
      </p:stSnd>
    </p:sndAc>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E91D77F-5D3D-437D-AB73-7C354820CBA1}" type="datetimeFigureOut">
              <a:rPr lang="zh-CN" altLang="en-US" smtClean="0"/>
              <a:pPr/>
              <a:t>2009-5-20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3EDB66A-7314-48C3-8B55-299363F9A027}" type="slidenum">
              <a:rPr lang="zh-CN" altLang="en-US" smtClean="0"/>
              <a:pPr/>
              <a:t>‹#›</a:t>
            </a:fld>
            <a:endParaRPr lang="zh-CN" altLang="en-US"/>
          </a:p>
        </p:txBody>
      </p:sp>
    </p:spTree>
  </p:cSld>
  <p:clrMapOvr>
    <a:masterClrMapping/>
  </p:clrMapOvr>
  <p:transition spd="slow" advClick="0" advTm="2000">
    <p:dissolve/>
    <p:sndAc>
      <p:stSnd loop="1">
        <p:snd r:embed="rId1" name="breeze.wav" builtIn="1"/>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2009-5-20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Click="0" advTm="2000">
    <p:dissolve/>
    <p:sndAc>
      <p:stSnd loop="1">
        <p:snd r:embed="rId1" name="breeze.wav" builtIn="1"/>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2009-5-20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Click="0" advTm="2000">
    <p:dissolve/>
    <p:sndAc>
      <p:stSnd loop="1">
        <p:snd r:embed="rId1" name="breeze.wav" builtIn="1"/>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2009-5-20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Click="0" advTm="2000">
    <p:dissolve/>
    <p:sndAc>
      <p:stSnd loop="1">
        <p:snd r:embed="rId1" name="breeze.wav" builtIn="1"/>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2009-5-20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Click="0" advTm="2000">
    <p:dissolve/>
    <p:sndAc>
      <p:stSnd loop="1">
        <p:snd r:embed="rId1" name="breeze.wav" builtIn="1"/>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2009-5-20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Click="0" advTm="2000">
    <p:dissolve/>
    <p:sndAc>
      <p:stSnd loop="1">
        <p:snd r:embed="rId1" name="breeze.wav" builtIn="1"/>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2009-5-20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Click="0" advTm="2000">
    <p:dissolve/>
    <p:sndAc>
      <p:stSnd loop="1">
        <p:snd r:embed="rId1" name="breeze.wav" builtIn="1"/>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2009-5-20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Click="0" advTm="2000">
    <p:dissolve/>
    <p:sndAc>
      <p:stSnd loop="1">
        <p:snd r:embed="rId1" name="breeze.wav" builtIn="1"/>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audio" Target="../media/audio1.wav"/><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17" Type="http://schemas.openxmlformats.org/officeDocument/2006/relationships/image" Target="../media/image6.png"/><Relationship Id="rId2" Type="http://schemas.openxmlformats.org/officeDocument/2006/relationships/slideLayout" Target="../slideLayouts/slideLayout13.xml"/><Relationship Id="rId16"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5.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2009-5-20</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pic>
        <p:nvPicPr>
          <p:cNvPr id="12" name="图片 11" descr="未标题-1.jpg"/>
          <p:cNvPicPr>
            <a:picLocks noChangeAspect="1"/>
          </p:cNvPicPr>
          <p:nvPr userDrawn="1"/>
        </p:nvPicPr>
        <p:blipFill>
          <a:blip r:embed="rId14"/>
          <a:stretch>
            <a:fillRect/>
          </a:stretch>
        </p:blipFill>
        <p:spPr>
          <a:xfrm>
            <a:off x="0" y="0"/>
            <a:ext cx="9144000" cy="6858000"/>
          </a:xfrm>
          <a:prstGeom prst="rect">
            <a:avLst/>
          </a:prstGeom>
        </p:spPr>
      </p:pic>
      <p:pic>
        <p:nvPicPr>
          <p:cNvPr id="13" name="图片 12" descr="未标题-1.png"/>
          <p:cNvPicPr>
            <a:picLocks noChangeAspect="1"/>
          </p:cNvPicPr>
          <p:nvPr userDrawn="1"/>
        </p:nvPicPr>
        <p:blipFill>
          <a:blip r:embed="rId15"/>
          <a:stretch>
            <a:fillRect/>
          </a:stretch>
        </p:blipFill>
        <p:spPr>
          <a:xfrm>
            <a:off x="571" y="428"/>
            <a:ext cx="9142858" cy="6857143"/>
          </a:xfrm>
          <a:prstGeom prst="rect">
            <a:avLst/>
          </a:prstGeom>
        </p:spPr>
      </p:pic>
      <p:pic>
        <p:nvPicPr>
          <p:cNvPr id="14" name="图片 13" descr="未标题-2.png"/>
          <p:cNvPicPr>
            <a:picLocks noChangeAspect="1"/>
          </p:cNvPicPr>
          <p:nvPr userDrawn="1"/>
        </p:nvPicPr>
        <p:blipFill>
          <a:blip r:embed="rId16"/>
          <a:stretch>
            <a:fillRect/>
          </a:stretch>
        </p:blipFill>
        <p:spPr>
          <a:xfrm>
            <a:off x="571" y="428"/>
            <a:ext cx="9142858" cy="6857143"/>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Click="0" advTm="2000">
    <p:dissolve/>
    <p:sndAc>
      <p:stSnd loop="1">
        <p:snd r:embed="rId13" name="breeze.wav" builtIn="1"/>
      </p:stSnd>
    </p:sndAc>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91D77F-5D3D-437D-AB73-7C354820CBA1}" type="datetimeFigureOut">
              <a:rPr lang="zh-CN" altLang="en-US" smtClean="0"/>
              <a:pPr/>
              <a:t>2009-5-20</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EDB66A-7314-48C3-8B55-299363F9A027}" type="slidenum">
              <a:rPr lang="zh-CN" altLang="en-US" smtClean="0"/>
              <a:pPr/>
              <a:t>‹#›</a:t>
            </a:fld>
            <a:endParaRPr lang="zh-CN" altLang="en-US"/>
          </a:p>
        </p:txBody>
      </p:sp>
      <p:pic>
        <p:nvPicPr>
          <p:cNvPr id="12" name="图片 11" descr="未标题-1.jpg"/>
          <p:cNvPicPr>
            <a:picLocks noChangeAspect="1"/>
          </p:cNvPicPr>
          <p:nvPr userDrawn="1"/>
        </p:nvPicPr>
        <p:blipFill>
          <a:blip r:embed="rId14"/>
          <a:stretch>
            <a:fillRect/>
          </a:stretch>
        </p:blipFill>
        <p:spPr>
          <a:xfrm>
            <a:off x="0" y="0"/>
            <a:ext cx="9144000" cy="6858000"/>
          </a:xfrm>
          <a:prstGeom prst="rect">
            <a:avLst/>
          </a:prstGeom>
        </p:spPr>
      </p:pic>
      <p:pic>
        <p:nvPicPr>
          <p:cNvPr id="13" name="图片 12" descr="未标题-3.png"/>
          <p:cNvPicPr>
            <a:picLocks noChangeAspect="1"/>
          </p:cNvPicPr>
          <p:nvPr userDrawn="1"/>
        </p:nvPicPr>
        <p:blipFill>
          <a:blip r:embed="rId15"/>
          <a:stretch>
            <a:fillRect/>
          </a:stretch>
        </p:blipFill>
        <p:spPr>
          <a:xfrm>
            <a:off x="571" y="428"/>
            <a:ext cx="9142858" cy="6857143"/>
          </a:xfrm>
          <a:prstGeom prst="rect">
            <a:avLst/>
          </a:prstGeom>
        </p:spPr>
      </p:pic>
      <p:pic>
        <p:nvPicPr>
          <p:cNvPr id="14" name="图片 13" descr="未标题-2.png"/>
          <p:cNvPicPr>
            <a:picLocks noChangeAspect="1"/>
          </p:cNvPicPr>
          <p:nvPr userDrawn="1"/>
        </p:nvPicPr>
        <p:blipFill>
          <a:blip r:embed="rId16"/>
          <a:stretch>
            <a:fillRect/>
          </a:stretch>
        </p:blipFill>
        <p:spPr>
          <a:xfrm>
            <a:off x="571" y="428"/>
            <a:ext cx="9142858" cy="6857143"/>
          </a:xfrm>
          <a:prstGeom prst="rect">
            <a:avLst/>
          </a:prstGeom>
        </p:spPr>
      </p:pic>
      <p:pic>
        <p:nvPicPr>
          <p:cNvPr id="15" name="图片 14" descr="未标题-1.png"/>
          <p:cNvPicPr>
            <a:picLocks noChangeAspect="1"/>
          </p:cNvPicPr>
          <p:nvPr userDrawn="1"/>
        </p:nvPicPr>
        <p:blipFill>
          <a:blip r:embed="rId17" cstate="print"/>
          <a:stretch>
            <a:fillRect/>
          </a:stretch>
        </p:blipFill>
        <p:spPr>
          <a:xfrm>
            <a:off x="6429388" y="-285776"/>
            <a:ext cx="3003886" cy="2252914"/>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advClick="0" advTm="2000">
    <p:dissolve/>
    <p:sndAc>
      <p:stSnd loop="1">
        <p:snd r:embed="rId13" name="breeze.wav" builtIn="1"/>
      </p:stSnd>
    </p:sndAc>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13.xml"/><Relationship Id="rId1" Type="http://schemas.openxmlformats.org/officeDocument/2006/relationships/vmlDrawing" Target="../drawings/vmlDrawing1.vml"/><Relationship Id="rId5" Type="http://schemas.openxmlformats.org/officeDocument/2006/relationships/image" Target="../media/image14.png"/><Relationship Id="rId4" Type="http://schemas.openxmlformats.org/officeDocument/2006/relationships/oleObject" Target="../embeddings/oleObject1.bin"/></Relationships>
</file>

<file path=ppt/slides/_rels/slide1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13.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audio" Target="../media/audio1.wav"/><Relationship Id="rId1" Type="http://schemas.openxmlformats.org/officeDocument/2006/relationships/slideLayout" Target="../slideLayouts/slideLayout13.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audio" Target="../media/audio1.wav"/><Relationship Id="rId1" Type="http://schemas.openxmlformats.org/officeDocument/2006/relationships/slideLayout" Target="../slideLayouts/slideLayout13.xml"/><Relationship Id="rId4" Type="http://schemas.openxmlformats.org/officeDocument/2006/relationships/image" Target="../media/image8.emf"/></Relationships>
</file>

<file path=ppt/slides/_rels/slide2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audio" Target="../media/audio1.wav"/><Relationship Id="rId1" Type="http://schemas.openxmlformats.org/officeDocument/2006/relationships/slideLayout" Target="../slideLayouts/slideLayout13.xml"/><Relationship Id="rId4" Type="http://schemas.openxmlformats.org/officeDocument/2006/relationships/image" Target="../media/image21.emf"/></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audio" Target="../media/audio1.wav"/><Relationship Id="rId1" Type="http://schemas.openxmlformats.org/officeDocument/2006/relationships/slideLayout" Target="../slideLayouts/slideLayout13.xml"/><Relationship Id="rId5" Type="http://schemas.openxmlformats.org/officeDocument/2006/relationships/image" Target="../media/image22.png"/><Relationship Id="rId4" Type="http://schemas.openxmlformats.org/officeDocument/2006/relationships/image" Target="../media/image8.emf"/></Relationships>
</file>

<file path=ppt/slides/_rels/slide2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audio" Target="../media/audio1.wav"/><Relationship Id="rId1" Type="http://schemas.openxmlformats.org/officeDocument/2006/relationships/slideLayout" Target="../slideLayouts/slideLayout13.xml"/><Relationship Id="rId4" Type="http://schemas.openxmlformats.org/officeDocument/2006/relationships/image" Target="../media/image8.emf"/></Relationships>
</file>

<file path=ppt/slides/_rels/slide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2500298" y="71414"/>
            <a:ext cx="3929090" cy="1071570"/>
          </a:xfrm>
        </p:spPr>
        <p:txBody>
          <a:bodyPr>
            <a:normAutofit/>
          </a:bodyPr>
          <a:lstStyle/>
          <a:p>
            <a:r>
              <a:rPr lang="en-US" altLang="zh-CN" sz="3200" u="sng" dirty="0" smtClean="0">
                <a:effectLst>
                  <a:outerShdw blurRad="38100" dist="38100" dir="2700000" algn="tl">
                    <a:srgbClr val="000000">
                      <a:alpha val="43137"/>
                    </a:srgbClr>
                  </a:outerShdw>
                </a:effectLst>
                <a:latin typeface="方正大黑简体" pitchFamily="2" charset="-122"/>
                <a:ea typeface="方正大黑简体" pitchFamily="2" charset="-122"/>
              </a:rPr>
              <a:t>POWERPOINT</a:t>
            </a:r>
            <a:r>
              <a:rPr lang="zh-CN" altLang="en-US" sz="3200" u="sng" dirty="0" smtClean="0">
                <a:effectLst>
                  <a:outerShdw blurRad="38100" dist="38100" dir="2700000" algn="tl">
                    <a:srgbClr val="000000">
                      <a:alpha val="43137"/>
                    </a:srgbClr>
                  </a:outerShdw>
                </a:effectLst>
                <a:latin typeface="方正大黑简体" pitchFamily="2" charset="-122"/>
                <a:ea typeface="方正大黑简体" pitchFamily="2" charset="-122"/>
              </a:rPr>
              <a:t>模板</a:t>
            </a:r>
            <a:r>
              <a:rPr lang="en-US" altLang="zh-CN" sz="3200" u="sng" dirty="0" smtClean="0">
                <a:effectLst>
                  <a:outerShdw blurRad="38100" dist="38100" dir="2700000" algn="tl">
                    <a:srgbClr val="000000">
                      <a:alpha val="43137"/>
                    </a:srgbClr>
                  </a:outerShdw>
                </a:effectLst>
                <a:latin typeface="方正大黑简体" pitchFamily="2" charset="-122"/>
                <a:ea typeface="方正大黑简体" pitchFamily="2" charset="-122"/>
              </a:rPr>
              <a:t/>
            </a:r>
            <a:br>
              <a:rPr lang="en-US" altLang="zh-CN" sz="3200" u="sng" dirty="0" smtClean="0">
                <a:effectLst>
                  <a:outerShdw blurRad="38100" dist="38100" dir="2700000" algn="tl">
                    <a:srgbClr val="000000">
                      <a:alpha val="43137"/>
                    </a:srgbClr>
                  </a:outerShdw>
                </a:effectLst>
                <a:latin typeface="方正大黑简体" pitchFamily="2" charset="-122"/>
                <a:ea typeface="方正大黑简体" pitchFamily="2" charset="-122"/>
              </a:rPr>
            </a:br>
            <a:r>
              <a:rPr lang="zh-CN" altLang="en-US" sz="2000" u="sng" dirty="0" smtClean="0">
                <a:effectLst>
                  <a:outerShdw blurRad="38100" dist="38100" dir="2700000" algn="tl">
                    <a:srgbClr val="000000">
                      <a:alpha val="43137"/>
                    </a:srgbClr>
                  </a:outerShdw>
                </a:effectLst>
                <a:latin typeface="方正大黑简体" pitchFamily="2" charset="-122"/>
                <a:ea typeface="方正大黑简体" pitchFamily="2" charset="-122"/>
              </a:rPr>
              <a:t>六一儿童节</a:t>
            </a:r>
            <a:r>
              <a:rPr lang="en-US" altLang="zh-CN" sz="2000" u="sng" dirty="0" smtClean="0">
                <a:effectLst>
                  <a:outerShdw blurRad="38100" dist="38100" dir="2700000" algn="tl">
                    <a:srgbClr val="000000">
                      <a:alpha val="43137"/>
                    </a:srgbClr>
                  </a:outerShdw>
                </a:effectLst>
                <a:latin typeface="方正大黑简体" pitchFamily="2" charset="-122"/>
                <a:ea typeface="方正大黑简体" pitchFamily="2" charset="-122"/>
              </a:rPr>
              <a:t>/</a:t>
            </a:r>
            <a:r>
              <a:rPr lang="zh-CN" altLang="en-US" sz="2000" u="sng" dirty="0" smtClean="0">
                <a:effectLst>
                  <a:outerShdw blurRad="38100" dist="38100" dir="2700000" algn="tl">
                    <a:srgbClr val="000000">
                      <a:alpha val="43137"/>
                    </a:srgbClr>
                  </a:outerShdw>
                </a:effectLst>
                <a:latin typeface="方正大黑简体" pitchFamily="2" charset="-122"/>
                <a:ea typeface="方正大黑简体" pitchFamily="2" charset="-122"/>
              </a:rPr>
              <a:t>教育</a:t>
            </a:r>
            <a:r>
              <a:rPr lang="en-US" altLang="zh-CN" sz="2000" u="sng" dirty="0" smtClean="0">
                <a:effectLst>
                  <a:outerShdw blurRad="38100" dist="38100" dir="2700000" algn="tl">
                    <a:srgbClr val="000000">
                      <a:alpha val="43137"/>
                    </a:srgbClr>
                  </a:outerShdw>
                </a:effectLst>
                <a:latin typeface="方正大黑简体" pitchFamily="2" charset="-122"/>
                <a:ea typeface="方正大黑简体" pitchFamily="2" charset="-122"/>
              </a:rPr>
              <a:t>/</a:t>
            </a:r>
            <a:r>
              <a:rPr lang="zh-CN" altLang="en-US" sz="2000" u="sng" dirty="0" smtClean="0">
                <a:effectLst>
                  <a:outerShdw blurRad="38100" dist="38100" dir="2700000" algn="tl">
                    <a:srgbClr val="000000">
                      <a:alpha val="43137"/>
                    </a:srgbClr>
                  </a:outerShdw>
                </a:effectLst>
                <a:latin typeface="方正大黑简体" pitchFamily="2" charset="-122"/>
                <a:ea typeface="方正大黑简体" pitchFamily="2" charset="-122"/>
              </a:rPr>
              <a:t>通用</a:t>
            </a:r>
            <a:r>
              <a:rPr lang="en-US" altLang="zh-CN" sz="2000" u="sng" dirty="0" smtClean="0">
                <a:effectLst>
                  <a:outerShdw blurRad="38100" dist="38100" dir="2700000" algn="tl">
                    <a:srgbClr val="000000">
                      <a:alpha val="43137"/>
                    </a:srgbClr>
                  </a:outerShdw>
                </a:effectLst>
                <a:latin typeface="方正大黑简体" pitchFamily="2" charset="-122"/>
                <a:ea typeface="方正大黑简体" pitchFamily="2" charset="-122"/>
              </a:rPr>
              <a:t>PPT</a:t>
            </a:r>
            <a:endParaRPr lang="zh-CN" altLang="en-US" sz="2000" u="sng" dirty="0">
              <a:effectLst>
                <a:outerShdw blurRad="38100" dist="38100" dir="2700000" algn="tl">
                  <a:srgbClr val="000000">
                    <a:alpha val="43137"/>
                  </a:srgbClr>
                </a:outerShdw>
              </a:effectLst>
              <a:latin typeface="方正大黑简体" pitchFamily="2" charset="-122"/>
              <a:ea typeface="方正大黑简体" pitchFamily="2" charset="-122"/>
            </a:endParaRPr>
          </a:p>
        </p:txBody>
      </p:sp>
    </p:spTree>
  </p:cSld>
  <p:clrMapOvr>
    <a:masterClrMapping/>
  </p:clrMapOvr>
  <p:transition spd="slow" advClick="0" advTm="2000">
    <p:dissolve/>
    <p:sndAc>
      <p:stSnd loop="1">
        <p:snd r:embed="rId2" name="breeze.wav" builtIn="1"/>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571503"/>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grpSp>
        <p:nvGrpSpPr>
          <p:cNvPr id="13314" name="Group 62"/>
          <p:cNvGrpSpPr>
            <a:grpSpLocks/>
          </p:cNvGrpSpPr>
          <p:nvPr/>
        </p:nvGrpSpPr>
        <p:grpSpPr bwMode="auto">
          <a:xfrm>
            <a:off x="428596" y="4227499"/>
            <a:ext cx="3886200" cy="1981200"/>
            <a:chOff x="210" y="2598"/>
            <a:chExt cx="2448" cy="1248"/>
          </a:xfrm>
        </p:grpSpPr>
        <p:sp>
          <p:nvSpPr>
            <p:cNvPr id="13315" name="Rectangle 60"/>
            <p:cNvSpPr>
              <a:spLocks noChangeArrowheads="1"/>
            </p:cNvSpPr>
            <p:nvPr/>
          </p:nvSpPr>
          <p:spPr bwMode="gray">
            <a:xfrm>
              <a:off x="210" y="2598"/>
              <a:ext cx="2448" cy="1248"/>
            </a:xfrm>
            <a:prstGeom prst="rect">
              <a:avLst/>
            </a:prstGeom>
            <a:solidFill>
              <a:schemeClr val="bg1">
                <a:alpha val="70195"/>
              </a:schemeClr>
            </a:solidFill>
            <a:ln w="9525" algn="ctr">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3316" name="Rectangle 61"/>
            <p:cNvSpPr>
              <a:spLocks noChangeArrowheads="1"/>
            </p:cNvSpPr>
            <p:nvPr/>
          </p:nvSpPr>
          <p:spPr bwMode="gray">
            <a:xfrm>
              <a:off x="288" y="2641"/>
              <a:ext cx="2256" cy="1150"/>
            </a:xfrm>
            <a:prstGeom prst="rect">
              <a:avLst/>
            </a:prstGeom>
            <a:solidFill>
              <a:schemeClr val="bg1">
                <a:alpha val="70195"/>
              </a:schemeClr>
            </a:solidFill>
            <a:ln w="9525" algn="ctr">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441368" name="AutoShape 24"/>
          <p:cNvSpPr>
            <a:spLocks noChangeArrowheads="1"/>
          </p:cNvSpPr>
          <p:nvPr/>
        </p:nvSpPr>
        <p:spPr bwMode="gray">
          <a:xfrm>
            <a:off x="6477000" y="2606675"/>
            <a:ext cx="455613" cy="381000"/>
          </a:xfrm>
          <a:prstGeom prst="downArrow">
            <a:avLst>
              <a:gd name="adj1" fmla="val 58889"/>
              <a:gd name="adj2" fmla="val 60000"/>
            </a:avLst>
          </a:prstGeom>
          <a:solidFill>
            <a:schemeClr val="folHlink"/>
          </a:solidFill>
          <a:ln w="19050">
            <a:solidFill>
              <a:srgbClr val="FFFFFF"/>
            </a:solidFill>
            <a:miter lim="800000"/>
            <a:headEnd/>
            <a:tailEnd/>
          </a:ln>
          <a:effectLst>
            <a:outerShdw dist="35921" dir="2700000" algn="ctr" rotWithShape="0">
              <a:schemeClr val="bg2"/>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41369" name="AutoShape 25"/>
          <p:cNvSpPr>
            <a:spLocks noChangeArrowheads="1"/>
          </p:cNvSpPr>
          <p:nvPr/>
        </p:nvSpPr>
        <p:spPr bwMode="gray">
          <a:xfrm>
            <a:off x="6489700" y="3892550"/>
            <a:ext cx="455613" cy="381000"/>
          </a:xfrm>
          <a:prstGeom prst="downArrow">
            <a:avLst>
              <a:gd name="adj1" fmla="val 58889"/>
              <a:gd name="adj2" fmla="val 60000"/>
            </a:avLst>
          </a:prstGeom>
          <a:solidFill>
            <a:schemeClr val="accent2"/>
          </a:solidFill>
          <a:ln w="19050">
            <a:solidFill>
              <a:srgbClr val="FFFFFF"/>
            </a:solidFill>
            <a:miter lim="800000"/>
            <a:headEnd/>
            <a:tailEnd/>
          </a:ln>
          <a:effectLst>
            <a:outerShdw dist="35921" dir="2700000" algn="ctr" rotWithShape="0">
              <a:schemeClr val="bg2"/>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41370" name="AutoShape 26"/>
          <p:cNvSpPr>
            <a:spLocks noChangeArrowheads="1"/>
          </p:cNvSpPr>
          <p:nvPr/>
        </p:nvSpPr>
        <p:spPr bwMode="gray">
          <a:xfrm>
            <a:off x="6477000" y="5145088"/>
            <a:ext cx="455613" cy="381000"/>
          </a:xfrm>
          <a:prstGeom prst="downArrow">
            <a:avLst>
              <a:gd name="adj1" fmla="val 58889"/>
              <a:gd name="adj2" fmla="val 60000"/>
            </a:avLst>
          </a:prstGeom>
          <a:solidFill>
            <a:schemeClr val="hlink"/>
          </a:solidFill>
          <a:ln w="19050">
            <a:solidFill>
              <a:srgbClr val="FFFFFF"/>
            </a:solidFill>
            <a:miter lim="800000"/>
            <a:headEnd/>
            <a:tailEnd/>
          </a:ln>
          <a:effectLst>
            <a:outerShdw dist="35921" dir="2700000" algn="ctr" rotWithShape="0">
              <a:schemeClr val="bg2"/>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13320" name="Text Box 4"/>
          <p:cNvSpPr txBox="1">
            <a:spLocks noChangeArrowheads="1"/>
          </p:cNvSpPr>
          <p:nvPr/>
        </p:nvSpPr>
        <p:spPr bwMode="black">
          <a:xfrm>
            <a:off x="463521" y="4417999"/>
            <a:ext cx="3810000" cy="822325"/>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400" b="1" i="0" u="none" strike="noStrike" cap="none" normalizeH="0" baseline="0" smtClean="0">
                <a:ln>
                  <a:noFill/>
                </a:ln>
                <a:solidFill>
                  <a:schemeClr val="tx1"/>
                </a:solidFill>
                <a:effectLst/>
                <a:latin typeface="Arial" pitchFamily="34" charset="0"/>
                <a:ea typeface="宋体" pitchFamily="2" charset="-122"/>
              </a:rPr>
              <a:t>点击添加文本内容</a:t>
            </a:r>
          </a:p>
          <a:p>
            <a:pPr marL="0" marR="0" lvl="0" indent="0" algn="ctr" defTabSz="914400" rtl="0" eaLnBrk="1" fontAlgn="base" latinLnBrk="0" hangingPunct="1">
              <a:lnSpc>
                <a:spcPct val="100000"/>
              </a:lnSpc>
              <a:spcBef>
                <a:spcPct val="0"/>
              </a:spcBef>
              <a:spcAft>
                <a:spcPct val="0"/>
              </a:spcAft>
              <a:buClrTx/>
              <a:buSzTx/>
              <a:buFontTx/>
              <a:buNone/>
              <a:tabLst/>
            </a:pPr>
            <a:r>
              <a:rPr kumimoji="0" lang="zh-CN" sz="2400" b="1" i="0" u="none" strike="noStrike" cap="none" normalizeH="0" baseline="0" smtClean="0">
                <a:ln>
                  <a:noFill/>
                </a:ln>
                <a:solidFill>
                  <a:schemeClr val="tx1"/>
                </a:solidFill>
                <a:effectLst/>
                <a:latin typeface="Arial" pitchFamily="34" charset="0"/>
                <a:ea typeface="宋体" pitchFamily="2" charset="-122"/>
              </a:rPr>
              <a:t>点击添加文本内容</a:t>
            </a:r>
            <a:r>
              <a:rPr kumimoji="0" lang="en-US" altLang="zh-CN" sz="2400" b="1" i="0" u="none" strike="noStrike" cap="none" normalizeH="0" baseline="0" smtClean="0">
                <a:ln>
                  <a:noFill/>
                </a:ln>
                <a:solidFill>
                  <a:schemeClr val="tx1"/>
                </a:solidFill>
                <a:effectLst/>
                <a:latin typeface="Arial" pitchFamily="34" charset="0"/>
                <a:ea typeface="宋体" pitchFamily="2" charset="-122"/>
              </a:rPr>
              <a:t>.</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13321" name="Group 28"/>
          <p:cNvGrpSpPr>
            <a:grpSpLocks/>
          </p:cNvGrpSpPr>
          <p:nvPr/>
        </p:nvGrpSpPr>
        <p:grpSpPr bwMode="auto">
          <a:xfrm>
            <a:off x="4491009" y="5360974"/>
            <a:ext cx="4051300" cy="914400"/>
            <a:chOff x="2728" y="1008"/>
            <a:chExt cx="2552" cy="576"/>
          </a:xfrm>
        </p:grpSpPr>
        <p:sp>
          <p:nvSpPr>
            <p:cNvPr id="441373" name="Rectangle 29"/>
            <p:cNvSpPr>
              <a:spLocks noChangeArrowheads="1"/>
            </p:cNvSpPr>
            <p:nvPr/>
          </p:nvSpPr>
          <p:spPr bwMode="ltGray">
            <a:xfrm>
              <a:off x="2728" y="1008"/>
              <a:ext cx="2552" cy="576"/>
            </a:xfrm>
            <a:prstGeom prst="rect">
              <a:avLst/>
            </a:prstGeom>
            <a:solidFill>
              <a:srgbClr val="FFFFFF"/>
            </a:solidFill>
            <a:ln w="9525">
              <a:solidFill>
                <a:srgbClr val="FFFFFF"/>
              </a:solidFill>
              <a:miter lim="800000"/>
              <a:headEnd/>
              <a:tailEnd/>
            </a:ln>
            <a:effectLst>
              <a:outerShdw dist="35921" dir="2700000" algn="ctr" rotWithShape="0">
                <a:schemeClr val="bg2"/>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13323" name="Rectangle 30"/>
            <p:cNvSpPr>
              <a:spLocks noChangeArrowheads="1"/>
            </p:cNvSpPr>
            <p:nvPr/>
          </p:nvSpPr>
          <p:spPr bwMode="ltGray">
            <a:xfrm>
              <a:off x="2735" y="1014"/>
              <a:ext cx="2536" cy="262"/>
            </a:xfrm>
            <a:prstGeom prst="rect">
              <a:avLst/>
            </a:prstGeom>
            <a:solidFill>
              <a:schemeClr val="accent1"/>
            </a:soli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41375" name="Rectangle 31"/>
            <p:cNvSpPr>
              <a:spLocks noChangeArrowheads="1"/>
            </p:cNvSpPr>
            <p:nvPr/>
          </p:nvSpPr>
          <p:spPr bwMode="ltGray">
            <a:xfrm>
              <a:off x="2736" y="1264"/>
              <a:ext cx="2535" cy="314"/>
            </a:xfrm>
            <a:prstGeom prst="rect">
              <a:avLst/>
            </a:prstGeom>
            <a:gradFill rotWithShape="1">
              <a:gsLst>
                <a:gs pos="0">
                  <a:schemeClr val="accent1">
                    <a:gamma/>
                    <a:tint val="61176"/>
                    <a:invGamma/>
                  </a:schemeClr>
                </a:gs>
                <a:gs pos="100000">
                  <a:schemeClr val="accent1"/>
                </a:gs>
              </a:gsLst>
              <a:lin ang="2700000" scaled="1"/>
            </a:gradFill>
            <a:ln w="9525">
              <a:noFill/>
              <a:miter lim="800000"/>
              <a:headEnd/>
              <a:tailE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grpSp>
      <p:sp>
        <p:nvSpPr>
          <p:cNvPr id="13325" name="Text Box 32"/>
          <p:cNvSpPr txBox="1">
            <a:spLocks noChangeArrowheads="1"/>
          </p:cNvSpPr>
          <p:nvPr/>
        </p:nvSpPr>
        <p:spPr bwMode="black">
          <a:xfrm>
            <a:off x="4872009" y="5894374"/>
            <a:ext cx="3289300" cy="30480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1400" b="1" i="0" u="none" strike="noStrike" cap="none" normalizeH="0" baseline="0" smtClean="0">
                <a:ln>
                  <a:noFill/>
                </a:ln>
                <a:solidFill>
                  <a:srgbClr val="000000"/>
                </a:solidFill>
                <a:effectLst/>
                <a:latin typeface="Arial" pitchFamily="34" charset="0"/>
                <a:ea typeface="宋体" pitchFamily="2" charset="-122"/>
              </a:rPr>
              <a:t> </a:t>
            </a:r>
            <a:r>
              <a:rPr kumimoji="0" lang="zh-CN" sz="1400" b="1" i="0" u="none" strike="noStrike" cap="none" normalizeH="0" baseline="0" smtClean="0">
                <a:ln>
                  <a:noFill/>
                </a:ln>
                <a:solidFill>
                  <a:srgbClr val="000000"/>
                </a:solidFill>
                <a:effectLst/>
                <a:latin typeface="Arial" pitchFamily="34" charset="0"/>
                <a:ea typeface="宋体" pitchFamily="2" charset="-122"/>
              </a:rPr>
              <a:t>点击添加文本内容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13326" name="Group 33"/>
          <p:cNvGrpSpPr>
            <a:grpSpLocks/>
          </p:cNvGrpSpPr>
          <p:nvPr/>
        </p:nvGrpSpPr>
        <p:grpSpPr bwMode="auto">
          <a:xfrm>
            <a:off x="4502121" y="2801924"/>
            <a:ext cx="4051300" cy="914400"/>
            <a:chOff x="2736" y="1803"/>
            <a:chExt cx="2552" cy="576"/>
          </a:xfrm>
        </p:grpSpPr>
        <p:sp>
          <p:nvSpPr>
            <p:cNvPr id="441378" name="Rectangle 34"/>
            <p:cNvSpPr>
              <a:spLocks noChangeArrowheads="1"/>
            </p:cNvSpPr>
            <p:nvPr/>
          </p:nvSpPr>
          <p:spPr bwMode="gray">
            <a:xfrm>
              <a:off x="2736" y="1803"/>
              <a:ext cx="2552" cy="576"/>
            </a:xfrm>
            <a:prstGeom prst="rect">
              <a:avLst/>
            </a:prstGeom>
            <a:solidFill>
              <a:srgbClr val="FFFFFF"/>
            </a:solidFill>
            <a:ln w="9525">
              <a:solidFill>
                <a:srgbClr val="FFFFFF"/>
              </a:solidFill>
              <a:miter lim="800000"/>
              <a:headEnd/>
              <a:tailEnd/>
            </a:ln>
            <a:effectLst>
              <a:outerShdw dist="35921" dir="2700000" algn="ctr" rotWithShape="0">
                <a:schemeClr val="bg2"/>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13328" name="Rectangle 35"/>
            <p:cNvSpPr>
              <a:spLocks noChangeArrowheads="1"/>
            </p:cNvSpPr>
            <p:nvPr/>
          </p:nvSpPr>
          <p:spPr bwMode="gray">
            <a:xfrm>
              <a:off x="2743" y="1809"/>
              <a:ext cx="2536" cy="268"/>
            </a:xfrm>
            <a:prstGeom prst="rect">
              <a:avLst/>
            </a:prstGeom>
            <a:solidFill>
              <a:schemeClr val="accent2"/>
            </a:soli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41380" name="Rectangle 36"/>
            <p:cNvSpPr>
              <a:spLocks noChangeArrowheads="1"/>
            </p:cNvSpPr>
            <p:nvPr/>
          </p:nvSpPr>
          <p:spPr bwMode="gray">
            <a:xfrm>
              <a:off x="2744" y="2059"/>
              <a:ext cx="2535" cy="314"/>
            </a:xfrm>
            <a:prstGeom prst="rect">
              <a:avLst/>
            </a:prstGeom>
            <a:gradFill rotWithShape="1">
              <a:gsLst>
                <a:gs pos="0">
                  <a:schemeClr val="accent2">
                    <a:gamma/>
                    <a:tint val="61176"/>
                    <a:invGamma/>
                  </a:schemeClr>
                </a:gs>
                <a:gs pos="100000">
                  <a:schemeClr val="accent2"/>
                </a:gs>
              </a:gsLst>
              <a:lin ang="2700000" scaled="1"/>
            </a:gradFill>
            <a:ln w="9525">
              <a:noFill/>
              <a:miter lim="800000"/>
              <a:headEnd/>
              <a:tailE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grpSp>
      <p:sp>
        <p:nvSpPr>
          <p:cNvPr id="13330" name="Text Box 37"/>
          <p:cNvSpPr txBox="1">
            <a:spLocks noChangeArrowheads="1"/>
          </p:cNvSpPr>
          <p:nvPr/>
        </p:nvSpPr>
        <p:spPr bwMode="gray">
          <a:xfrm>
            <a:off x="4870421" y="3321037"/>
            <a:ext cx="3289300" cy="30480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1400" b="1" i="0" u="none" strike="noStrike" cap="none" normalizeH="0" baseline="0" smtClean="0">
                <a:ln>
                  <a:noFill/>
                </a:ln>
                <a:solidFill>
                  <a:srgbClr val="000000"/>
                </a:solidFill>
                <a:effectLst/>
                <a:latin typeface="Arial" pitchFamily="34" charset="0"/>
                <a:ea typeface="宋体" pitchFamily="2" charset="-122"/>
              </a:rPr>
              <a:t> </a:t>
            </a:r>
            <a:r>
              <a:rPr kumimoji="0" lang="zh-CN" sz="1400" b="1" i="0" u="none" strike="noStrike" cap="none" normalizeH="0" baseline="0" smtClean="0">
                <a:ln>
                  <a:noFill/>
                </a:ln>
                <a:solidFill>
                  <a:srgbClr val="000000"/>
                </a:solidFill>
                <a:effectLst/>
                <a:latin typeface="Arial" pitchFamily="34" charset="0"/>
                <a:ea typeface="宋体" pitchFamily="2" charset="-122"/>
              </a:rPr>
              <a:t>点击添加文本内容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13331" name="Group 38"/>
          <p:cNvGrpSpPr>
            <a:grpSpLocks/>
          </p:cNvGrpSpPr>
          <p:nvPr/>
        </p:nvGrpSpPr>
        <p:grpSpPr bwMode="auto">
          <a:xfrm>
            <a:off x="4489421" y="4065574"/>
            <a:ext cx="4051300" cy="914400"/>
            <a:chOff x="2728" y="2640"/>
            <a:chExt cx="2552" cy="576"/>
          </a:xfrm>
        </p:grpSpPr>
        <p:sp>
          <p:nvSpPr>
            <p:cNvPr id="441383" name="Rectangle 39"/>
            <p:cNvSpPr>
              <a:spLocks noChangeArrowheads="1"/>
            </p:cNvSpPr>
            <p:nvPr/>
          </p:nvSpPr>
          <p:spPr bwMode="gray">
            <a:xfrm>
              <a:off x="2728" y="2640"/>
              <a:ext cx="2552" cy="576"/>
            </a:xfrm>
            <a:prstGeom prst="rect">
              <a:avLst/>
            </a:prstGeom>
            <a:solidFill>
              <a:srgbClr val="FFFFFF"/>
            </a:solidFill>
            <a:ln w="9525">
              <a:solidFill>
                <a:srgbClr val="FFFFFF"/>
              </a:solidFill>
              <a:miter lim="800000"/>
              <a:headEnd/>
              <a:tailEnd/>
            </a:ln>
            <a:effectLst>
              <a:outerShdw dist="35921" dir="2700000" algn="ctr" rotWithShape="0">
                <a:schemeClr val="bg2"/>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13333" name="Rectangle 40"/>
            <p:cNvSpPr>
              <a:spLocks noChangeArrowheads="1"/>
            </p:cNvSpPr>
            <p:nvPr/>
          </p:nvSpPr>
          <p:spPr bwMode="gray">
            <a:xfrm>
              <a:off x="2742" y="2646"/>
              <a:ext cx="2529" cy="262"/>
            </a:xfrm>
            <a:prstGeom prst="rect">
              <a:avLst/>
            </a:prstGeom>
            <a:solidFill>
              <a:schemeClr val="hlink"/>
            </a:soli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41385" name="Rectangle 41"/>
            <p:cNvSpPr>
              <a:spLocks noChangeArrowheads="1"/>
            </p:cNvSpPr>
            <p:nvPr/>
          </p:nvSpPr>
          <p:spPr bwMode="gray">
            <a:xfrm>
              <a:off x="2736" y="2896"/>
              <a:ext cx="2535" cy="314"/>
            </a:xfrm>
            <a:prstGeom prst="rect">
              <a:avLst/>
            </a:prstGeom>
            <a:gradFill rotWithShape="1">
              <a:gsLst>
                <a:gs pos="0">
                  <a:schemeClr val="hlink">
                    <a:gamma/>
                    <a:tint val="61176"/>
                    <a:invGamma/>
                  </a:schemeClr>
                </a:gs>
                <a:gs pos="100000">
                  <a:schemeClr val="hlink"/>
                </a:gs>
              </a:gsLst>
              <a:lin ang="2700000" scaled="1"/>
            </a:gradFill>
            <a:ln w="9525">
              <a:noFill/>
              <a:miter lim="800000"/>
              <a:headEnd/>
              <a:tailE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grpSp>
      <p:sp>
        <p:nvSpPr>
          <p:cNvPr id="13335" name="Text Box 42"/>
          <p:cNvSpPr txBox="1">
            <a:spLocks noChangeArrowheads="1"/>
          </p:cNvSpPr>
          <p:nvPr/>
        </p:nvSpPr>
        <p:spPr bwMode="gray">
          <a:xfrm>
            <a:off x="4870421" y="4591037"/>
            <a:ext cx="3289300" cy="30480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1400" b="1" i="0" u="none" strike="noStrike" cap="none" normalizeH="0" baseline="0" smtClean="0">
                <a:ln>
                  <a:noFill/>
                </a:ln>
                <a:solidFill>
                  <a:srgbClr val="000000"/>
                </a:solidFill>
                <a:effectLst/>
                <a:latin typeface="Arial" pitchFamily="34" charset="0"/>
                <a:ea typeface="宋体" pitchFamily="2" charset="-122"/>
              </a:rPr>
              <a:t> </a:t>
            </a:r>
            <a:r>
              <a:rPr kumimoji="0" lang="zh-CN" sz="1400" b="1" i="0" u="none" strike="noStrike" cap="none" normalizeH="0" baseline="0" smtClean="0">
                <a:ln>
                  <a:noFill/>
                </a:ln>
                <a:solidFill>
                  <a:srgbClr val="000000"/>
                </a:solidFill>
                <a:effectLst/>
                <a:latin typeface="Arial" pitchFamily="34" charset="0"/>
                <a:ea typeface="宋体" pitchFamily="2" charset="-122"/>
              </a:rPr>
              <a:t>点击添加文本内容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3336" name="Text Box 43"/>
          <p:cNvSpPr txBox="1">
            <a:spLocks noChangeArrowheads="1"/>
          </p:cNvSpPr>
          <p:nvPr/>
        </p:nvSpPr>
        <p:spPr bwMode="gray">
          <a:xfrm>
            <a:off x="5314921" y="5368912"/>
            <a:ext cx="2432050" cy="427037"/>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200" b="1" i="0" u="none" strike="noStrike" cap="none" normalizeH="0" baseline="0" smtClean="0">
                <a:ln>
                  <a:noFill/>
                </a:ln>
                <a:solidFill>
                  <a:schemeClr val="tx1"/>
                </a:solidFill>
                <a:effectLst/>
                <a:latin typeface="Arial" pitchFamily="34" charset="0"/>
                <a:ea typeface="宋体" pitchFamily="2" charset="-122"/>
              </a:rPr>
              <a:t>点击添加标题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3337" name="Text Box 44"/>
          <p:cNvSpPr txBox="1">
            <a:spLocks noChangeArrowheads="1"/>
          </p:cNvSpPr>
          <p:nvPr/>
        </p:nvSpPr>
        <p:spPr bwMode="black">
          <a:xfrm>
            <a:off x="5346671" y="2795574"/>
            <a:ext cx="2432050" cy="427038"/>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200" b="1" i="0" u="none" strike="noStrike" cap="none" normalizeH="0" baseline="0" smtClean="0">
                <a:ln>
                  <a:noFill/>
                </a:ln>
                <a:solidFill>
                  <a:schemeClr val="tx1"/>
                </a:solidFill>
                <a:effectLst/>
                <a:latin typeface="Arial" pitchFamily="34" charset="0"/>
                <a:ea typeface="宋体" pitchFamily="2" charset="-122"/>
              </a:rPr>
              <a:t>点击添加标题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3338" name="Text Box 45"/>
          <p:cNvSpPr txBox="1">
            <a:spLocks noChangeArrowheads="1"/>
          </p:cNvSpPr>
          <p:nvPr/>
        </p:nvSpPr>
        <p:spPr bwMode="black">
          <a:xfrm>
            <a:off x="5346671" y="4043349"/>
            <a:ext cx="2432050" cy="427038"/>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200" b="1" i="0" u="none" strike="noStrike" cap="none" normalizeH="0" baseline="0" smtClean="0">
                <a:ln>
                  <a:noFill/>
                </a:ln>
                <a:solidFill>
                  <a:schemeClr val="tx1"/>
                </a:solidFill>
                <a:effectLst/>
                <a:latin typeface="Arial" pitchFamily="34" charset="0"/>
                <a:ea typeface="宋体" pitchFamily="2" charset="-122"/>
              </a:rPr>
              <a:t>点击添加标题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13339" name="Group 46"/>
          <p:cNvGrpSpPr>
            <a:grpSpLocks/>
          </p:cNvGrpSpPr>
          <p:nvPr/>
        </p:nvGrpSpPr>
        <p:grpSpPr bwMode="auto">
          <a:xfrm>
            <a:off x="725459" y="2008174"/>
            <a:ext cx="2832100" cy="2376488"/>
            <a:chOff x="357" y="1193"/>
            <a:chExt cx="1784" cy="1497"/>
          </a:xfrm>
        </p:grpSpPr>
        <p:sp>
          <p:nvSpPr>
            <p:cNvPr id="13340" name="Freeform 47"/>
            <p:cNvSpPr>
              <a:spLocks/>
            </p:cNvSpPr>
            <p:nvPr/>
          </p:nvSpPr>
          <p:spPr bwMode="gray">
            <a:xfrm flipH="1">
              <a:off x="1156" y="2240"/>
              <a:ext cx="841" cy="432"/>
            </a:xfrm>
            <a:custGeom>
              <a:avLst/>
              <a:gdLst>
                <a:gd name="T0" fmla="*/ 0 w 335"/>
                <a:gd name="T1" fmla="*/ 415 h 173"/>
                <a:gd name="T2" fmla="*/ 146 w 335"/>
                <a:gd name="T3" fmla="*/ 432 h 173"/>
                <a:gd name="T4" fmla="*/ 746 w 335"/>
                <a:gd name="T5" fmla="*/ 80 h 173"/>
                <a:gd name="T6" fmla="*/ 726 w 335"/>
                <a:gd name="T7" fmla="*/ 20 h 173"/>
                <a:gd name="T8" fmla="*/ 560 w 335"/>
                <a:gd name="T9" fmla="*/ 65 h 173"/>
                <a:gd name="T10" fmla="*/ 0 w 335"/>
                <a:gd name="T11" fmla="*/ 415 h 173"/>
                <a:gd name="T12" fmla="*/ 0 60000 65536"/>
                <a:gd name="T13" fmla="*/ 0 60000 65536"/>
                <a:gd name="T14" fmla="*/ 0 60000 65536"/>
                <a:gd name="T15" fmla="*/ 0 60000 65536"/>
                <a:gd name="T16" fmla="*/ 0 60000 65536"/>
                <a:gd name="T17" fmla="*/ 0 60000 65536"/>
                <a:gd name="T18" fmla="*/ 0 w 335"/>
                <a:gd name="T19" fmla="*/ 0 h 173"/>
                <a:gd name="T20" fmla="*/ 335 w 335"/>
                <a:gd name="T21" fmla="*/ 173 h 173"/>
              </a:gdLst>
              <a:ahLst/>
              <a:cxnLst>
                <a:cxn ang="T12">
                  <a:pos x="T0" y="T1"/>
                </a:cxn>
                <a:cxn ang="T13">
                  <a:pos x="T2" y="T3"/>
                </a:cxn>
                <a:cxn ang="T14">
                  <a:pos x="T4" y="T5"/>
                </a:cxn>
                <a:cxn ang="T15">
                  <a:pos x="T6" y="T7"/>
                </a:cxn>
                <a:cxn ang="T16">
                  <a:pos x="T8" y="T9"/>
                </a:cxn>
                <a:cxn ang="T17">
                  <a:pos x="T10" y="T11"/>
                </a:cxn>
              </a:cxnLst>
              <a:rect l="T18" t="T19" r="T20" b="T21"/>
              <a:pathLst>
                <a:path w="335" h="173">
                  <a:moveTo>
                    <a:pt x="0" y="166"/>
                  </a:moveTo>
                  <a:lnTo>
                    <a:pt x="58" y="173"/>
                  </a:lnTo>
                  <a:lnTo>
                    <a:pt x="297" y="32"/>
                  </a:lnTo>
                  <a:cubicBezTo>
                    <a:pt x="335" y="5"/>
                    <a:pt x="301" y="9"/>
                    <a:pt x="289" y="8"/>
                  </a:cubicBezTo>
                  <a:cubicBezTo>
                    <a:pt x="277" y="7"/>
                    <a:pt x="271" y="0"/>
                    <a:pt x="223" y="26"/>
                  </a:cubicBezTo>
                  <a:lnTo>
                    <a:pt x="0" y="166"/>
                  </a:lnTo>
                  <a:close/>
                </a:path>
              </a:pathLst>
            </a:custGeom>
            <a:gradFill rotWithShape="1">
              <a:gsLst>
                <a:gs pos="0">
                  <a:srgbClr val="000000">
                    <a:alpha val="0"/>
                  </a:srgbClr>
                </a:gs>
                <a:gs pos="100000">
                  <a:srgbClr val="333333"/>
                </a:gs>
              </a:gsLst>
              <a:lin ang="5400000" scaled="1"/>
            </a:gra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341" name="Freeform 48"/>
            <p:cNvSpPr>
              <a:spLocks/>
            </p:cNvSpPr>
            <p:nvPr/>
          </p:nvSpPr>
          <p:spPr bwMode="gray">
            <a:xfrm>
              <a:off x="663" y="2133"/>
              <a:ext cx="882" cy="418"/>
            </a:xfrm>
            <a:custGeom>
              <a:avLst/>
              <a:gdLst>
                <a:gd name="T0" fmla="*/ 882 w 882"/>
                <a:gd name="T1" fmla="*/ 368 h 425"/>
                <a:gd name="T2" fmla="*/ 719 w 882"/>
                <a:gd name="T3" fmla="*/ 418 h 425"/>
                <a:gd name="T4" fmla="*/ 88 w 882"/>
                <a:gd name="T5" fmla="*/ 91 h 425"/>
                <a:gd name="T6" fmla="*/ 188 w 882"/>
                <a:gd name="T7" fmla="*/ 3 h 425"/>
                <a:gd name="T8" fmla="*/ 343 w 882"/>
                <a:gd name="T9" fmla="*/ 72 h 425"/>
                <a:gd name="T10" fmla="*/ 882 w 882"/>
                <a:gd name="T11" fmla="*/ 368 h 425"/>
                <a:gd name="T12" fmla="*/ 0 60000 65536"/>
                <a:gd name="T13" fmla="*/ 0 60000 65536"/>
                <a:gd name="T14" fmla="*/ 0 60000 65536"/>
                <a:gd name="T15" fmla="*/ 0 60000 65536"/>
                <a:gd name="T16" fmla="*/ 0 60000 65536"/>
                <a:gd name="T17" fmla="*/ 0 60000 65536"/>
                <a:gd name="T18" fmla="*/ 0 w 882"/>
                <a:gd name="T19" fmla="*/ 0 h 425"/>
                <a:gd name="T20" fmla="*/ 882 w 882"/>
                <a:gd name="T21" fmla="*/ 425 h 425"/>
              </a:gdLst>
              <a:ahLst/>
              <a:cxnLst>
                <a:cxn ang="T12">
                  <a:pos x="T0" y="T1"/>
                </a:cxn>
                <a:cxn ang="T13">
                  <a:pos x="T2" y="T3"/>
                </a:cxn>
                <a:cxn ang="T14">
                  <a:pos x="T4" y="T5"/>
                </a:cxn>
                <a:cxn ang="T15">
                  <a:pos x="T6" y="T7"/>
                </a:cxn>
                <a:cxn ang="T16">
                  <a:pos x="T8" y="T9"/>
                </a:cxn>
                <a:cxn ang="T17">
                  <a:pos x="T10" y="T11"/>
                </a:cxn>
              </a:cxnLst>
              <a:rect l="T18" t="T19" r="T20" b="T21"/>
              <a:pathLst>
                <a:path w="882" h="425">
                  <a:moveTo>
                    <a:pt x="882" y="374"/>
                  </a:moveTo>
                  <a:lnTo>
                    <a:pt x="719" y="425"/>
                  </a:lnTo>
                  <a:lnTo>
                    <a:pt x="88" y="93"/>
                  </a:lnTo>
                  <a:cubicBezTo>
                    <a:pt x="0" y="23"/>
                    <a:pt x="145" y="5"/>
                    <a:pt x="188" y="3"/>
                  </a:cubicBezTo>
                  <a:cubicBezTo>
                    <a:pt x="218" y="0"/>
                    <a:pt x="221" y="8"/>
                    <a:pt x="343" y="73"/>
                  </a:cubicBezTo>
                  <a:lnTo>
                    <a:pt x="882" y="374"/>
                  </a:lnTo>
                  <a:close/>
                </a:path>
              </a:pathLst>
            </a:custGeom>
            <a:gradFill rotWithShape="1">
              <a:gsLst>
                <a:gs pos="0">
                  <a:srgbClr val="000000">
                    <a:alpha val="0"/>
                  </a:srgbClr>
                </a:gs>
                <a:gs pos="100000">
                  <a:srgbClr val="333333"/>
                </a:gs>
              </a:gsLst>
              <a:lin ang="5400000" scaled="1"/>
            </a:gra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342" name="Freeform 49"/>
            <p:cNvSpPr>
              <a:spLocks/>
            </p:cNvSpPr>
            <p:nvPr/>
          </p:nvSpPr>
          <p:spPr bwMode="gray">
            <a:xfrm>
              <a:off x="357" y="2336"/>
              <a:ext cx="748" cy="354"/>
            </a:xfrm>
            <a:custGeom>
              <a:avLst/>
              <a:gdLst>
                <a:gd name="T0" fmla="*/ 748 w 748"/>
                <a:gd name="T1" fmla="*/ 320 h 354"/>
                <a:gd name="T2" fmla="*/ 604 w 748"/>
                <a:gd name="T3" fmla="*/ 354 h 354"/>
                <a:gd name="T4" fmla="*/ 63 w 748"/>
                <a:gd name="T5" fmla="*/ 84 h 354"/>
                <a:gd name="T6" fmla="*/ 221 w 748"/>
                <a:gd name="T7" fmla="*/ 39 h 354"/>
                <a:gd name="T8" fmla="*/ 748 w 748"/>
                <a:gd name="T9" fmla="*/ 320 h 354"/>
                <a:gd name="T10" fmla="*/ 0 60000 65536"/>
                <a:gd name="T11" fmla="*/ 0 60000 65536"/>
                <a:gd name="T12" fmla="*/ 0 60000 65536"/>
                <a:gd name="T13" fmla="*/ 0 60000 65536"/>
                <a:gd name="T14" fmla="*/ 0 60000 65536"/>
                <a:gd name="T15" fmla="*/ 0 w 748"/>
                <a:gd name="T16" fmla="*/ 0 h 354"/>
                <a:gd name="T17" fmla="*/ 748 w 748"/>
                <a:gd name="T18" fmla="*/ 354 h 354"/>
              </a:gdLst>
              <a:ahLst/>
              <a:cxnLst>
                <a:cxn ang="T10">
                  <a:pos x="T0" y="T1"/>
                </a:cxn>
                <a:cxn ang="T11">
                  <a:pos x="T2" y="T3"/>
                </a:cxn>
                <a:cxn ang="T12">
                  <a:pos x="T4" y="T5"/>
                </a:cxn>
                <a:cxn ang="T13">
                  <a:pos x="T6" y="T7"/>
                </a:cxn>
                <a:cxn ang="T14">
                  <a:pos x="T8" y="T9"/>
                </a:cxn>
              </a:cxnLst>
              <a:rect l="T15" t="T16" r="T17" b="T18"/>
              <a:pathLst>
                <a:path w="748" h="354">
                  <a:moveTo>
                    <a:pt x="748" y="320"/>
                  </a:moveTo>
                  <a:lnTo>
                    <a:pt x="604" y="354"/>
                  </a:lnTo>
                  <a:lnTo>
                    <a:pt x="63" y="84"/>
                  </a:lnTo>
                  <a:cubicBezTo>
                    <a:pt x="0" y="31"/>
                    <a:pt x="107" y="0"/>
                    <a:pt x="221" y="39"/>
                  </a:cubicBezTo>
                  <a:lnTo>
                    <a:pt x="748" y="320"/>
                  </a:lnTo>
                  <a:close/>
                </a:path>
              </a:pathLst>
            </a:custGeom>
            <a:gradFill rotWithShape="1">
              <a:gsLst>
                <a:gs pos="0">
                  <a:srgbClr val="000000">
                    <a:alpha val="0"/>
                  </a:srgbClr>
                </a:gs>
                <a:gs pos="100000">
                  <a:srgbClr val="333333"/>
                </a:gs>
              </a:gsLst>
              <a:lin ang="5400000" scaled="1"/>
            </a:gra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3343" name="Group 50"/>
            <p:cNvGrpSpPr>
              <a:grpSpLocks/>
            </p:cNvGrpSpPr>
            <p:nvPr/>
          </p:nvGrpSpPr>
          <p:grpSpPr bwMode="auto">
            <a:xfrm>
              <a:off x="827" y="1193"/>
              <a:ext cx="1314" cy="1490"/>
              <a:chOff x="313" y="2400"/>
              <a:chExt cx="1349" cy="1534"/>
            </a:xfrm>
          </p:grpSpPr>
          <p:sp>
            <p:nvSpPr>
              <p:cNvPr id="13344" name="Freeform 51"/>
              <p:cNvSpPr>
                <a:spLocks/>
              </p:cNvSpPr>
              <p:nvPr/>
            </p:nvSpPr>
            <p:spPr bwMode="gray">
              <a:xfrm flipH="1">
                <a:off x="1229" y="2814"/>
                <a:ext cx="433" cy="1097"/>
              </a:xfrm>
              <a:custGeom>
                <a:avLst/>
                <a:gdLst>
                  <a:gd name="T0" fmla="*/ 199 w 224"/>
                  <a:gd name="T1" fmla="*/ 195 h 569"/>
                  <a:gd name="T2" fmla="*/ 143 w 224"/>
                  <a:gd name="T3" fmla="*/ 96 h 569"/>
                  <a:gd name="T4" fmla="*/ 234 w 224"/>
                  <a:gd name="T5" fmla="*/ 2 h 569"/>
                  <a:gd name="T6" fmla="*/ 331 w 224"/>
                  <a:gd name="T7" fmla="*/ 100 h 569"/>
                  <a:gd name="T8" fmla="*/ 261 w 224"/>
                  <a:gd name="T9" fmla="*/ 195 h 569"/>
                  <a:gd name="T10" fmla="*/ 259 w 224"/>
                  <a:gd name="T11" fmla="*/ 239 h 569"/>
                  <a:gd name="T12" fmla="*/ 404 w 224"/>
                  <a:gd name="T13" fmla="*/ 280 h 569"/>
                  <a:gd name="T14" fmla="*/ 427 w 224"/>
                  <a:gd name="T15" fmla="*/ 393 h 569"/>
                  <a:gd name="T16" fmla="*/ 421 w 224"/>
                  <a:gd name="T17" fmla="*/ 619 h 569"/>
                  <a:gd name="T18" fmla="*/ 404 w 224"/>
                  <a:gd name="T19" fmla="*/ 704 h 569"/>
                  <a:gd name="T20" fmla="*/ 379 w 224"/>
                  <a:gd name="T21" fmla="*/ 594 h 569"/>
                  <a:gd name="T22" fmla="*/ 361 w 224"/>
                  <a:gd name="T23" fmla="*/ 389 h 569"/>
                  <a:gd name="T24" fmla="*/ 329 w 224"/>
                  <a:gd name="T25" fmla="*/ 619 h 569"/>
                  <a:gd name="T26" fmla="*/ 278 w 224"/>
                  <a:gd name="T27" fmla="*/ 1097 h 569"/>
                  <a:gd name="T28" fmla="*/ 151 w 224"/>
                  <a:gd name="T29" fmla="*/ 1089 h 569"/>
                  <a:gd name="T30" fmla="*/ 97 w 224"/>
                  <a:gd name="T31" fmla="*/ 627 h 569"/>
                  <a:gd name="T32" fmla="*/ 64 w 224"/>
                  <a:gd name="T33" fmla="*/ 401 h 569"/>
                  <a:gd name="T34" fmla="*/ 48 w 224"/>
                  <a:gd name="T35" fmla="*/ 598 h 569"/>
                  <a:gd name="T36" fmla="*/ 23 w 224"/>
                  <a:gd name="T37" fmla="*/ 704 h 569"/>
                  <a:gd name="T38" fmla="*/ 2 w 224"/>
                  <a:gd name="T39" fmla="*/ 588 h 569"/>
                  <a:gd name="T40" fmla="*/ 14 w 224"/>
                  <a:gd name="T41" fmla="*/ 355 h 569"/>
                  <a:gd name="T42" fmla="*/ 44 w 224"/>
                  <a:gd name="T43" fmla="*/ 270 h 569"/>
                  <a:gd name="T44" fmla="*/ 197 w 224"/>
                  <a:gd name="T45" fmla="*/ 239 h 569"/>
                  <a:gd name="T46" fmla="*/ 199 w 224"/>
                  <a:gd name="T47" fmla="*/ 195 h 56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4"/>
                  <a:gd name="T73" fmla="*/ 0 h 569"/>
                  <a:gd name="T74" fmla="*/ 224 w 224"/>
                  <a:gd name="T75" fmla="*/ 569 h 56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gradFill rotWithShape="1">
                <a:gsLst>
                  <a:gs pos="0">
                    <a:srgbClr val="EAEAEA"/>
                  </a:gs>
                  <a:gs pos="100000">
                    <a:srgbClr val="C1C1C1"/>
                  </a:gs>
                </a:gsLst>
                <a:lin ang="18900000" scaled="1"/>
              </a:gradFill>
              <a:ln w="9525">
                <a:round/>
                <a:headEnd/>
                <a:tailEnd/>
              </a:ln>
              <a:scene3d>
                <a:camera prst="legacyPerspectiveTopLeft">
                  <a:rot lat="0" lon="20099996" rev="0"/>
                </a:camera>
                <a:lightRig rig="legacyFlat3" dir="t"/>
              </a:scene3d>
              <a:sp3d extrusionH="36500" prstMaterial="legacyPlastic">
                <a:bevelT w="13500" h="13500" prst="angle"/>
                <a:bevelB w="13500" h="13500" prst="angle"/>
                <a:extrusionClr>
                  <a:srgbClr val="5F5F5F"/>
                </a:extrusionClr>
              </a:sp3d>
            </p:spPr>
            <p:txBody>
              <a:bodyPr vert="horz" wrap="square" lIns="91440" tIns="45720" rIns="91440" bIns="45720" numCol="1" anchor="t" anchorCtr="0" compatLnSpc="1">
                <a:prstTxWarp prst="textNoShape">
                  <a:avLst/>
                </a:prstTxWarp>
                <a:flatTx/>
              </a:bodyPr>
              <a:lstStyle/>
              <a:p>
                <a:endParaRPr lang="zh-CN" altLang="en-US"/>
              </a:p>
            </p:txBody>
          </p:sp>
          <p:sp>
            <p:nvSpPr>
              <p:cNvPr id="13345" name="Freeform 52"/>
              <p:cNvSpPr>
                <a:spLocks/>
              </p:cNvSpPr>
              <p:nvPr/>
            </p:nvSpPr>
            <p:spPr bwMode="gray">
              <a:xfrm flipH="1">
                <a:off x="700" y="2400"/>
                <a:ext cx="545" cy="1380"/>
              </a:xfrm>
              <a:custGeom>
                <a:avLst/>
                <a:gdLst>
                  <a:gd name="T0" fmla="*/ 251 w 224"/>
                  <a:gd name="T1" fmla="*/ 245 h 569"/>
                  <a:gd name="T2" fmla="*/ 180 w 224"/>
                  <a:gd name="T3" fmla="*/ 121 h 569"/>
                  <a:gd name="T4" fmla="*/ 294 w 224"/>
                  <a:gd name="T5" fmla="*/ 2 h 569"/>
                  <a:gd name="T6" fmla="*/ 416 w 224"/>
                  <a:gd name="T7" fmla="*/ 126 h 569"/>
                  <a:gd name="T8" fmla="*/ 328 w 224"/>
                  <a:gd name="T9" fmla="*/ 245 h 569"/>
                  <a:gd name="T10" fmla="*/ 326 w 224"/>
                  <a:gd name="T11" fmla="*/ 301 h 569"/>
                  <a:gd name="T12" fmla="*/ 509 w 224"/>
                  <a:gd name="T13" fmla="*/ 352 h 569"/>
                  <a:gd name="T14" fmla="*/ 538 w 224"/>
                  <a:gd name="T15" fmla="*/ 495 h 569"/>
                  <a:gd name="T16" fmla="*/ 530 w 224"/>
                  <a:gd name="T17" fmla="*/ 779 h 569"/>
                  <a:gd name="T18" fmla="*/ 509 w 224"/>
                  <a:gd name="T19" fmla="*/ 885 h 569"/>
                  <a:gd name="T20" fmla="*/ 477 w 224"/>
                  <a:gd name="T21" fmla="*/ 747 h 569"/>
                  <a:gd name="T22" fmla="*/ 455 w 224"/>
                  <a:gd name="T23" fmla="*/ 490 h 569"/>
                  <a:gd name="T24" fmla="*/ 414 w 224"/>
                  <a:gd name="T25" fmla="*/ 779 h 569"/>
                  <a:gd name="T26" fmla="*/ 350 w 224"/>
                  <a:gd name="T27" fmla="*/ 1380 h 569"/>
                  <a:gd name="T28" fmla="*/ 190 w 224"/>
                  <a:gd name="T29" fmla="*/ 1370 h 569"/>
                  <a:gd name="T30" fmla="*/ 122 w 224"/>
                  <a:gd name="T31" fmla="*/ 788 h 569"/>
                  <a:gd name="T32" fmla="*/ 80 w 224"/>
                  <a:gd name="T33" fmla="*/ 504 h 569"/>
                  <a:gd name="T34" fmla="*/ 61 w 224"/>
                  <a:gd name="T35" fmla="*/ 752 h 569"/>
                  <a:gd name="T36" fmla="*/ 29 w 224"/>
                  <a:gd name="T37" fmla="*/ 885 h 569"/>
                  <a:gd name="T38" fmla="*/ 2 w 224"/>
                  <a:gd name="T39" fmla="*/ 740 h 569"/>
                  <a:gd name="T40" fmla="*/ 17 w 224"/>
                  <a:gd name="T41" fmla="*/ 446 h 569"/>
                  <a:gd name="T42" fmla="*/ 56 w 224"/>
                  <a:gd name="T43" fmla="*/ 340 h 569"/>
                  <a:gd name="T44" fmla="*/ 248 w 224"/>
                  <a:gd name="T45" fmla="*/ 301 h 569"/>
                  <a:gd name="T46" fmla="*/ 251 w 224"/>
                  <a:gd name="T47" fmla="*/ 245 h 56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4"/>
                  <a:gd name="T73" fmla="*/ 0 h 569"/>
                  <a:gd name="T74" fmla="*/ 224 w 224"/>
                  <a:gd name="T75" fmla="*/ 569 h 56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gradFill rotWithShape="1">
                <a:gsLst>
                  <a:gs pos="0">
                    <a:srgbClr val="EAEAEA"/>
                  </a:gs>
                  <a:gs pos="100000">
                    <a:srgbClr val="D0D0D0"/>
                  </a:gs>
                </a:gsLst>
                <a:lin ang="18900000" scaled="1"/>
              </a:gradFill>
              <a:ln w="9525">
                <a:round/>
                <a:headEnd/>
                <a:tailEnd/>
              </a:ln>
              <a:scene3d>
                <a:camera prst="legacyPerspectiveTopLeft">
                  <a:rot lat="0" lon="19799996" rev="0"/>
                </a:camera>
                <a:lightRig rig="legacyFlat3" dir="t"/>
              </a:scene3d>
              <a:sp3d extrusionH="36500" prstMaterial="legacyPlastic">
                <a:bevelT w="13500" h="13500" prst="angle"/>
                <a:bevelB w="13500" h="13500" prst="angle"/>
                <a:extrusionClr>
                  <a:srgbClr val="5F5F5F"/>
                </a:extrusionClr>
              </a:sp3d>
            </p:spPr>
            <p:txBody>
              <a:bodyPr vert="horz" wrap="square" lIns="91440" tIns="45720" rIns="91440" bIns="45720" numCol="1" anchor="t" anchorCtr="0" compatLnSpc="1">
                <a:prstTxWarp prst="textNoShape">
                  <a:avLst/>
                </a:prstTxWarp>
                <a:flatTx/>
              </a:bodyPr>
              <a:lstStyle/>
              <a:p>
                <a:endParaRPr lang="zh-CN" altLang="en-US"/>
              </a:p>
            </p:txBody>
          </p:sp>
          <p:sp>
            <p:nvSpPr>
              <p:cNvPr id="13346" name="Freeform 53"/>
              <p:cNvSpPr>
                <a:spLocks/>
              </p:cNvSpPr>
              <p:nvPr/>
            </p:nvSpPr>
            <p:spPr bwMode="gray">
              <a:xfrm flipH="1">
                <a:off x="313" y="2837"/>
                <a:ext cx="433" cy="1097"/>
              </a:xfrm>
              <a:custGeom>
                <a:avLst/>
                <a:gdLst>
                  <a:gd name="T0" fmla="*/ 199 w 224"/>
                  <a:gd name="T1" fmla="*/ 195 h 569"/>
                  <a:gd name="T2" fmla="*/ 143 w 224"/>
                  <a:gd name="T3" fmla="*/ 96 h 569"/>
                  <a:gd name="T4" fmla="*/ 234 w 224"/>
                  <a:gd name="T5" fmla="*/ 2 h 569"/>
                  <a:gd name="T6" fmla="*/ 331 w 224"/>
                  <a:gd name="T7" fmla="*/ 100 h 569"/>
                  <a:gd name="T8" fmla="*/ 261 w 224"/>
                  <a:gd name="T9" fmla="*/ 195 h 569"/>
                  <a:gd name="T10" fmla="*/ 259 w 224"/>
                  <a:gd name="T11" fmla="*/ 239 h 569"/>
                  <a:gd name="T12" fmla="*/ 404 w 224"/>
                  <a:gd name="T13" fmla="*/ 280 h 569"/>
                  <a:gd name="T14" fmla="*/ 427 w 224"/>
                  <a:gd name="T15" fmla="*/ 393 h 569"/>
                  <a:gd name="T16" fmla="*/ 421 w 224"/>
                  <a:gd name="T17" fmla="*/ 619 h 569"/>
                  <a:gd name="T18" fmla="*/ 404 w 224"/>
                  <a:gd name="T19" fmla="*/ 704 h 569"/>
                  <a:gd name="T20" fmla="*/ 379 w 224"/>
                  <a:gd name="T21" fmla="*/ 594 h 569"/>
                  <a:gd name="T22" fmla="*/ 361 w 224"/>
                  <a:gd name="T23" fmla="*/ 389 h 569"/>
                  <a:gd name="T24" fmla="*/ 329 w 224"/>
                  <a:gd name="T25" fmla="*/ 619 h 569"/>
                  <a:gd name="T26" fmla="*/ 278 w 224"/>
                  <a:gd name="T27" fmla="*/ 1097 h 569"/>
                  <a:gd name="T28" fmla="*/ 151 w 224"/>
                  <a:gd name="T29" fmla="*/ 1089 h 569"/>
                  <a:gd name="T30" fmla="*/ 97 w 224"/>
                  <a:gd name="T31" fmla="*/ 627 h 569"/>
                  <a:gd name="T32" fmla="*/ 64 w 224"/>
                  <a:gd name="T33" fmla="*/ 401 h 569"/>
                  <a:gd name="T34" fmla="*/ 48 w 224"/>
                  <a:gd name="T35" fmla="*/ 598 h 569"/>
                  <a:gd name="T36" fmla="*/ 23 w 224"/>
                  <a:gd name="T37" fmla="*/ 704 h 569"/>
                  <a:gd name="T38" fmla="*/ 2 w 224"/>
                  <a:gd name="T39" fmla="*/ 588 h 569"/>
                  <a:gd name="T40" fmla="*/ 14 w 224"/>
                  <a:gd name="T41" fmla="*/ 355 h 569"/>
                  <a:gd name="T42" fmla="*/ 44 w 224"/>
                  <a:gd name="T43" fmla="*/ 270 h 569"/>
                  <a:gd name="T44" fmla="*/ 197 w 224"/>
                  <a:gd name="T45" fmla="*/ 239 h 569"/>
                  <a:gd name="T46" fmla="*/ 199 w 224"/>
                  <a:gd name="T47" fmla="*/ 195 h 56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4"/>
                  <a:gd name="T73" fmla="*/ 0 h 569"/>
                  <a:gd name="T74" fmla="*/ 224 w 224"/>
                  <a:gd name="T75" fmla="*/ 569 h 56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gradFill rotWithShape="1">
                <a:gsLst>
                  <a:gs pos="0">
                    <a:srgbClr val="EAEAEA"/>
                  </a:gs>
                  <a:gs pos="100000">
                    <a:srgbClr val="C9C9C9"/>
                  </a:gs>
                </a:gsLst>
                <a:lin ang="18900000" scaled="1"/>
              </a:gradFill>
              <a:ln w="9525">
                <a:round/>
                <a:headEnd/>
                <a:tailEnd/>
              </a:ln>
              <a:scene3d>
                <a:camera prst="legacyPerspectiveTopLeft">
                  <a:rot lat="0" lon="20099996" rev="0"/>
                </a:camera>
                <a:lightRig rig="legacyFlat3" dir="t"/>
              </a:scene3d>
              <a:sp3d extrusionH="36500" prstMaterial="legacyPlastic">
                <a:bevelT w="13500" h="13500" prst="angle"/>
                <a:bevelB w="13500" h="13500" prst="angle"/>
                <a:extrusionClr>
                  <a:srgbClr val="5F5F5F"/>
                </a:extrusionClr>
              </a:sp3d>
            </p:spPr>
            <p:txBody>
              <a:bodyPr vert="horz" wrap="square" lIns="91440" tIns="45720" rIns="91440" bIns="45720" numCol="1" anchor="t" anchorCtr="0" compatLnSpc="1">
                <a:prstTxWarp prst="textNoShape">
                  <a:avLst/>
                </a:prstTxWarp>
                <a:flatTx/>
              </a:bodyPr>
              <a:lstStyle/>
              <a:p>
                <a:endParaRPr lang="zh-CN" altLang="en-US"/>
              </a:p>
            </p:txBody>
          </p:sp>
        </p:grpSp>
      </p:grpSp>
      <p:grpSp>
        <p:nvGrpSpPr>
          <p:cNvPr id="13347" name="Group 54"/>
          <p:cNvGrpSpPr>
            <a:grpSpLocks/>
          </p:cNvGrpSpPr>
          <p:nvPr/>
        </p:nvGrpSpPr>
        <p:grpSpPr bwMode="auto">
          <a:xfrm>
            <a:off x="4489421" y="1527162"/>
            <a:ext cx="4051300" cy="914400"/>
            <a:chOff x="2728" y="983"/>
            <a:chExt cx="2552" cy="576"/>
          </a:xfrm>
        </p:grpSpPr>
        <p:sp>
          <p:nvSpPr>
            <p:cNvPr id="441399" name="Rectangle 55"/>
            <p:cNvSpPr>
              <a:spLocks noChangeArrowheads="1"/>
            </p:cNvSpPr>
            <p:nvPr/>
          </p:nvSpPr>
          <p:spPr bwMode="gray">
            <a:xfrm>
              <a:off x="2728" y="983"/>
              <a:ext cx="2552" cy="576"/>
            </a:xfrm>
            <a:prstGeom prst="rect">
              <a:avLst/>
            </a:prstGeom>
            <a:solidFill>
              <a:srgbClr val="FFFFFF"/>
            </a:solidFill>
            <a:ln w="9525">
              <a:solidFill>
                <a:srgbClr val="FFFFFF"/>
              </a:solidFill>
              <a:miter lim="800000"/>
              <a:headEnd/>
              <a:tailEnd/>
            </a:ln>
            <a:effectLst>
              <a:outerShdw dist="35921" dir="2700000" algn="ctr" rotWithShape="0">
                <a:schemeClr val="bg2"/>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13349" name="Rectangle 56"/>
            <p:cNvSpPr>
              <a:spLocks noChangeArrowheads="1"/>
            </p:cNvSpPr>
            <p:nvPr/>
          </p:nvSpPr>
          <p:spPr bwMode="gray">
            <a:xfrm>
              <a:off x="2741" y="989"/>
              <a:ext cx="2530" cy="262"/>
            </a:xfrm>
            <a:prstGeom prst="rect">
              <a:avLst/>
            </a:prstGeom>
            <a:solidFill>
              <a:schemeClr val="folHlink"/>
            </a:soli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41401" name="Rectangle 57"/>
            <p:cNvSpPr>
              <a:spLocks noChangeArrowheads="1"/>
            </p:cNvSpPr>
            <p:nvPr/>
          </p:nvSpPr>
          <p:spPr bwMode="gray">
            <a:xfrm>
              <a:off x="2736" y="1239"/>
              <a:ext cx="2535" cy="314"/>
            </a:xfrm>
            <a:prstGeom prst="rect">
              <a:avLst/>
            </a:prstGeom>
            <a:gradFill rotWithShape="1">
              <a:gsLst>
                <a:gs pos="0">
                  <a:schemeClr val="folHlink">
                    <a:gamma/>
                    <a:tint val="61176"/>
                    <a:invGamma/>
                  </a:schemeClr>
                </a:gs>
                <a:gs pos="100000">
                  <a:schemeClr val="folHlink"/>
                </a:gs>
              </a:gsLst>
              <a:lin ang="2700000" scaled="1"/>
            </a:gradFill>
            <a:ln w="9525">
              <a:noFill/>
              <a:miter lim="800000"/>
              <a:headEnd/>
              <a:tailE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grpSp>
      <p:sp>
        <p:nvSpPr>
          <p:cNvPr id="13351" name="Text Box 58"/>
          <p:cNvSpPr txBox="1">
            <a:spLocks noChangeArrowheads="1"/>
          </p:cNvSpPr>
          <p:nvPr/>
        </p:nvSpPr>
        <p:spPr bwMode="gray">
          <a:xfrm>
            <a:off x="4870421" y="2049449"/>
            <a:ext cx="3289300" cy="30480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1400" b="1" i="0" u="none" strike="noStrike" cap="none" normalizeH="0" baseline="0" smtClean="0">
                <a:ln>
                  <a:noFill/>
                </a:ln>
                <a:solidFill>
                  <a:srgbClr val="000000"/>
                </a:solidFill>
                <a:effectLst/>
                <a:latin typeface="Arial" pitchFamily="34" charset="0"/>
                <a:ea typeface="宋体" pitchFamily="2" charset="-122"/>
              </a:rPr>
              <a:t> </a:t>
            </a:r>
            <a:r>
              <a:rPr kumimoji="0" lang="zh-CN" sz="1400" b="1" i="0" u="none" strike="noStrike" cap="none" normalizeH="0" baseline="0" smtClean="0">
                <a:ln>
                  <a:noFill/>
                </a:ln>
                <a:solidFill>
                  <a:srgbClr val="000000"/>
                </a:solidFill>
                <a:effectLst/>
                <a:latin typeface="Arial" pitchFamily="34" charset="0"/>
                <a:ea typeface="宋体" pitchFamily="2" charset="-122"/>
              </a:rPr>
              <a:t>点击添加文本内容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3352" name="Text Box 59"/>
          <p:cNvSpPr txBox="1">
            <a:spLocks noChangeArrowheads="1"/>
          </p:cNvSpPr>
          <p:nvPr/>
        </p:nvSpPr>
        <p:spPr bwMode="black">
          <a:xfrm>
            <a:off x="5346671" y="1500174"/>
            <a:ext cx="2432050" cy="427038"/>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200" b="1" i="0" u="none" strike="noStrike" cap="none" normalizeH="0" baseline="0" smtClean="0">
                <a:ln>
                  <a:noFill/>
                </a:ln>
                <a:solidFill>
                  <a:schemeClr val="tx1"/>
                </a:solidFill>
                <a:effectLst/>
                <a:latin typeface="Arial" pitchFamily="34" charset="0"/>
                <a:ea typeface="宋体" pitchFamily="2" charset="-122"/>
              </a:rPr>
              <a:t>点击添加标题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Tree>
  </p:cSld>
  <p:clrMapOvr>
    <a:masterClrMapping/>
  </p:clrMapOvr>
  <p:transition spd="slow" advClick="0" advTm="2000">
    <p:dissolve/>
    <p:sndAc>
      <p:stSnd loop="1">
        <p:snd r:embed="rId2" name="breeze.wav" builtIn="1"/>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857488" y="642941"/>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sp>
        <p:nvSpPr>
          <p:cNvPr id="439321" name="AutoShape 25"/>
          <p:cNvSpPr>
            <a:spLocks noChangeArrowheads="1"/>
          </p:cNvSpPr>
          <p:nvPr/>
        </p:nvSpPr>
        <p:spPr bwMode="gray">
          <a:xfrm>
            <a:off x="3221065" y="3065463"/>
            <a:ext cx="2587625" cy="2497137"/>
          </a:xfrm>
          <a:prstGeom prst="roundRect">
            <a:avLst>
              <a:gd name="adj" fmla="val 4639"/>
            </a:avLst>
          </a:prstGeom>
          <a:gradFill rotWithShape="1">
            <a:gsLst>
              <a:gs pos="0">
                <a:srgbClr val="D7D7D7">
                  <a:gamma/>
                  <a:tint val="4314"/>
                  <a:invGamma/>
                </a:srgbClr>
              </a:gs>
              <a:gs pos="100000">
                <a:srgbClr val="D7D7D7"/>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39322" name="AutoShape 26"/>
          <p:cNvSpPr>
            <a:spLocks noChangeArrowheads="1"/>
          </p:cNvSpPr>
          <p:nvPr/>
        </p:nvSpPr>
        <p:spPr bwMode="gray">
          <a:xfrm>
            <a:off x="5984903" y="3065463"/>
            <a:ext cx="2587625" cy="2497137"/>
          </a:xfrm>
          <a:prstGeom prst="roundRect">
            <a:avLst>
              <a:gd name="adj" fmla="val 4639"/>
            </a:avLst>
          </a:prstGeom>
          <a:gradFill rotWithShape="1">
            <a:gsLst>
              <a:gs pos="0">
                <a:srgbClr val="D7D7D7">
                  <a:gamma/>
                  <a:tint val="4314"/>
                  <a:invGamma/>
                </a:srgbClr>
              </a:gs>
              <a:gs pos="100000">
                <a:srgbClr val="D7D7D7"/>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grpSp>
        <p:nvGrpSpPr>
          <p:cNvPr id="14340" name="Group 27"/>
          <p:cNvGrpSpPr>
            <a:grpSpLocks/>
          </p:cNvGrpSpPr>
          <p:nvPr/>
        </p:nvGrpSpPr>
        <p:grpSpPr bwMode="auto">
          <a:xfrm>
            <a:off x="6124603" y="2955939"/>
            <a:ext cx="2355850" cy="523875"/>
            <a:chOff x="3964" y="2071"/>
            <a:chExt cx="1484" cy="330"/>
          </a:xfrm>
        </p:grpSpPr>
        <p:sp>
          <p:nvSpPr>
            <p:cNvPr id="14341" name="AutoShape 28"/>
            <p:cNvSpPr>
              <a:spLocks noChangeArrowheads="1"/>
            </p:cNvSpPr>
            <p:nvPr/>
          </p:nvSpPr>
          <p:spPr bwMode="ltGray">
            <a:xfrm>
              <a:off x="3964" y="2071"/>
              <a:ext cx="1484" cy="330"/>
            </a:xfrm>
            <a:prstGeom prst="roundRect">
              <a:avLst>
                <a:gd name="adj" fmla="val 16667"/>
              </a:avLst>
            </a:prstGeom>
            <a:solidFill>
              <a:schemeClr val="accent2"/>
            </a:solidFill>
            <a:ln w="38100" algn="ctr">
              <a:solidFill>
                <a:srgbClr val="FFFFFF">
                  <a:alpha val="70195"/>
                </a:srgbClr>
              </a:solid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4342" name="AutoShape 29"/>
            <p:cNvSpPr>
              <a:spLocks noChangeArrowheads="1"/>
            </p:cNvSpPr>
            <p:nvPr/>
          </p:nvSpPr>
          <p:spPr bwMode="ltGray">
            <a:xfrm>
              <a:off x="3987" y="2091"/>
              <a:ext cx="1432" cy="134"/>
            </a:xfrm>
            <a:prstGeom prst="roundRect">
              <a:avLst>
                <a:gd name="adj" fmla="val 28356"/>
              </a:avLst>
            </a:prstGeom>
            <a:gradFill rotWithShape="1">
              <a:gsLst>
                <a:gs pos="0">
                  <a:srgbClr val="FFFFFF">
                    <a:alpha val="70000"/>
                  </a:srgbClr>
                </a:gs>
                <a:gs pos="100000">
                  <a:schemeClr val="accent2">
                    <a:alpha val="70000"/>
                  </a:schemeClr>
                </a:gs>
              </a:gsLst>
              <a:lin ang="5400000" scaled="1"/>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14343" name="Rectangle 30"/>
          <p:cNvSpPr>
            <a:spLocks noChangeArrowheads="1"/>
          </p:cNvSpPr>
          <p:nvPr/>
        </p:nvSpPr>
        <p:spPr bwMode="black">
          <a:xfrm>
            <a:off x="6824690" y="3016264"/>
            <a:ext cx="952500" cy="396875"/>
          </a:xfrm>
          <a:prstGeom prst="rect">
            <a:avLst/>
          </a:prstGeom>
          <a:noFill/>
          <a:ln w="9525" algn="ctr">
            <a:noFill/>
            <a:miter lim="800000"/>
            <a:headEnd/>
            <a:tailEnd/>
          </a:ln>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000" b="1" i="0" u="none" strike="noStrike" cap="none" normalizeH="0" baseline="0" smtClean="0">
                <a:ln>
                  <a:noFill/>
                </a:ln>
                <a:solidFill>
                  <a:srgbClr val="FFFFFF"/>
                </a:solidFill>
                <a:effectLst/>
                <a:latin typeface="Calibri" pitchFamily="34" charset="0"/>
                <a:ea typeface="宋体" pitchFamily="2" charset="-122"/>
              </a:rPr>
              <a:t>内容</a:t>
            </a:r>
            <a:r>
              <a:rPr kumimoji="0" lang="en-US" altLang="zh-CN" sz="2000" b="1" i="0" u="none" strike="noStrike" cap="none" normalizeH="0" baseline="0" smtClean="0">
                <a:ln>
                  <a:noFill/>
                </a:ln>
                <a:solidFill>
                  <a:srgbClr val="FFFFFF"/>
                </a:solidFill>
                <a:effectLst/>
                <a:latin typeface="Calibri" pitchFamily="34" charset="0"/>
                <a:ea typeface="宋体" pitchFamily="2" charset="-122"/>
              </a:rPr>
              <a:t>03</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14344" name="Group 31"/>
          <p:cNvGrpSpPr>
            <a:grpSpLocks/>
          </p:cNvGrpSpPr>
          <p:nvPr/>
        </p:nvGrpSpPr>
        <p:grpSpPr bwMode="auto">
          <a:xfrm>
            <a:off x="3332190" y="2955939"/>
            <a:ext cx="2355850" cy="523875"/>
            <a:chOff x="2140" y="2071"/>
            <a:chExt cx="1484" cy="330"/>
          </a:xfrm>
        </p:grpSpPr>
        <p:sp>
          <p:nvSpPr>
            <p:cNvPr id="14345" name="AutoShape 32"/>
            <p:cNvSpPr>
              <a:spLocks noChangeArrowheads="1"/>
            </p:cNvSpPr>
            <p:nvPr/>
          </p:nvSpPr>
          <p:spPr bwMode="ltGray">
            <a:xfrm>
              <a:off x="2140" y="2071"/>
              <a:ext cx="1484" cy="330"/>
            </a:xfrm>
            <a:prstGeom prst="roundRect">
              <a:avLst>
                <a:gd name="adj" fmla="val 16667"/>
              </a:avLst>
            </a:prstGeom>
            <a:solidFill>
              <a:schemeClr val="folHlink"/>
            </a:solidFill>
            <a:ln w="38100" algn="ctr">
              <a:solidFill>
                <a:srgbClr val="FFFFFF">
                  <a:alpha val="70195"/>
                </a:srgbClr>
              </a:solid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4346" name="AutoShape 33"/>
            <p:cNvSpPr>
              <a:spLocks noChangeArrowheads="1"/>
            </p:cNvSpPr>
            <p:nvPr/>
          </p:nvSpPr>
          <p:spPr bwMode="ltGray">
            <a:xfrm>
              <a:off x="2163" y="2091"/>
              <a:ext cx="1432" cy="134"/>
            </a:xfrm>
            <a:prstGeom prst="roundRect">
              <a:avLst>
                <a:gd name="adj" fmla="val 28356"/>
              </a:avLst>
            </a:prstGeom>
            <a:gradFill rotWithShape="1">
              <a:gsLst>
                <a:gs pos="0">
                  <a:srgbClr val="FFFFFF">
                    <a:alpha val="70000"/>
                  </a:srgbClr>
                </a:gs>
                <a:gs pos="100000">
                  <a:schemeClr val="folHlink">
                    <a:alpha val="70000"/>
                  </a:schemeClr>
                </a:gs>
              </a:gsLst>
              <a:lin ang="5400000" scaled="1"/>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14347" name="Rectangle 34"/>
          <p:cNvSpPr>
            <a:spLocks noChangeArrowheads="1"/>
          </p:cNvSpPr>
          <p:nvPr/>
        </p:nvSpPr>
        <p:spPr bwMode="black">
          <a:xfrm>
            <a:off x="3997353" y="3016264"/>
            <a:ext cx="1009650" cy="396875"/>
          </a:xfrm>
          <a:prstGeom prst="rect">
            <a:avLst/>
          </a:prstGeom>
          <a:noFill/>
          <a:ln w="9525" algn="ctr">
            <a:noFill/>
            <a:miter lim="800000"/>
            <a:headEnd/>
            <a:tailEnd/>
          </a:ln>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000" b="1" i="0" u="none" strike="noStrike" cap="none" normalizeH="0" baseline="0" smtClean="0">
                <a:ln>
                  <a:noFill/>
                </a:ln>
                <a:solidFill>
                  <a:srgbClr val="FFFFFF"/>
                </a:solidFill>
                <a:effectLst/>
                <a:latin typeface="Calibri" pitchFamily="34" charset="0"/>
                <a:ea typeface="宋体" pitchFamily="2" charset="-122"/>
              </a:rPr>
              <a:t>内容 </a:t>
            </a:r>
            <a:r>
              <a:rPr kumimoji="0" lang="en-US" altLang="zh-CN" sz="2000" b="1" i="0" u="none" strike="noStrike" cap="none" normalizeH="0" baseline="0" smtClean="0">
                <a:ln>
                  <a:noFill/>
                </a:ln>
                <a:solidFill>
                  <a:srgbClr val="FFFFFF"/>
                </a:solidFill>
                <a:effectLst/>
                <a:latin typeface="Calibri" pitchFamily="34" charset="0"/>
                <a:ea typeface="宋体" pitchFamily="2" charset="-122"/>
              </a:rPr>
              <a:t>02</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39331" name="AutoShape 35"/>
          <p:cNvSpPr>
            <a:spLocks noChangeArrowheads="1"/>
          </p:cNvSpPr>
          <p:nvPr/>
        </p:nvSpPr>
        <p:spPr bwMode="gray">
          <a:xfrm>
            <a:off x="458815" y="3065463"/>
            <a:ext cx="2587625" cy="2497137"/>
          </a:xfrm>
          <a:prstGeom prst="roundRect">
            <a:avLst>
              <a:gd name="adj" fmla="val 4639"/>
            </a:avLst>
          </a:prstGeom>
          <a:gradFill rotWithShape="1">
            <a:gsLst>
              <a:gs pos="0">
                <a:srgbClr val="D7D7D7">
                  <a:gamma/>
                  <a:tint val="4314"/>
                  <a:invGamma/>
                </a:srgbClr>
              </a:gs>
              <a:gs pos="100000">
                <a:srgbClr val="D7D7D7"/>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grpSp>
        <p:nvGrpSpPr>
          <p:cNvPr id="14349" name="Group 36"/>
          <p:cNvGrpSpPr>
            <a:grpSpLocks/>
          </p:cNvGrpSpPr>
          <p:nvPr/>
        </p:nvGrpSpPr>
        <p:grpSpPr bwMode="auto">
          <a:xfrm>
            <a:off x="557240" y="2955939"/>
            <a:ext cx="2355850" cy="523875"/>
            <a:chOff x="301" y="2071"/>
            <a:chExt cx="1484" cy="330"/>
          </a:xfrm>
        </p:grpSpPr>
        <p:sp>
          <p:nvSpPr>
            <p:cNvPr id="14350" name="AutoShape 37"/>
            <p:cNvSpPr>
              <a:spLocks noChangeArrowheads="1"/>
            </p:cNvSpPr>
            <p:nvPr/>
          </p:nvSpPr>
          <p:spPr bwMode="ltGray">
            <a:xfrm>
              <a:off x="301" y="2071"/>
              <a:ext cx="1484" cy="330"/>
            </a:xfrm>
            <a:prstGeom prst="roundRect">
              <a:avLst>
                <a:gd name="adj" fmla="val 16667"/>
              </a:avLst>
            </a:prstGeom>
            <a:solidFill>
              <a:schemeClr val="hlink"/>
            </a:solidFill>
            <a:ln w="38100" algn="ctr">
              <a:solidFill>
                <a:srgbClr val="FFFFFF">
                  <a:alpha val="70195"/>
                </a:srgbClr>
              </a:solid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4351" name="AutoShape 38"/>
            <p:cNvSpPr>
              <a:spLocks noChangeArrowheads="1"/>
            </p:cNvSpPr>
            <p:nvPr/>
          </p:nvSpPr>
          <p:spPr bwMode="ltGray">
            <a:xfrm>
              <a:off x="324" y="2091"/>
              <a:ext cx="1432" cy="134"/>
            </a:xfrm>
            <a:prstGeom prst="roundRect">
              <a:avLst>
                <a:gd name="adj" fmla="val 28356"/>
              </a:avLst>
            </a:prstGeom>
            <a:gradFill rotWithShape="1">
              <a:gsLst>
                <a:gs pos="0">
                  <a:srgbClr val="FFFFFF">
                    <a:alpha val="70000"/>
                  </a:srgbClr>
                </a:gs>
                <a:gs pos="100000">
                  <a:schemeClr val="hlink">
                    <a:alpha val="70000"/>
                  </a:schemeClr>
                </a:gs>
              </a:gsLst>
              <a:lin ang="5400000" scaled="1"/>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14352" name="Rectangle 39"/>
          <p:cNvSpPr>
            <a:spLocks noChangeArrowheads="1"/>
          </p:cNvSpPr>
          <p:nvPr/>
        </p:nvSpPr>
        <p:spPr bwMode="black">
          <a:xfrm>
            <a:off x="1222403" y="3016264"/>
            <a:ext cx="1009650" cy="396875"/>
          </a:xfrm>
          <a:prstGeom prst="rect">
            <a:avLst/>
          </a:prstGeom>
          <a:noFill/>
          <a:ln w="9525" algn="ctr">
            <a:noFill/>
            <a:miter lim="800000"/>
            <a:headEnd/>
            <a:tailEnd/>
          </a:ln>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000" b="1" i="0" u="none" strike="noStrike" cap="none" normalizeH="0" baseline="0" smtClean="0">
                <a:ln>
                  <a:noFill/>
                </a:ln>
                <a:solidFill>
                  <a:srgbClr val="FFFFFF"/>
                </a:solidFill>
                <a:effectLst/>
                <a:latin typeface="Calibri" pitchFamily="34" charset="0"/>
                <a:ea typeface="宋体" pitchFamily="2" charset="-122"/>
              </a:rPr>
              <a:t>内容 </a:t>
            </a:r>
            <a:r>
              <a:rPr kumimoji="0" lang="en-US" altLang="zh-CN" sz="2000" b="1" i="0" u="none" strike="noStrike" cap="none" normalizeH="0" baseline="0" smtClean="0">
                <a:ln>
                  <a:noFill/>
                </a:ln>
                <a:solidFill>
                  <a:srgbClr val="FFFFFF"/>
                </a:solidFill>
                <a:effectLst/>
                <a:latin typeface="Calibri" pitchFamily="34" charset="0"/>
                <a:ea typeface="宋体" pitchFamily="2" charset="-122"/>
              </a:rPr>
              <a:t>01</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4353" name="Rectangle 40"/>
          <p:cNvSpPr>
            <a:spLocks noChangeArrowheads="1"/>
          </p:cNvSpPr>
          <p:nvPr/>
        </p:nvSpPr>
        <p:spPr bwMode="auto">
          <a:xfrm>
            <a:off x="563590" y="1878026"/>
            <a:ext cx="7751763" cy="396875"/>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chemeClr val="tx2"/>
              </a:buClr>
              <a:buSzPts val="1900"/>
              <a:buFont typeface="Arial" pitchFamily="34" charset="0"/>
              <a:buChar char="●"/>
              <a:tabLst/>
            </a:pPr>
            <a:r>
              <a:rPr kumimoji="0" lang="zh-CN" sz="2000" b="1" i="0" u="none" strike="noStrike" cap="none" normalizeH="0" baseline="0" smtClean="0">
                <a:ln>
                  <a:noFill/>
                </a:ln>
                <a:solidFill>
                  <a:schemeClr val="tx1"/>
                </a:solidFill>
                <a:effectLst/>
                <a:latin typeface="Calibri" pitchFamily="34" charset="0"/>
                <a:ea typeface="宋体" pitchFamily="2" charset="-122"/>
              </a:rPr>
              <a:t>点击添加标题内容  点击添加标题内容 点击添加标题内容</a:t>
            </a:r>
            <a:r>
              <a:rPr kumimoji="0" lang="en-US" altLang="zh-CN" sz="2000" b="1" i="0" u="none" strike="noStrike" cap="none" normalizeH="0" baseline="0" smtClean="0">
                <a:ln>
                  <a:noFill/>
                </a:ln>
                <a:solidFill>
                  <a:schemeClr val="tx1"/>
                </a:solidFill>
                <a:effectLst/>
                <a:latin typeface="Calibri" pitchFamily="34" charset="0"/>
                <a:ea typeface="宋体" pitchFamily="2" charset="-122"/>
              </a:rPr>
              <a:t>. </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4354" name="Text Box 41"/>
          <p:cNvSpPr txBox="1">
            <a:spLocks noChangeArrowheads="1"/>
          </p:cNvSpPr>
          <p:nvPr/>
        </p:nvSpPr>
        <p:spPr bwMode="gray">
          <a:xfrm>
            <a:off x="681065" y="2506676"/>
            <a:ext cx="3911600" cy="366713"/>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rgbClr val="000000"/>
              </a:buClr>
              <a:buSzPts val="1800"/>
              <a:buFont typeface="Calibri" pitchFamily="34" charset="0"/>
              <a:buChar char="•"/>
              <a:tabLst/>
            </a:pPr>
            <a:r>
              <a:rPr kumimoji="0" lang="zh-CN" altLang="zh-CN" sz="1800" b="1" i="0" u="none" strike="noStrike" cap="none" normalizeH="0" baseline="0" smtClean="0">
                <a:ln>
                  <a:noFill/>
                </a:ln>
                <a:solidFill>
                  <a:srgbClr val="000000"/>
                </a:solidFill>
                <a:effectLst/>
                <a:latin typeface="Calibri" pitchFamily="34" charset="0"/>
                <a:ea typeface="宋体" pitchFamily="2" charset="-122"/>
              </a:rPr>
              <a:t> </a:t>
            </a:r>
            <a:r>
              <a:rPr kumimoji="0" lang="zh-CN" sz="1800" b="1" i="0" u="none" strike="noStrike" cap="none" normalizeH="0" baseline="0" smtClean="0">
                <a:ln>
                  <a:noFill/>
                </a:ln>
                <a:solidFill>
                  <a:srgbClr val="000000"/>
                </a:solidFill>
                <a:effectLst/>
                <a:latin typeface="Calibri"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4355" name="Text Box 42"/>
          <p:cNvSpPr txBox="1">
            <a:spLocks noChangeArrowheads="1"/>
          </p:cNvSpPr>
          <p:nvPr/>
        </p:nvSpPr>
        <p:spPr bwMode="gray">
          <a:xfrm>
            <a:off x="603278" y="3749689"/>
            <a:ext cx="2262187" cy="1558925"/>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4356" name="Text Box 42"/>
          <p:cNvSpPr txBox="1">
            <a:spLocks noChangeArrowheads="1"/>
          </p:cNvSpPr>
          <p:nvPr/>
        </p:nvSpPr>
        <p:spPr bwMode="gray">
          <a:xfrm>
            <a:off x="3278215" y="3722701"/>
            <a:ext cx="2262188" cy="1558925"/>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4357" name="Text Box 42"/>
          <p:cNvSpPr txBox="1">
            <a:spLocks noChangeArrowheads="1"/>
          </p:cNvSpPr>
          <p:nvPr/>
        </p:nvSpPr>
        <p:spPr bwMode="gray">
          <a:xfrm>
            <a:off x="6197628" y="3798901"/>
            <a:ext cx="2262187" cy="1558925"/>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Tree>
  </p:cSld>
  <p:clrMapOvr>
    <a:masterClrMapping/>
  </p:clrMapOvr>
  <p:transition spd="slow" advClick="0" advTm="2000">
    <p:dissolve/>
    <p:sndAc>
      <p:stSnd loop="1">
        <p:snd r:embed="rId2" name="breeze.wav" builtIn="1"/>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714379"/>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sp>
        <p:nvSpPr>
          <p:cNvPr id="3074" name="AutoShape 2"/>
          <p:cNvSpPr>
            <a:spLocks noChangeArrowheads="1"/>
          </p:cNvSpPr>
          <p:nvPr/>
        </p:nvSpPr>
        <p:spPr bwMode="auto">
          <a:xfrm>
            <a:off x="685800" y="2227280"/>
            <a:ext cx="5099050" cy="3125788"/>
          </a:xfrm>
          <a:prstGeom prst="roundRect">
            <a:avLst>
              <a:gd name="adj" fmla="val 2644"/>
            </a:avLst>
          </a:prstGeom>
          <a:gradFill rotWithShape="1">
            <a:gsLst>
              <a:gs pos="0">
                <a:srgbClr val="F3F3F3"/>
              </a:gs>
              <a:gs pos="100000">
                <a:srgbClr val="DDDDDD"/>
              </a:gs>
            </a:gsLst>
            <a:lin ang="5400000" scaled="1"/>
          </a:gradFill>
          <a:ln w="3175" algn="ctr">
            <a:solidFill>
              <a:srgbClr val="969696">
                <a:alpha val="58823"/>
              </a:srgbClr>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600" b="0" i="0" u="none" strike="noStrike" cap="none" normalizeH="0" baseline="0" smtClean="0">
              <a:ln>
                <a:noFill/>
              </a:ln>
              <a:solidFill>
                <a:schemeClr val="tx1"/>
              </a:solidFill>
              <a:effectLst/>
              <a:latin typeface="Arial" pitchFamily="34" charset="0"/>
              <a:ea typeface="宋体" pitchFamily="2" charset="-122"/>
            </a:endParaRPr>
          </a:p>
          <a:p>
            <a:pPr marL="0" marR="0" lvl="0" indent="0" algn="l" defTabSz="914400" rtl="0" eaLnBrk="1" fontAlgn="base" latinLnBrk="0" hangingPunct="1">
              <a:lnSpc>
                <a:spcPct val="100000"/>
              </a:lnSpc>
              <a:spcBef>
                <a:spcPct val="0"/>
              </a:spcBef>
              <a:spcAft>
                <a:spcPct val="0"/>
              </a:spcAft>
              <a:buClr>
                <a:schemeClr val="accent2"/>
              </a:buClr>
              <a:buSzPts val="1400"/>
              <a:buFont typeface="Wingdings" pitchFamily="2" charset="2"/>
              <a:buChar char="n"/>
              <a:tabLst/>
            </a:pPr>
            <a:r>
              <a:rPr kumimoji="0" lang="zh-CN" sz="1400" b="0" i="0" u="none" strike="noStrike" cap="none" normalizeH="0" baseline="0" smtClean="0">
                <a:ln>
                  <a:noFill/>
                </a:ln>
                <a:solidFill>
                  <a:schemeClr val="tx1"/>
                </a:solidFill>
                <a:effectLst/>
                <a:latin typeface="Arial" pitchFamily="34" charset="0"/>
                <a:ea typeface="宋体" pitchFamily="2" charset="-122"/>
              </a:rPr>
              <a:t>单击添加段落文字单击添加段落文字单击添加段落文字单击添加段落文字。</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zh-CN" sz="1400" b="0" i="0" u="none" strike="noStrike" cap="none" normalizeH="0" baseline="0" smtClean="0">
              <a:ln>
                <a:noFill/>
              </a:ln>
              <a:solidFill>
                <a:schemeClr val="tx1"/>
              </a:solidFill>
              <a:effectLst/>
              <a:latin typeface="Arial" pitchFamily="34" charset="0"/>
              <a:ea typeface="宋体" pitchFamily="2" charset="-122"/>
            </a:endParaRPr>
          </a:p>
          <a:p>
            <a:pPr marL="0" marR="0" lvl="0" indent="0" algn="l" defTabSz="914400" rtl="0" eaLnBrk="1" fontAlgn="base" latinLnBrk="0" hangingPunct="1">
              <a:lnSpc>
                <a:spcPct val="100000"/>
              </a:lnSpc>
              <a:spcBef>
                <a:spcPct val="0"/>
              </a:spcBef>
              <a:spcAft>
                <a:spcPct val="0"/>
              </a:spcAft>
              <a:buClr>
                <a:schemeClr val="accent2"/>
              </a:buClr>
              <a:buSzPts val="1400"/>
              <a:buFont typeface="Wingdings" pitchFamily="2" charset="2"/>
              <a:buChar char="n"/>
              <a:tabLst/>
            </a:pPr>
            <a:r>
              <a:rPr kumimoji="0" lang="zh-CN" sz="1400" b="0" i="0" u="none" strike="noStrike" cap="none" normalizeH="0" baseline="0" smtClean="0">
                <a:ln>
                  <a:noFill/>
                </a:ln>
                <a:solidFill>
                  <a:schemeClr val="tx1"/>
                </a:solidFill>
                <a:effectLst/>
                <a:latin typeface="Arial" pitchFamily="34" charset="0"/>
                <a:ea typeface="宋体" pitchFamily="2" charset="-122"/>
              </a:rPr>
              <a:t>单击添加段落文字单击添加段落文字单击添加段落文字单击添加段落文字。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pic>
        <p:nvPicPr>
          <p:cNvPr id="3075" name="Picture 5"/>
          <p:cNvPicPr>
            <a:picLocks noChangeAspect="1" noChangeArrowheads="1"/>
          </p:cNvPicPr>
          <p:nvPr/>
        </p:nvPicPr>
        <p:blipFill>
          <a:blip r:embed="rId3"/>
          <a:srcRect b="44"/>
          <a:stretch>
            <a:fillRect/>
          </a:stretch>
        </p:blipFill>
        <p:spPr bwMode="auto">
          <a:xfrm>
            <a:off x="5426075" y="1706580"/>
            <a:ext cx="2884488" cy="4027488"/>
          </a:xfrm>
          <a:prstGeom prst="rect">
            <a:avLst/>
          </a:prstGeom>
          <a:noFill/>
          <a:ln w="9525">
            <a:noFill/>
            <a:miter lim="800000"/>
            <a:headEnd/>
            <a:tailEnd/>
          </a:ln>
        </p:spPr>
      </p:pic>
      <p:sp>
        <p:nvSpPr>
          <p:cNvPr id="3076" name="AutoShape 6"/>
          <p:cNvSpPr>
            <a:spLocks noChangeArrowheads="1"/>
          </p:cNvSpPr>
          <p:nvPr/>
        </p:nvSpPr>
        <p:spPr bwMode="auto">
          <a:xfrm>
            <a:off x="685800" y="5389580"/>
            <a:ext cx="5106988" cy="611188"/>
          </a:xfrm>
          <a:prstGeom prst="roundRect">
            <a:avLst>
              <a:gd name="adj" fmla="val 15065"/>
            </a:avLst>
          </a:prstGeom>
          <a:gradFill rotWithShape="1">
            <a:gsLst>
              <a:gs pos="0">
                <a:srgbClr val="777777">
                  <a:alpha val="9000"/>
                </a:srgbClr>
              </a:gs>
              <a:gs pos="100000">
                <a:schemeClr val="bg1">
                  <a:alpha val="0"/>
                </a:schemeClr>
              </a:gs>
            </a:gsLst>
            <a:lin ang="5400000" scaled="1"/>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Tree>
  </p:cSld>
  <p:clrMapOvr>
    <a:masterClrMapping/>
  </p:clrMapOvr>
  <p:transition spd="slow" advClick="0" advTm="2000">
    <p:dissolve/>
    <p:sndAc>
      <p:stSnd loop="1">
        <p:snd r:embed="rId2" name="breeze.wav" builtIn="1"/>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785817"/>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sp>
        <p:nvSpPr>
          <p:cNvPr id="2050" name="AutoShape 2"/>
          <p:cNvSpPr>
            <a:spLocks noChangeArrowheads="1"/>
          </p:cNvSpPr>
          <p:nvPr/>
        </p:nvSpPr>
        <p:spPr bwMode="ltGray">
          <a:xfrm>
            <a:off x="5789589" y="2290774"/>
            <a:ext cx="2166937" cy="2994025"/>
          </a:xfrm>
          <a:prstGeom prst="roundRect">
            <a:avLst>
              <a:gd name="adj" fmla="val 12574"/>
            </a:avLst>
          </a:prstGeom>
          <a:solidFill>
            <a:schemeClr val="folHlink"/>
          </a:soli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51" name="AutoShape 3"/>
          <p:cNvSpPr>
            <a:spLocks noChangeArrowheads="1"/>
          </p:cNvSpPr>
          <p:nvPr/>
        </p:nvSpPr>
        <p:spPr bwMode="ltGray">
          <a:xfrm>
            <a:off x="3452789" y="2571762"/>
            <a:ext cx="2166937" cy="2713037"/>
          </a:xfrm>
          <a:prstGeom prst="roundRect">
            <a:avLst>
              <a:gd name="adj" fmla="val 12574"/>
            </a:avLst>
          </a:prstGeom>
          <a:solidFill>
            <a:schemeClr val="accent2"/>
          </a:soli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52" name="AutoShape 4"/>
          <p:cNvSpPr>
            <a:spLocks noChangeArrowheads="1"/>
          </p:cNvSpPr>
          <p:nvPr/>
        </p:nvSpPr>
        <p:spPr bwMode="ltGray">
          <a:xfrm>
            <a:off x="3449614" y="4581537"/>
            <a:ext cx="2168525" cy="696912"/>
          </a:xfrm>
          <a:prstGeom prst="roundRect">
            <a:avLst>
              <a:gd name="adj" fmla="val 42588"/>
            </a:avLst>
          </a:prstGeom>
          <a:gradFill rotWithShape="1">
            <a:gsLst>
              <a:gs pos="0">
                <a:schemeClr val="accent2">
                  <a:alpha val="0"/>
                </a:schemeClr>
              </a:gs>
              <a:gs pos="100000">
                <a:schemeClr val="accent2">
                  <a:gamma/>
                  <a:tint val="41176"/>
                  <a:invGamma/>
                </a:schemeClr>
              </a:gs>
            </a:gsLst>
            <a:lin ang="5400000" scaled="1"/>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53" name="AutoShape 5"/>
          <p:cNvSpPr>
            <a:spLocks noChangeArrowheads="1"/>
          </p:cNvSpPr>
          <p:nvPr/>
        </p:nvSpPr>
        <p:spPr bwMode="ltGray">
          <a:xfrm>
            <a:off x="3459139" y="2581287"/>
            <a:ext cx="2151062" cy="696912"/>
          </a:xfrm>
          <a:prstGeom prst="roundRect">
            <a:avLst>
              <a:gd name="adj" fmla="val 35907"/>
            </a:avLst>
          </a:prstGeom>
          <a:gradFill rotWithShape="1">
            <a:gsLst>
              <a:gs pos="0">
                <a:schemeClr val="accent2">
                  <a:gamma/>
                  <a:tint val="33333"/>
                  <a:invGamma/>
                </a:schemeClr>
              </a:gs>
              <a:gs pos="100000">
                <a:schemeClr val="accent2">
                  <a:alpha val="0"/>
                </a:schemeClr>
              </a:gs>
            </a:gsLst>
            <a:lin ang="5400000" scaled="1"/>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nvGrpSpPr>
          <p:cNvPr id="2054" name="Group 6"/>
          <p:cNvGrpSpPr>
            <a:grpSpLocks/>
          </p:cNvGrpSpPr>
          <p:nvPr/>
        </p:nvGrpSpPr>
        <p:grpSpPr bwMode="auto">
          <a:xfrm>
            <a:off x="1142976" y="2976574"/>
            <a:ext cx="2170113" cy="2308225"/>
            <a:chOff x="797" y="1945"/>
            <a:chExt cx="1489" cy="1584"/>
          </a:xfrm>
        </p:grpSpPr>
        <p:sp>
          <p:nvSpPr>
            <p:cNvPr id="2055" name="AutoShape 7"/>
            <p:cNvSpPr>
              <a:spLocks noChangeArrowheads="1"/>
            </p:cNvSpPr>
            <p:nvPr/>
          </p:nvSpPr>
          <p:spPr bwMode="ltGray">
            <a:xfrm>
              <a:off x="799" y="1945"/>
              <a:ext cx="1487" cy="1584"/>
            </a:xfrm>
            <a:prstGeom prst="roundRect">
              <a:avLst>
                <a:gd name="adj" fmla="val 12574"/>
              </a:avLst>
            </a:prstGeom>
            <a:solidFill>
              <a:schemeClr val="accent1"/>
            </a:soli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56" name="AutoShape 8"/>
            <p:cNvSpPr>
              <a:spLocks noChangeArrowheads="1"/>
            </p:cNvSpPr>
            <p:nvPr/>
          </p:nvSpPr>
          <p:spPr bwMode="ltGray">
            <a:xfrm>
              <a:off x="797" y="3118"/>
              <a:ext cx="1488" cy="408"/>
            </a:xfrm>
            <a:prstGeom prst="roundRect">
              <a:avLst>
                <a:gd name="adj" fmla="val 49755"/>
              </a:avLst>
            </a:prstGeom>
            <a:gradFill rotWithShape="1">
              <a:gsLst>
                <a:gs pos="0">
                  <a:schemeClr val="accent1">
                    <a:alpha val="0"/>
                  </a:schemeClr>
                </a:gs>
                <a:gs pos="100000">
                  <a:schemeClr val="accent1">
                    <a:gamma/>
                    <a:tint val="41176"/>
                    <a:invGamma/>
                  </a:schemeClr>
                </a:gs>
              </a:gsLst>
              <a:lin ang="5400000" scaled="1"/>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57" name="AutoShape 9"/>
            <p:cNvSpPr>
              <a:spLocks noChangeArrowheads="1"/>
            </p:cNvSpPr>
            <p:nvPr/>
          </p:nvSpPr>
          <p:spPr bwMode="ltGray">
            <a:xfrm>
              <a:off x="817" y="1950"/>
              <a:ext cx="1462" cy="408"/>
            </a:xfrm>
            <a:prstGeom prst="roundRect">
              <a:avLst>
                <a:gd name="adj" fmla="val 38727"/>
              </a:avLst>
            </a:prstGeom>
            <a:gradFill rotWithShape="1">
              <a:gsLst>
                <a:gs pos="0">
                  <a:schemeClr val="accent1">
                    <a:gamma/>
                    <a:tint val="33333"/>
                    <a:invGamma/>
                  </a:schemeClr>
                </a:gs>
                <a:gs pos="100000">
                  <a:schemeClr val="accent1">
                    <a:alpha val="0"/>
                  </a:schemeClr>
                </a:gs>
              </a:gsLst>
              <a:lin ang="5400000" scaled="1"/>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sp>
        <p:nvSpPr>
          <p:cNvPr id="2058" name="Text Box 10"/>
          <p:cNvSpPr txBox="1">
            <a:spLocks noChangeArrowheads="1"/>
          </p:cNvSpPr>
          <p:nvPr/>
        </p:nvSpPr>
        <p:spPr bwMode="black">
          <a:xfrm>
            <a:off x="1242989" y="4054487"/>
            <a:ext cx="1958975" cy="9985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rgbClr val="FFFFFF"/>
              </a:buClr>
              <a:buSzPts val="1600"/>
              <a:buFont typeface="Arial" pitchFamily="34" charset="0"/>
              <a:buChar char="•"/>
              <a:tabLst/>
            </a:pPr>
            <a:r>
              <a:rPr kumimoji="0" lang="zh-CN" sz="1600" b="0" i="0" u="none" strike="noStrike" cap="none" normalizeH="0" baseline="0" smtClean="0">
                <a:ln>
                  <a:noFill/>
                </a:ln>
                <a:solidFill>
                  <a:srgbClr val="FFFFFF"/>
                </a:solidFill>
                <a:effectLst/>
                <a:latin typeface="Arial" pitchFamily="34" charset="0"/>
                <a:ea typeface="宋体" pitchFamily="2" charset="-122"/>
              </a:rPr>
              <a:t>单击此处添加文本</a:t>
            </a: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itchFamily="18" charset="0"/>
              <a:buChar char="•"/>
              <a:tabLst/>
            </a:pPr>
            <a:r>
              <a:rPr kumimoji="0" lang="zh-CN" sz="1600" b="0" i="0" u="none" strike="noStrike" cap="none" normalizeH="0" baseline="0" smtClean="0">
                <a:ln>
                  <a:noFill/>
                </a:ln>
                <a:solidFill>
                  <a:srgbClr val="FFFFFF"/>
                </a:solidFill>
                <a:effectLst/>
                <a:latin typeface="Times New Roman" pitchFamily="18" charset="0"/>
                <a:ea typeface="宋体" pitchFamily="2" charset="-122"/>
              </a:rPr>
              <a:t>单击此处添加文本</a:t>
            </a:r>
            <a:endParaRPr kumimoji="0" lang="zh-CN" sz="1600" b="0" i="0" u="none" strike="noStrike" cap="none" normalizeH="0" baseline="0" smtClean="0">
              <a:ln>
                <a:noFill/>
              </a:ln>
              <a:solidFill>
                <a:srgbClr val="FFFFFF"/>
              </a:solidFill>
              <a:effectLst/>
              <a:latin typeface="Arial" pitchFamily="34" charset="0"/>
              <a:ea typeface="宋体" pitchFamily="2" charset="-122"/>
            </a:endParaRP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itchFamily="18" charset="0"/>
              <a:buChar char="•"/>
              <a:tabLst/>
            </a:pPr>
            <a:r>
              <a:rPr kumimoji="0" lang="zh-CN" sz="1600" b="0" i="0" u="none" strike="noStrike" cap="none" normalizeH="0" baseline="0" smtClean="0">
                <a:ln>
                  <a:noFill/>
                </a:ln>
                <a:solidFill>
                  <a:srgbClr val="FFFFFF"/>
                </a:solidFill>
                <a:effectLst/>
                <a:latin typeface="Times New Roman" pitchFamily="18" charset="0"/>
                <a:ea typeface="宋体" pitchFamily="2" charset="-122"/>
              </a:rPr>
              <a:t>单击此处添加文本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059" name="Text Box 11"/>
          <p:cNvSpPr txBox="1">
            <a:spLocks noChangeArrowheads="1"/>
          </p:cNvSpPr>
          <p:nvPr/>
        </p:nvSpPr>
        <p:spPr bwMode="black">
          <a:xfrm>
            <a:off x="3548039" y="3594112"/>
            <a:ext cx="1957387" cy="13414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itchFamily="18" charset="0"/>
              <a:buChar char="•"/>
              <a:tabLst/>
            </a:pPr>
            <a:r>
              <a:rPr kumimoji="0" lang="zh-CN" sz="1600" b="0" i="0" u="none" strike="noStrike" cap="none" normalizeH="0" baseline="0" smtClean="0">
                <a:ln>
                  <a:noFill/>
                </a:ln>
                <a:solidFill>
                  <a:srgbClr val="FFFFFF"/>
                </a:solidFill>
                <a:effectLst/>
                <a:latin typeface="Times New Roman" pitchFamily="18" charset="0"/>
                <a:ea typeface="宋体" pitchFamily="2" charset="-122"/>
              </a:rPr>
              <a:t>单击此处添加文本</a:t>
            </a:r>
            <a:endParaRPr kumimoji="0" lang="zh-CN" sz="1600" b="0" i="0" u="none" strike="noStrike" cap="none" normalizeH="0" baseline="0" smtClean="0">
              <a:ln>
                <a:noFill/>
              </a:ln>
              <a:solidFill>
                <a:srgbClr val="FFFFFF"/>
              </a:solidFill>
              <a:effectLst/>
              <a:latin typeface="Arial" pitchFamily="34" charset="0"/>
              <a:ea typeface="宋体" pitchFamily="2" charset="-122"/>
            </a:endParaRP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itchFamily="18" charset="0"/>
              <a:buChar char="•"/>
              <a:tabLst/>
            </a:pPr>
            <a:r>
              <a:rPr kumimoji="0" lang="zh-CN" sz="1600" b="0" i="0" u="none" strike="noStrike" cap="none" normalizeH="0" baseline="0" smtClean="0">
                <a:ln>
                  <a:noFill/>
                </a:ln>
                <a:solidFill>
                  <a:srgbClr val="FFFFFF"/>
                </a:solidFill>
                <a:effectLst/>
                <a:latin typeface="Times New Roman" pitchFamily="18" charset="0"/>
                <a:ea typeface="宋体" pitchFamily="2" charset="-122"/>
              </a:rPr>
              <a:t>单击此处添加文本</a:t>
            </a:r>
            <a:endParaRPr kumimoji="0" lang="zh-CN" sz="1600" b="0" i="0" u="none" strike="noStrike" cap="none" normalizeH="0" baseline="0" smtClean="0">
              <a:ln>
                <a:noFill/>
              </a:ln>
              <a:solidFill>
                <a:srgbClr val="FFFFFF"/>
              </a:solidFill>
              <a:effectLst/>
              <a:latin typeface="Arial" pitchFamily="34" charset="0"/>
              <a:ea typeface="宋体" pitchFamily="2" charset="-122"/>
            </a:endParaRP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itchFamily="18" charset="0"/>
              <a:buChar char="•"/>
              <a:tabLst/>
            </a:pPr>
            <a:r>
              <a:rPr kumimoji="0" lang="zh-CN" sz="1600" b="0" i="0" u="none" strike="noStrike" cap="none" normalizeH="0" baseline="0" smtClean="0">
                <a:ln>
                  <a:noFill/>
                </a:ln>
                <a:solidFill>
                  <a:srgbClr val="FFFFFF"/>
                </a:solidFill>
                <a:effectLst/>
                <a:latin typeface="Times New Roman" pitchFamily="18" charset="0"/>
                <a:ea typeface="宋体" pitchFamily="2" charset="-122"/>
              </a:rPr>
              <a:t>单击此处添加文本</a:t>
            </a:r>
            <a:endParaRPr kumimoji="0" lang="zh-CN" sz="1600" b="0" i="0" u="none" strike="noStrike" cap="none" normalizeH="0" baseline="0" smtClean="0">
              <a:ln>
                <a:noFill/>
              </a:ln>
              <a:solidFill>
                <a:srgbClr val="FFFFFF"/>
              </a:solidFill>
              <a:effectLst/>
              <a:latin typeface="Arial" pitchFamily="34" charset="0"/>
              <a:ea typeface="宋体" pitchFamily="2" charset="-122"/>
            </a:endParaRP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itchFamily="18" charset="0"/>
              <a:buChar char="•"/>
              <a:tabLst/>
            </a:pPr>
            <a:r>
              <a:rPr kumimoji="0" lang="zh-CN" sz="1600" b="0" i="0" u="none" strike="noStrike" cap="none" normalizeH="0" baseline="0" smtClean="0">
                <a:ln>
                  <a:noFill/>
                </a:ln>
                <a:solidFill>
                  <a:srgbClr val="FFFFFF"/>
                </a:solidFill>
                <a:effectLst/>
                <a:latin typeface="Times New Roman" pitchFamily="18" charset="0"/>
                <a:ea typeface="宋体" pitchFamily="2" charset="-122"/>
              </a:rPr>
              <a:t>单击此处添加文本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060" name="Text Box 12"/>
          <p:cNvSpPr txBox="1">
            <a:spLocks noChangeArrowheads="1"/>
          </p:cNvSpPr>
          <p:nvPr/>
        </p:nvSpPr>
        <p:spPr bwMode="black">
          <a:xfrm>
            <a:off x="1276326" y="2498737"/>
            <a:ext cx="1606550" cy="366712"/>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rgbClr val="000000"/>
                </a:solidFill>
                <a:effectLst/>
                <a:latin typeface="Arial" pitchFamily="34" charset="0"/>
                <a:ea typeface="宋体" pitchFamily="2" charset="-122"/>
              </a:rPr>
              <a:t>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061" name="Text Box 13"/>
          <p:cNvSpPr txBox="1">
            <a:spLocks noChangeArrowheads="1"/>
          </p:cNvSpPr>
          <p:nvPr/>
        </p:nvSpPr>
        <p:spPr bwMode="black">
          <a:xfrm>
            <a:off x="3676626" y="2066937"/>
            <a:ext cx="1606550" cy="366712"/>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rgbClr val="000000"/>
                </a:solidFill>
                <a:effectLst/>
                <a:latin typeface="Arial" pitchFamily="34" charset="0"/>
                <a:ea typeface="宋体" pitchFamily="2" charset="-122"/>
              </a:rPr>
              <a:t>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062" name="Text Box 14"/>
          <p:cNvSpPr txBox="1">
            <a:spLocks noChangeArrowheads="1"/>
          </p:cNvSpPr>
          <p:nvPr/>
        </p:nvSpPr>
        <p:spPr bwMode="black">
          <a:xfrm>
            <a:off x="6032476" y="1851037"/>
            <a:ext cx="1606550" cy="366712"/>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rgbClr val="000000"/>
                </a:solidFill>
                <a:effectLst/>
                <a:latin typeface="Arial" pitchFamily="34" charset="0"/>
                <a:ea typeface="宋体" pitchFamily="2" charset="-122"/>
              </a:rPr>
              <a:t>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063" name="WordArt 15"/>
          <p:cNvSpPr>
            <a:spLocks noChangeArrowheads="1" noChangeShapeType="1" noTextEdit="1"/>
          </p:cNvSpPr>
          <p:nvPr/>
        </p:nvSpPr>
        <p:spPr bwMode="black">
          <a:xfrm>
            <a:off x="1269976" y="3068649"/>
            <a:ext cx="558800" cy="531813"/>
          </a:xfrm>
          <a:prstGeom prst="rect">
            <a:avLst/>
          </a:prstGeom>
        </p:spPr>
        <p:txBody>
          <a:bodyPr wrap="none" fromWordArt="1">
            <a:prstTxWarp prst="textPlain">
              <a:avLst>
                <a:gd name="adj" fmla="val 50000"/>
              </a:avLst>
            </a:prstTxWarp>
          </a:bodyPr>
          <a:lstStyle/>
          <a:p>
            <a:pPr algn="ctr" rtl="0"/>
            <a:r>
              <a:rPr lang="en-US" altLang="zh-CN" sz="3600" i="1" kern="10" spc="0" smtClean="0">
                <a:ln w="9525">
                  <a:noFill/>
                  <a:round/>
                  <a:headEnd/>
                  <a:tailEnd/>
                </a:ln>
                <a:solidFill>
                  <a:srgbClr val="FFFFFF">
                    <a:alpha val="50000"/>
                  </a:srgbClr>
                </a:solidFill>
                <a:effectLst/>
                <a:latin typeface="Arial Black"/>
              </a:rPr>
              <a:t>01</a:t>
            </a:r>
            <a:endParaRPr lang="zh-CN" altLang="en-US" sz="3600" i="1" kern="10" spc="0">
              <a:ln w="9525">
                <a:noFill/>
                <a:round/>
                <a:headEnd/>
                <a:tailEnd/>
              </a:ln>
              <a:solidFill>
                <a:srgbClr val="FFFFFF">
                  <a:alpha val="50000"/>
                </a:srgbClr>
              </a:solidFill>
              <a:effectLst/>
              <a:latin typeface="Arial Black"/>
            </a:endParaRPr>
          </a:p>
        </p:txBody>
      </p:sp>
      <p:sp>
        <p:nvSpPr>
          <p:cNvPr id="2064" name="WordArt 16"/>
          <p:cNvSpPr>
            <a:spLocks noChangeArrowheads="1" noChangeShapeType="1" noTextEdit="1"/>
          </p:cNvSpPr>
          <p:nvPr/>
        </p:nvSpPr>
        <p:spPr bwMode="black">
          <a:xfrm>
            <a:off x="3568676" y="2646374"/>
            <a:ext cx="560388" cy="533400"/>
          </a:xfrm>
          <a:prstGeom prst="rect">
            <a:avLst/>
          </a:prstGeom>
        </p:spPr>
        <p:txBody>
          <a:bodyPr wrap="none" fromWordArt="1">
            <a:prstTxWarp prst="textPlain">
              <a:avLst>
                <a:gd name="adj" fmla="val 50000"/>
              </a:avLst>
            </a:prstTxWarp>
          </a:bodyPr>
          <a:lstStyle/>
          <a:p>
            <a:pPr algn="ctr" rtl="0"/>
            <a:r>
              <a:rPr lang="en-US" altLang="zh-CN" sz="3600" i="1" kern="10" spc="0" smtClean="0">
                <a:ln w="9525">
                  <a:noFill/>
                  <a:round/>
                  <a:headEnd/>
                  <a:tailEnd/>
                </a:ln>
                <a:solidFill>
                  <a:srgbClr val="FFFFFF">
                    <a:alpha val="50000"/>
                  </a:srgbClr>
                </a:solidFill>
                <a:effectLst/>
                <a:latin typeface="Arial Black"/>
              </a:rPr>
              <a:t>02</a:t>
            </a:r>
            <a:endParaRPr lang="zh-CN" altLang="en-US" sz="3600" i="1" kern="10" spc="0">
              <a:ln w="9525">
                <a:noFill/>
                <a:round/>
                <a:headEnd/>
                <a:tailEnd/>
              </a:ln>
              <a:solidFill>
                <a:srgbClr val="FFFFFF">
                  <a:alpha val="50000"/>
                </a:srgbClr>
              </a:solidFill>
              <a:effectLst/>
              <a:latin typeface="Arial Black"/>
            </a:endParaRPr>
          </a:p>
        </p:txBody>
      </p:sp>
      <p:sp>
        <p:nvSpPr>
          <p:cNvPr id="2065" name="AutoShape 17"/>
          <p:cNvSpPr>
            <a:spLocks noChangeArrowheads="1"/>
          </p:cNvSpPr>
          <p:nvPr/>
        </p:nvSpPr>
        <p:spPr bwMode="ltGray">
          <a:xfrm>
            <a:off x="5791176" y="2293949"/>
            <a:ext cx="2151063" cy="696913"/>
          </a:xfrm>
          <a:prstGeom prst="roundRect">
            <a:avLst>
              <a:gd name="adj" fmla="val 35907"/>
            </a:avLst>
          </a:prstGeom>
          <a:gradFill rotWithShape="1">
            <a:gsLst>
              <a:gs pos="0">
                <a:schemeClr val="folHlink">
                  <a:gamma/>
                  <a:tint val="33333"/>
                  <a:invGamma/>
                </a:schemeClr>
              </a:gs>
              <a:gs pos="100000">
                <a:schemeClr val="folHlink">
                  <a:alpha val="0"/>
                </a:schemeClr>
              </a:gs>
            </a:gsLst>
            <a:lin ang="5400000" scaled="1"/>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66" name="AutoShape 18"/>
          <p:cNvSpPr>
            <a:spLocks noChangeArrowheads="1"/>
          </p:cNvSpPr>
          <p:nvPr/>
        </p:nvSpPr>
        <p:spPr bwMode="ltGray">
          <a:xfrm rot="10800000">
            <a:off x="5791176" y="4589474"/>
            <a:ext cx="2151063" cy="696913"/>
          </a:xfrm>
          <a:prstGeom prst="roundRect">
            <a:avLst>
              <a:gd name="adj" fmla="val 35907"/>
            </a:avLst>
          </a:prstGeom>
          <a:gradFill rotWithShape="1">
            <a:gsLst>
              <a:gs pos="0">
                <a:schemeClr val="folHlink">
                  <a:gamma/>
                  <a:tint val="33333"/>
                  <a:invGamma/>
                </a:schemeClr>
              </a:gs>
              <a:gs pos="100000">
                <a:schemeClr val="folHlink">
                  <a:alpha val="0"/>
                </a:schemeClr>
              </a:gs>
            </a:gsLst>
            <a:lin ang="5400000" scaled="1"/>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67" name="Text Box 19"/>
          <p:cNvSpPr txBox="1">
            <a:spLocks noChangeArrowheads="1"/>
          </p:cNvSpPr>
          <p:nvPr/>
        </p:nvSpPr>
        <p:spPr bwMode="black">
          <a:xfrm>
            <a:off x="5886426" y="2943237"/>
            <a:ext cx="1957388" cy="20272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itchFamily="18" charset="0"/>
              <a:buChar char="•"/>
              <a:tabLst/>
            </a:pPr>
            <a:r>
              <a:rPr kumimoji="0" lang="zh-CN" sz="1600" b="0" i="0" u="none" strike="noStrike" cap="none" normalizeH="0" baseline="0" smtClean="0">
                <a:ln>
                  <a:noFill/>
                </a:ln>
                <a:solidFill>
                  <a:srgbClr val="FFFFFF"/>
                </a:solidFill>
                <a:effectLst/>
                <a:latin typeface="Times New Roman" pitchFamily="18" charset="0"/>
                <a:ea typeface="宋体" pitchFamily="2" charset="-122"/>
              </a:rPr>
              <a:t>单击此处添加文本</a:t>
            </a:r>
            <a:endParaRPr kumimoji="0" lang="zh-CN" sz="1600" b="0" i="0" u="none" strike="noStrike" cap="none" normalizeH="0" baseline="0" smtClean="0">
              <a:ln>
                <a:noFill/>
              </a:ln>
              <a:solidFill>
                <a:srgbClr val="FFFFFF"/>
              </a:solidFill>
              <a:effectLst/>
              <a:latin typeface="Arial" pitchFamily="34" charset="0"/>
              <a:ea typeface="宋体" pitchFamily="2" charset="-122"/>
            </a:endParaRP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itchFamily="18" charset="0"/>
              <a:buChar char="•"/>
              <a:tabLst/>
            </a:pPr>
            <a:r>
              <a:rPr kumimoji="0" lang="zh-CN" sz="1600" b="0" i="0" u="none" strike="noStrike" cap="none" normalizeH="0" baseline="0" smtClean="0">
                <a:ln>
                  <a:noFill/>
                </a:ln>
                <a:solidFill>
                  <a:srgbClr val="FFFFFF"/>
                </a:solidFill>
                <a:effectLst/>
                <a:latin typeface="Times New Roman" pitchFamily="18" charset="0"/>
                <a:ea typeface="宋体" pitchFamily="2" charset="-122"/>
              </a:rPr>
              <a:t>单击此处添加文本</a:t>
            </a:r>
            <a:endParaRPr kumimoji="0" lang="zh-CN" sz="1600" b="0" i="0" u="none" strike="noStrike" cap="none" normalizeH="0" baseline="0" smtClean="0">
              <a:ln>
                <a:noFill/>
              </a:ln>
              <a:solidFill>
                <a:srgbClr val="FFFFFF"/>
              </a:solidFill>
              <a:effectLst/>
              <a:latin typeface="Arial" pitchFamily="34" charset="0"/>
              <a:ea typeface="宋体" pitchFamily="2" charset="-122"/>
            </a:endParaRP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itchFamily="18" charset="0"/>
              <a:buChar char="•"/>
              <a:tabLst/>
            </a:pPr>
            <a:r>
              <a:rPr kumimoji="0" lang="zh-CN" sz="1600" b="0" i="0" u="none" strike="noStrike" cap="none" normalizeH="0" baseline="0" smtClean="0">
                <a:ln>
                  <a:noFill/>
                </a:ln>
                <a:solidFill>
                  <a:srgbClr val="FFFFFF"/>
                </a:solidFill>
                <a:effectLst/>
                <a:latin typeface="Times New Roman" pitchFamily="18" charset="0"/>
                <a:ea typeface="宋体" pitchFamily="2" charset="-122"/>
              </a:rPr>
              <a:t>单击此处添加文本</a:t>
            </a:r>
            <a:endParaRPr kumimoji="0" lang="zh-CN" sz="1600" b="0" i="0" u="none" strike="noStrike" cap="none" normalizeH="0" baseline="0" smtClean="0">
              <a:ln>
                <a:noFill/>
              </a:ln>
              <a:solidFill>
                <a:srgbClr val="FFFFFF"/>
              </a:solidFill>
              <a:effectLst/>
              <a:latin typeface="Arial" pitchFamily="34" charset="0"/>
              <a:ea typeface="宋体" pitchFamily="2" charset="-122"/>
            </a:endParaRP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itchFamily="18" charset="0"/>
              <a:buChar char="•"/>
              <a:tabLst/>
            </a:pPr>
            <a:r>
              <a:rPr kumimoji="0" lang="zh-CN" sz="1600" b="0" i="0" u="none" strike="noStrike" cap="none" normalizeH="0" baseline="0" smtClean="0">
                <a:ln>
                  <a:noFill/>
                </a:ln>
                <a:solidFill>
                  <a:srgbClr val="FFFFFF"/>
                </a:solidFill>
                <a:effectLst/>
                <a:latin typeface="Times New Roman" pitchFamily="18" charset="0"/>
                <a:ea typeface="宋体" pitchFamily="2" charset="-122"/>
              </a:rPr>
              <a:t>单击此处添加文本</a:t>
            </a: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itchFamily="18" charset="0"/>
              <a:buChar char="•"/>
              <a:tabLst/>
            </a:pPr>
            <a:r>
              <a:rPr kumimoji="0" lang="zh-CN" sz="1600" b="0" i="0" u="none" strike="noStrike" cap="none" normalizeH="0" baseline="0" smtClean="0">
                <a:ln>
                  <a:noFill/>
                </a:ln>
                <a:solidFill>
                  <a:srgbClr val="FFFFFF"/>
                </a:solidFill>
                <a:effectLst/>
                <a:latin typeface="Times New Roman" pitchFamily="18" charset="0"/>
                <a:ea typeface="宋体" pitchFamily="2" charset="-122"/>
              </a:rPr>
              <a:t>单击此处添加文本</a:t>
            </a: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itchFamily="18" charset="0"/>
              <a:buChar char="•"/>
              <a:tabLst/>
            </a:pPr>
            <a:r>
              <a:rPr kumimoji="0" lang="zh-CN" sz="1600" b="0" i="0" u="none" strike="noStrike" cap="none" normalizeH="0" baseline="0" smtClean="0">
                <a:ln>
                  <a:noFill/>
                </a:ln>
                <a:solidFill>
                  <a:srgbClr val="FFFFFF"/>
                </a:solidFill>
                <a:effectLst/>
                <a:latin typeface="Times New Roman" pitchFamily="18" charset="0"/>
                <a:ea typeface="宋体" pitchFamily="2" charset="-122"/>
              </a:rPr>
              <a:t>单击此处添加文本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068" name="WordArt 20"/>
          <p:cNvSpPr>
            <a:spLocks noChangeArrowheads="1" noChangeShapeType="1" noTextEdit="1"/>
          </p:cNvSpPr>
          <p:nvPr/>
        </p:nvSpPr>
        <p:spPr bwMode="black">
          <a:xfrm>
            <a:off x="5873726" y="2371737"/>
            <a:ext cx="560388" cy="533400"/>
          </a:xfrm>
          <a:prstGeom prst="rect">
            <a:avLst/>
          </a:prstGeom>
        </p:spPr>
        <p:txBody>
          <a:bodyPr wrap="none" fromWordArt="1">
            <a:prstTxWarp prst="textPlain">
              <a:avLst>
                <a:gd name="adj" fmla="val 50000"/>
              </a:avLst>
            </a:prstTxWarp>
          </a:bodyPr>
          <a:lstStyle/>
          <a:p>
            <a:pPr algn="ctr" rtl="0"/>
            <a:r>
              <a:rPr lang="en-US" altLang="zh-CN" sz="3600" i="1" kern="10" spc="0" smtClean="0">
                <a:ln w="9525">
                  <a:noFill/>
                  <a:round/>
                  <a:headEnd/>
                  <a:tailEnd/>
                </a:ln>
                <a:solidFill>
                  <a:srgbClr val="FFFFFF">
                    <a:alpha val="50000"/>
                  </a:srgbClr>
                </a:solidFill>
                <a:effectLst/>
                <a:latin typeface="Arial Black"/>
              </a:rPr>
              <a:t>03</a:t>
            </a:r>
            <a:endParaRPr lang="zh-CN" altLang="en-US" sz="3600" i="1" kern="10" spc="0">
              <a:ln w="9525">
                <a:noFill/>
                <a:round/>
                <a:headEnd/>
                <a:tailEnd/>
              </a:ln>
              <a:solidFill>
                <a:srgbClr val="FFFFFF">
                  <a:alpha val="50000"/>
                </a:srgbClr>
              </a:solidFill>
              <a:effectLst/>
              <a:latin typeface="Arial Black"/>
            </a:endParaRPr>
          </a:p>
        </p:txBody>
      </p:sp>
    </p:spTree>
  </p:cSld>
  <p:clrMapOvr>
    <a:masterClrMapping/>
  </p:clrMapOvr>
  <p:transition spd="slow" advClick="0" advTm="2000">
    <p:dissolve/>
    <p:sndAc>
      <p:stSnd loop="1">
        <p:snd r:embed="rId2" name="breeze.wav" builtIn="1"/>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571503"/>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sp>
        <p:nvSpPr>
          <p:cNvPr id="26626" name="Freeform 2"/>
          <p:cNvSpPr>
            <a:spLocks/>
          </p:cNvSpPr>
          <p:nvPr/>
        </p:nvSpPr>
        <p:spPr bwMode="gray">
          <a:xfrm>
            <a:off x="2603500" y="2843213"/>
            <a:ext cx="1900238" cy="1376362"/>
          </a:xfrm>
          <a:custGeom>
            <a:avLst/>
            <a:gdLst/>
            <a:ahLst/>
            <a:cxnLst>
              <a:cxn ang="0">
                <a:pos x="0" y="0"/>
              </a:cxn>
              <a:cxn ang="0">
                <a:pos x="382" y="202"/>
              </a:cxn>
              <a:cxn ang="0">
                <a:pos x="577" y="202"/>
              </a:cxn>
              <a:cxn ang="0">
                <a:pos x="637" y="249"/>
              </a:cxn>
              <a:cxn ang="0">
                <a:pos x="639" y="402"/>
              </a:cxn>
              <a:cxn ang="0">
                <a:pos x="598" y="400"/>
              </a:cxn>
              <a:cxn ang="0">
                <a:pos x="669" y="532"/>
              </a:cxn>
              <a:cxn ang="0">
                <a:pos x="735" y="402"/>
              </a:cxn>
              <a:cxn ang="0">
                <a:pos x="696" y="402"/>
              </a:cxn>
              <a:cxn ang="0">
                <a:pos x="694" y="226"/>
              </a:cxn>
              <a:cxn ang="0">
                <a:pos x="616" y="150"/>
              </a:cxn>
              <a:cxn ang="0">
                <a:pos x="335" y="149"/>
              </a:cxn>
              <a:cxn ang="0">
                <a:pos x="69" y="0"/>
              </a:cxn>
              <a:cxn ang="0">
                <a:pos x="0" y="0"/>
              </a:cxn>
            </a:cxnLst>
            <a:rect l="0" t="0" r="r" b="b"/>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chemeClr val="bg1">
                  <a:alpha val="0"/>
                </a:schemeClr>
              </a:gs>
              <a:gs pos="100000">
                <a:srgbClr val="808080"/>
              </a:gs>
            </a:gsLst>
            <a:lin ang="5400000" scaled="1"/>
          </a:gradFill>
          <a:ln w="9525" cap="flat" cmpd="sng">
            <a:noFill/>
            <a:prstDash val="solid"/>
            <a:round/>
            <a:headEnd type="none" w="med" len="med"/>
            <a:tailEnd type="none" w="med" len="med"/>
          </a:ln>
          <a:effectLst/>
        </p:spPr>
        <p:txBody>
          <a:bodyPr vert="horz" wrap="none" lIns="91440" tIns="45720" rIns="91440" bIns="45720" numCol="1" anchor="ctr" anchorCtr="0" compatLnSpc="1">
            <a:prstTxWarp prst="textNoShape">
              <a:avLst/>
            </a:prstTxWarp>
          </a:bodyPr>
          <a:lstStyle/>
          <a:p>
            <a:endParaRPr lang="zh-CN" altLang="en-US"/>
          </a:p>
        </p:txBody>
      </p:sp>
      <p:sp>
        <p:nvSpPr>
          <p:cNvPr id="26627" name="Freeform 3"/>
          <p:cNvSpPr>
            <a:spLocks/>
          </p:cNvSpPr>
          <p:nvPr/>
        </p:nvSpPr>
        <p:spPr bwMode="gray">
          <a:xfrm>
            <a:off x="4522788" y="2778125"/>
            <a:ext cx="366712" cy="1562100"/>
          </a:xfrm>
          <a:custGeom>
            <a:avLst/>
            <a:gdLst/>
            <a:ahLst/>
            <a:cxnLst>
              <a:cxn ang="0">
                <a:pos x="37" y="1"/>
              </a:cxn>
              <a:cxn ang="0">
                <a:pos x="45" y="472"/>
              </a:cxn>
              <a:cxn ang="0">
                <a:pos x="0" y="474"/>
              </a:cxn>
              <a:cxn ang="0">
                <a:pos x="72" y="604"/>
              </a:cxn>
              <a:cxn ang="0">
                <a:pos x="142" y="474"/>
              </a:cxn>
              <a:cxn ang="0">
                <a:pos x="100" y="474"/>
              </a:cxn>
              <a:cxn ang="0">
                <a:pos x="99" y="0"/>
              </a:cxn>
              <a:cxn ang="0">
                <a:pos x="37" y="1"/>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gradFill rotWithShape="1">
            <a:gsLst>
              <a:gs pos="0">
                <a:schemeClr val="bg1">
                  <a:alpha val="0"/>
                </a:schemeClr>
              </a:gs>
              <a:gs pos="100000">
                <a:srgbClr val="808080"/>
              </a:gs>
            </a:gsLst>
            <a:lin ang="5400000" scaled="1"/>
          </a:gradFill>
          <a:ln w="9525" cap="flat" cmpd="sng">
            <a:noFill/>
            <a:prstDash val="solid"/>
            <a:round/>
            <a:headEnd type="none" w="med" len="med"/>
            <a:tailEnd type="none" w="med" len="med"/>
          </a:ln>
          <a:effectLst/>
        </p:spPr>
        <p:txBody>
          <a:bodyPr vert="horz" wrap="none" lIns="91440" tIns="45720" rIns="91440" bIns="45720" numCol="1" anchor="ctr" anchorCtr="0" compatLnSpc="1">
            <a:prstTxWarp prst="textNoShape">
              <a:avLst/>
            </a:prstTxWarp>
          </a:bodyPr>
          <a:lstStyle/>
          <a:p>
            <a:endParaRPr lang="zh-CN" altLang="en-US"/>
          </a:p>
        </p:txBody>
      </p:sp>
      <p:sp>
        <p:nvSpPr>
          <p:cNvPr id="26628" name="Freeform 4"/>
          <p:cNvSpPr>
            <a:spLocks/>
          </p:cNvSpPr>
          <p:nvPr/>
        </p:nvSpPr>
        <p:spPr bwMode="gray">
          <a:xfrm flipH="1">
            <a:off x="4922838" y="2843213"/>
            <a:ext cx="1900237" cy="1376362"/>
          </a:xfrm>
          <a:custGeom>
            <a:avLst/>
            <a:gdLst/>
            <a:ahLst/>
            <a:cxnLst>
              <a:cxn ang="0">
                <a:pos x="0" y="0"/>
              </a:cxn>
              <a:cxn ang="0">
                <a:pos x="382" y="202"/>
              </a:cxn>
              <a:cxn ang="0">
                <a:pos x="577" y="202"/>
              </a:cxn>
              <a:cxn ang="0">
                <a:pos x="637" y="249"/>
              </a:cxn>
              <a:cxn ang="0">
                <a:pos x="639" y="402"/>
              </a:cxn>
              <a:cxn ang="0">
                <a:pos x="598" y="400"/>
              </a:cxn>
              <a:cxn ang="0">
                <a:pos x="669" y="532"/>
              </a:cxn>
              <a:cxn ang="0">
                <a:pos x="735" y="402"/>
              </a:cxn>
              <a:cxn ang="0">
                <a:pos x="696" y="402"/>
              </a:cxn>
              <a:cxn ang="0">
                <a:pos x="694" y="226"/>
              </a:cxn>
              <a:cxn ang="0">
                <a:pos x="616" y="150"/>
              </a:cxn>
              <a:cxn ang="0">
                <a:pos x="335" y="149"/>
              </a:cxn>
              <a:cxn ang="0">
                <a:pos x="69" y="0"/>
              </a:cxn>
              <a:cxn ang="0">
                <a:pos x="0" y="0"/>
              </a:cxn>
            </a:cxnLst>
            <a:rect l="0" t="0" r="r" b="b"/>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chemeClr val="bg1">
                  <a:alpha val="0"/>
                </a:schemeClr>
              </a:gs>
              <a:gs pos="100000">
                <a:srgbClr val="808080"/>
              </a:gs>
            </a:gsLst>
            <a:lin ang="5400000" scaled="1"/>
          </a:gradFill>
          <a:ln w="9525" cap="flat" cmpd="sng">
            <a:noFill/>
            <a:prstDash val="solid"/>
            <a:round/>
            <a:headEnd type="none" w="med" len="med"/>
            <a:tailEnd type="none" w="med" len="med"/>
          </a:ln>
          <a:effectLst/>
        </p:spPr>
        <p:txBody>
          <a:bodyPr vert="horz" wrap="none" lIns="91440" tIns="45720" rIns="91440" bIns="45720" numCol="1" anchor="ctr" anchorCtr="0" compatLnSpc="1">
            <a:prstTxWarp prst="textNoShape">
              <a:avLst/>
            </a:prstTxWarp>
          </a:bodyPr>
          <a:lstStyle/>
          <a:p>
            <a:endParaRPr lang="zh-CN" altLang="en-US"/>
          </a:p>
        </p:txBody>
      </p:sp>
      <p:grpSp>
        <p:nvGrpSpPr>
          <p:cNvPr id="26629" name="Group 5"/>
          <p:cNvGrpSpPr>
            <a:grpSpLocks/>
          </p:cNvGrpSpPr>
          <p:nvPr/>
        </p:nvGrpSpPr>
        <p:grpSpPr bwMode="auto">
          <a:xfrm>
            <a:off x="2241550" y="1644650"/>
            <a:ext cx="1362075" cy="1322388"/>
            <a:chOff x="4320" y="1152"/>
            <a:chExt cx="414" cy="402"/>
          </a:xfrm>
        </p:grpSpPr>
        <p:sp>
          <p:nvSpPr>
            <p:cNvPr id="26630" name="AutoShape 6"/>
            <p:cNvSpPr>
              <a:spLocks noChangeArrowheads="1"/>
            </p:cNvSpPr>
            <p:nvPr/>
          </p:nvSpPr>
          <p:spPr bwMode="gray">
            <a:xfrm>
              <a:off x="4320" y="1152"/>
              <a:ext cx="414" cy="402"/>
            </a:xfrm>
            <a:prstGeom prst="roundRect">
              <a:avLst>
                <a:gd name="adj" fmla="val 11921"/>
              </a:avLst>
            </a:prstGeom>
            <a:gradFill rotWithShape="1">
              <a:gsLst>
                <a:gs pos="0">
                  <a:schemeClr val="accent1"/>
                </a:gs>
                <a:gs pos="100000">
                  <a:schemeClr val="accent1">
                    <a:gamma/>
                    <a:shade val="69804"/>
                    <a:invGamma/>
                  </a:schemeClr>
                </a:gs>
              </a:gsLst>
              <a:lin ang="5400000" scaled="1"/>
            </a:gradFill>
            <a:ln w="25400">
              <a:solidFill>
                <a:srgbClr val="FFFFFF"/>
              </a:solidFill>
              <a:round/>
              <a:headEnd/>
              <a:tailEnd/>
            </a:ln>
            <a:effectLst>
              <a:outerShdw dist="53882" dir="2700000" algn="ctr" rotWithShape="0">
                <a:srgbClr val="000000">
                  <a:alpha val="50000"/>
                </a:srgbClr>
              </a:outerShdw>
            </a:effectLst>
          </p:spPr>
          <p:txBody>
            <a:bodyPr vert="horz" wrap="none" lIns="91440" tIns="45720" rIns="91440" bIns="45720" numCol="1" anchor="ctr" anchorCtr="0" compatLnSpc="1">
              <a:prstTxWarp prst="textNoShape">
                <a:avLst/>
              </a:prstTxWarp>
            </a:bodyPr>
            <a:lstStyle/>
            <a:p>
              <a:endParaRPr lang="zh-CN" altLang="en-US"/>
            </a:p>
          </p:txBody>
        </p:sp>
        <p:sp>
          <p:nvSpPr>
            <p:cNvPr id="26631" name="Freeform 7"/>
            <p:cNvSpPr>
              <a:spLocks/>
            </p:cNvSpPr>
            <p:nvPr/>
          </p:nvSpPr>
          <p:spPr bwMode="gray">
            <a:xfrm>
              <a:off x="4346" y="1178"/>
              <a:ext cx="206" cy="201"/>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accent1">
                    <a:gamma/>
                    <a:tint val="48627"/>
                    <a:invGamma/>
                  </a:schemeClr>
                </a:gs>
                <a:gs pos="50000">
                  <a:schemeClr val="accent1">
                    <a:alpha val="0"/>
                  </a:schemeClr>
                </a:gs>
                <a:gs pos="100000">
                  <a:schemeClr val="accent1">
                    <a:gamma/>
                    <a:tint val="48627"/>
                    <a:invGamma/>
                  </a:schemeClr>
                </a:gs>
              </a:gsLst>
              <a:lin ang="27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6632" name="Rectangle 8"/>
          <p:cNvSpPr>
            <a:spLocks noChangeArrowheads="1"/>
          </p:cNvSpPr>
          <p:nvPr/>
        </p:nvSpPr>
        <p:spPr bwMode="gray">
          <a:xfrm>
            <a:off x="2395538" y="1978025"/>
            <a:ext cx="1104900" cy="366713"/>
          </a:xfrm>
          <a:prstGeom prst="rect">
            <a:avLst/>
          </a:prstGeom>
          <a:noFill/>
          <a:ln w="9525" algn="ctr">
            <a:noFill/>
            <a:miter lim="800000"/>
            <a:headEnd/>
            <a:tailEnd/>
          </a:ln>
          <a:effectLst/>
        </p:spPr>
        <p:txBody>
          <a:bodyPr vert="horz" wrap="none" lIns="91440" tIns="45720" rIns="91440" bIns="45720" numCol="1" anchor="t" anchorCtr="0" compatLnSpc="1">
            <a:prstTxWarp prst="textNoShape">
              <a:avLst/>
            </a:prstTxWarp>
            <a:spAutoFit/>
            <a:flatTx/>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rgbClr val="FFFFFF"/>
                </a:solidFill>
                <a:effectLst/>
                <a:latin typeface="Arial" pitchFamily="34" charset="0"/>
                <a:ea typeface="宋体" pitchFamily="2" charset="-122"/>
              </a:rPr>
              <a:t>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26633" name="Group 9"/>
          <p:cNvGrpSpPr>
            <a:grpSpLocks/>
          </p:cNvGrpSpPr>
          <p:nvPr/>
        </p:nvGrpSpPr>
        <p:grpSpPr bwMode="auto">
          <a:xfrm>
            <a:off x="4021138" y="1644650"/>
            <a:ext cx="1362075" cy="1322388"/>
            <a:chOff x="4320" y="1152"/>
            <a:chExt cx="414" cy="402"/>
          </a:xfrm>
        </p:grpSpPr>
        <p:sp>
          <p:nvSpPr>
            <p:cNvPr id="26634" name="AutoShape 10"/>
            <p:cNvSpPr>
              <a:spLocks noChangeArrowheads="1"/>
            </p:cNvSpPr>
            <p:nvPr/>
          </p:nvSpPr>
          <p:spPr bwMode="gray">
            <a:xfrm>
              <a:off x="4320" y="1152"/>
              <a:ext cx="414" cy="402"/>
            </a:xfrm>
            <a:prstGeom prst="roundRect">
              <a:avLst>
                <a:gd name="adj" fmla="val 11921"/>
              </a:avLst>
            </a:prstGeom>
            <a:gradFill rotWithShape="1">
              <a:gsLst>
                <a:gs pos="0">
                  <a:schemeClr val="accent2"/>
                </a:gs>
                <a:gs pos="100000">
                  <a:schemeClr val="accent2">
                    <a:gamma/>
                    <a:shade val="69804"/>
                    <a:invGamma/>
                  </a:schemeClr>
                </a:gs>
              </a:gsLst>
              <a:lin ang="5400000" scaled="1"/>
            </a:gradFill>
            <a:ln w="25400">
              <a:solidFill>
                <a:srgbClr val="FFFFFF"/>
              </a:solidFill>
              <a:round/>
              <a:headEnd/>
              <a:tailEnd/>
            </a:ln>
            <a:effectLst>
              <a:outerShdw dist="53882" dir="2700000" algn="ctr" rotWithShape="0">
                <a:srgbClr val="000000">
                  <a:alpha val="50000"/>
                </a:srgbClr>
              </a:outerShdw>
            </a:effectLst>
          </p:spPr>
          <p:txBody>
            <a:bodyPr vert="horz" wrap="none" lIns="91440" tIns="45720" rIns="91440" bIns="45720" numCol="1" anchor="ctr" anchorCtr="0" compatLnSpc="1">
              <a:prstTxWarp prst="textNoShape">
                <a:avLst/>
              </a:prstTxWarp>
            </a:bodyPr>
            <a:lstStyle/>
            <a:p>
              <a:endParaRPr lang="zh-CN" altLang="en-US"/>
            </a:p>
          </p:txBody>
        </p:sp>
        <p:sp>
          <p:nvSpPr>
            <p:cNvPr id="26635" name="Freeform 11"/>
            <p:cNvSpPr>
              <a:spLocks/>
            </p:cNvSpPr>
            <p:nvPr/>
          </p:nvSpPr>
          <p:spPr bwMode="gray">
            <a:xfrm>
              <a:off x="4346" y="1178"/>
              <a:ext cx="206" cy="201"/>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accent2">
                    <a:gamma/>
                    <a:tint val="48627"/>
                    <a:invGamma/>
                  </a:schemeClr>
                </a:gs>
                <a:gs pos="50000">
                  <a:schemeClr val="accent2">
                    <a:alpha val="0"/>
                  </a:schemeClr>
                </a:gs>
                <a:gs pos="100000">
                  <a:schemeClr val="accent2">
                    <a:gamma/>
                    <a:tint val="48627"/>
                    <a:invGamma/>
                  </a:schemeClr>
                </a:gs>
              </a:gsLst>
              <a:lin ang="27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26636" name="Group 12"/>
          <p:cNvGrpSpPr>
            <a:grpSpLocks/>
          </p:cNvGrpSpPr>
          <p:nvPr/>
        </p:nvGrpSpPr>
        <p:grpSpPr bwMode="auto">
          <a:xfrm>
            <a:off x="5808663" y="1654175"/>
            <a:ext cx="1362075" cy="1322388"/>
            <a:chOff x="4320" y="1152"/>
            <a:chExt cx="414" cy="402"/>
          </a:xfrm>
        </p:grpSpPr>
        <p:sp>
          <p:nvSpPr>
            <p:cNvPr id="26637" name="AutoShape 13"/>
            <p:cNvSpPr>
              <a:spLocks noChangeArrowheads="1"/>
            </p:cNvSpPr>
            <p:nvPr/>
          </p:nvSpPr>
          <p:spPr bwMode="gray">
            <a:xfrm>
              <a:off x="4320" y="1152"/>
              <a:ext cx="414" cy="402"/>
            </a:xfrm>
            <a:prstGeom prst="roundRect">
              <a:avLst>
                <a:gd name="adj" fmla="val 11921"/>
              </a:avLst>
            </a:prstGeom>
            <a:gradFill rotWithShape="1">
              <a:gsLst>
                <a:gs pos="0">
                  <a:schemeClr val="hlink"/>
                </a:gs>
                <a:gs pos="100000">
                  <a:schemeClr val="hlink">
                    <a:gamma/>
                    <a:shade val="69804"/>
                    <a:invGamma/>
                  </a:schemeClr>
                </a:gs>
              </a:gsLst>
              <a:lin ang="5400000" scaled="1"/>
            </a:gradFill>
            <a:ln w="25400">
              <a:solidFill>
                <a:srgbClr val="FFFFFF"/>
              </a:solidFill>
              <a:round/>
              <a:headEnd/>
              <a:tailEnd/>
            </a:ln>
            <a:effectLst>
              <a:outerShdw dist="53882" dir="2700000" algn="ctr" rotWithShape="0">
                <a:srgbClr val="000000">
                  <a:alpha val="50000"/>
                </a:srgbClr>
              </a:outerShdw>
            </a:effectLst>
          </p:spPr>
          <p:txBody>
            <a:bodyPr vert="horz" wrap="none" lIns="91440" tIns="45720" rIns="91440" bIns="45720" numCol="1" anchor="ctr" anchorCtr="0" compatLnSpc="1">
              <a:prstTxWarp prst="textNoShape">
                <a:avLst/>
              </a:prstTxWarp>
            </a:bodyPr>
            <a:lstStyle/>
            <a:p>
              <a:endParaRPr lang="zh-CN" altLang="en-US"/>
            </a:p>
          </p:txBody>
        </p:sp>
        <p:sp>
          <p:nvSpPr>
            <p:cNvPr id="26638" name="Freeform 14"/>
            <p:cNvSpPr>
              <a:spLocks/>
            </p:cNvSpPr>
            <p:nvPr/>
          </p:nvSpPr>
          <p:spPr bwMode="gray">
            <a:xfrm>
              <a:off x="4346" y="1178"/>
              <a:ext cx="206" cy="201"/>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hlink">
                    <a:gamma/>
                    <a:tint val="48627"/>
                    <a:invGamma/>
                  </a:schemeClr>
                </a:gs>
                <a:gs pos="50000">
                  <a:schemeClr val="hlink">
                    <a:alpha val="0"/>
                  </a:schemeClr>
                </a:gs>
                <a:gs pos="100000">
                  <a:schemeClr val="hlink">
                    <a:gamma/>
                    <a:tint val="48627"/>
                    <a:invGamma/>
                  </a:schemeClr>
                </a:gs>
              </a:gsLst>
              <a:lin ang="27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6639" name="Rectangle 15"/>
          <p:cNvSpPr>
            <a:spLocks noChangeArrowheads="1"/>
          </p:cNvSpPr>
          <p:nvPr/>
        </p:nvSpPr>
        <p:spPr bwMode="gray">
          <a:xfrm>
            <a:off x="4129088" y="1978025"/>
            <a:ext cx="1104900" cy="366713"/>
          </a:xfrm>
          <a:prstGeom prst="rect">
            <a:avLst/>
          </a:prstGeom>
          <a:noFill/>
          <a:ln w="9525" algn="ctr">
            <a:noFill/>
            <a:miter lim="800000"/>
            <a:headEnd/>
            <a:tailEnd/>
          </a:ln>
          <a:effectLst/>
        </p:spPr>
        <p:txBody>
          <a:bodyPr vert="horz" wrap="none" lIns="91440" tIns="45720" rIns="91440" bIns="45720" numCol="1" anchor="t" anchorCtr="0" compatLnSpc="1">
            <a:prstTxWarp prst="textNoShape">
              <a:avLst/>
            </a:prstTxWarp>
            <a:spAutoFit/>
            <a:flatTx/>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rgbClr val="FFFFFF"/>
                </a:solidFill>
                <a:effectLst/>
                <a:latin typeface="Arial" pitchFamily="34" charset="0"/>
                <a:ea typeface="宋体" pitchFamily="2" charset="-122"/>
              </a:rPr>
              <a:t>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6640" name="Rectangle 16"/>
          <p:cNvSpPr>
            <a:spLocks noChangeArrowheads="1"/>
          </p:cNvSpPr>
          <p:nvPr/>
        </p:nvSpPr>
        <p:spPr bwMode="gray">
          <a:xfrm>
            <a:off x="5946775" y="1987550"/>
            <a:ext cx="1104900" cy="366713"/>
          </a:xfrm>
          <a:prstGeom prst="rect">
            <a:avLst/>
          </a:prstGeom>
          <a:noFill/>
          <a:ln w="9525" algn="ctr">
            <a:noFill/>
            <a:miter lim="800000"/>
            <a:headEnd/>
            <a:tailEnd/>
          </a:ln>
          <a:effectLst/>
        </p:spPr>
        <p:txBody>
          <a:bodyPr vert="horz" wrap="none" lIns="91440" tIns="45720" rIns="91440" bIns="45720" numCol="1" anchor="t" anchorCtr="0" compatLnSpc="1">
            <a:prstTxWarp prst="textNoShape">
              <a:avLst/>
            </a:prstTxWarp>
            <a:spAutoFit/>
            <a:flatTx/>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rgbClr val="FFFFFF"/>
                </a:solidFill>
                <a:effectLst/>
                <a:latin typeface="Arial" pitchFamily="34" charset="0"/>
                <a:ea typeface="宋体" pitchFamily="2" charset="-122"/>
              </a:rPr>
              <a:t>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6641" name="AutoShape 17"/>
          <p:cNvSpPr>
            <a:spLocks noChangeArrowheads="1"/>
          </p:cNvSpPr>
          <p:nvPr/>
        </p:nvSpPr>
        <p:spPr bwMode="ltGray">
          <a:xfrm>
            <a:off x="2376488" y="4397375"/>
            <a:ext cx="5548312" cy="1241425"/>
          </a:xfrm>
          <a:prstGeom prst="roundRect">
            <a:avLst>
              <a:gd name="adj" fmla="val 16667"/>
            </a:avLst>
          </a:prstGeom>
          <a:noFill/>
          <a:ln w="57150" algn="ctr">
            <a:solidFill>
              <a:schemeClr val="bg2"/>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6642" name="Rectangle 18"/>
          <p:cNvSpPr>
            <a:spLocks noChangeArrowheads="1"/>
          </p:cNvSpPr>
          <p:nvPr/>
        </p:nvSpPr>
        <p:spPr bwMode="auto">
          <a:xfrm>
            <a:off x="2895600" y="4538663"/>
            <a:ext cx="4700588" cy="915987"/>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rgbClr val="000000"/>
                </a:solidFill>
                <a:effectLst/>
                <a:latin typeface="Arial" pitchFamily="34" charset="0"/>
                <a:ea typeface="宋体" pitchFamily="2" charset="-122"/>
              </a:rPr>
              <a:t>xxxxxxxxxxxxxxxxxxxxxxxxxxxxxxxxxxxxxxxxxxxxxxxxxxxxxxxxxxxxxxxxxxxxxxxxxxxxxxxxxxxxxxxxxxxxxxxxxxxxxxxx.</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pic>
        <p:nvPicPr>
          <p:cNvPr id="26643" name="Picture 19" descr="YG_circle001"/>
          <p:cNvPicPr>
            <a:picLocks noChangeAspect="1" noChangeArrowheads="1"/>
          </p:cNvPicPr>
          <p:nvPr/>
        </p:nvPicPr>
        <p:blipFill>
          <a:blip r:embed="rId3"/>
          <a:srcRect/>
          <a:stretch>
            <a:fillRect/>
          </a:stretch>
        </p:blipFill>
        <p:spPr bwMode="auto">
          <a:xfrm>
            <a:off x="903288" y="4083050"/>
            <a:ext cx="1936750" cy="1936750"/>
          </a:xfrm>
          <a:prstGeom prst="rect">
            <a:avLst/>
          </a:prstGeom>
          <a:noFill/>
        </p:spPr>
      </p:pic>
      <p:sp>
        <p:nvSpPr>
          <p:cNvPr id="26644" name="Text Box 20"/>
          <p:cNvSpPr txBox="1">
            <a:spLocks noChangeArrowheads="1"/>
          </p:cNvSpPr>
          <p:nvPr/>
        </p:nvSpPr>
        <p:spPr bwMode="gray">
          <a:xfrm>
            <a:off x="1211263" y="4732338"/>
            <a:ext cx="1289050" cy="396875"/>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000" b="1" i="0" u="none" strike="noStrike" cap="none" normalizeH="0" baseline="0" smtClean="0">
                <a:ln>
                  <a:noFill/>
                </a:ln>
                <a:solidFill>
                  <a:srgbClr val="000000"/>
                </a:solidFill>
                <a:effectLst/>
                <a:latin typeface="Arial" pitchFamily="34" charset="0"/>
                <a:ea typeface="宋体" pitchFamily="2" charset="-122"/>
              </a:rPr>
              <a:t>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Tree>
  </p:cSld>
  <p:clrMapOvr>
    <a:masterClrMapping/>
  </p:clrMapOvr>
  <p:transition spd="slow" advClick="0" advTm="2000">
    <p:dissolve/>
    <p:sndAc>
      <p:stSnd loop="1">
        <p:snd r:embed="rId2" name="breeze.wav" builtIn="1"/>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714379"/>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sp>
        <p:nvSpPr>
          <p:cNvPr id="16386" name="AutoShape 32"/>
          <p:cNvSpPr>
            <a:spLocks noChangeArrowheads="1"/>
          </p:cNvSpPr>
          <p:nvPr/>
        </p:nvSpPr>
        <p:spPr bwMode="ltGray">
          <a:xfrm rot="-2707007">
            <a:off x="1177445" y="1895130"/>
            <a:ext cx="3449638" cy="3463925"/>
          </a:xfrm>
          <a:custGeom>
            <a:avLst/>
            <a:gdLst>
              <a:gd name="T0" fmla="*/ 275462997 w 21600"/>
              <a:gd name="T1" fmla="*/ 0 h 21600"/>
              <a:gd name="T2" fmla="*/ 116128069 w 21600"/>
              <a:gd name="T3" fmla="*/ 115600316 h 21600"/>
              <a:gd name="T4" fmla="*/ 275462997 w 21600"/>
              <a:gd name="T5" fmla="*/ 99012452 h 21600"/>
              <a:gd name="T6" fmla="*/ 434797806 w 21600"/>
              <a:gd name="T7" fmla="*/ 115600316 h 21600"/>
              <a:gd name="T8" fmla="*/ 0 60000 65536"/>
              <a:gd name="T9" fmla="*/ 0 60000 65536"/>
              <a:gd name="T10" fmla="*/ 0 60000 65536"/>
              <a:gd name="T11" fmla="*/ 0 60000 65536"/>
              <a:gd name="T12" fmla="*/ 1726 w 21600"/>
              <a:gd name="T13" fmla="*/ 0 h 21600"/>
              <a:gd name="T14" fmla="*/ 19874 w 21600"/>
              <a:gd name="T15" fmla="*/ 7031 h 21600"/>
            </a:gdLst>
            <a:ahLst/>
            <a:cxnLst>
              <a:cxn ang="T8">
                <a:pos x="T0" y="T1"/>
              </a:cxn>
              <a:cxn ang="T9">
                <a:pos x="T2" y="T3"/>
              </a:cxn>
              <a:cxn ang="T10">
                <a:pos x="T4" y="T5"/>
              </a:cxn>
              <a:cxn ang="T11">
                <a:pos x="T6" y="T7"/>
              </a:cxn>
            </a:cxnLst>
            <a:rect l="T12" t="T13" r="T14" b="T15"/>
            <a:pathLst>
              <a:path w="21600" h="21600">
                <a:moveTo>
                  <a:pt x="5908" y="5862"/>
                </a:moveTo>
                <a:cubicBezTo>
                  <a:pt x="7210" y="4573"/>
                  <a:pt x="8968" y="3849"/>
                  <a:pt x="10800" y="3850"/>
                </a:cubicBezTo>
                <a:cubicBezTo>
                  <a:pt x="12631" y="3850"/>
                  <a:pt x="14389" y="4573"/>
                  <a:pt x="15691" y="5862"/>
                </a:cubicBezTo>
                <a:lnTo>
                  <a:pt x="18400" y="3127"/>
                </a:lnTo>
                <a:cubicBezTo>
                  <a:pt x="16378" y="1124"/>
                  <a:pt x="13646" y="-1"/>
                  <a:pt x="10799" y="0"/>
                </a:cubicBezTo>
                <a:cubicBezTo>
                  <a:pt x="7953" y="0"/>
                  <a:pt x="5221" y="1124"/>
                  <a:pt x="3199" y="3127"/>
                </a:cubicBezTo>
                <a:close/>
              </a:path>
            </a:pathLst>
          </a:custGeom>
          <a:solidFill>
            <a:schemeClr val="folHlink"/>
          </a:solidFill>
          <a:ln w="9525">
            <a:round/>
            <a:headEnd/>
            <a:tailEnd/>
          </a:ln>
          <a:scene3d>
            <a:camera prst="legacyObliqueBottomRight"/>
            <a:lightRig rig="legacyFlat2" dir="t"/>
          </a:scene3d>
          <a:sp3d extrusionH="100000" prstMaterial="legacyPlastic">
            <a:bevelT w="13500" h="13500" prst="angle"/>
            <a:bevelB w="13500" h="13500" prst="angle"/>
            <a:extrusionClr>
              <a:schemeClr val="folHlink"/>
            </a:extrusionClr>
          </a:sp3d>
        </p:spPr>
        <p:txBody>
          <a:bodyPr vert="horz" wrap="none" lIns="91440" tIns="45720" rIns="91440" bIns="45720" numCol="1" anchor="ctr" anchorCtr="0" compatLnSpc="1">
            <a:prstTxWarp prst="textNoShape">
              <a:avLst/>
            </a:prstTxWarp>
            <a:flatTx/>
          </a:bodyPr>
          <a:lstStyle/>
          <a:p>
            <a:endParaRPr lang="zh-CN" altLang="en-US"/>
          </a:p>
        </p:txBody>
      </p:sp>
      <p:sp>
        <p:nvSpPr>
          <p:cNvPr id="446497" name="AutoShape 33"/>
          <p:cNvSpPr>
            <a:spLocks noChangeArrowheads="1"/>
          </p:cNvSpPr>
          <p:nvPr/>
        </p:nvSpPr>
        <p:spPr bwMode="gray">
          <a:xfrm rot="2692993" flipH="1" flipV="1">
            <a:off x="1176651" y="1857824"/>
            <a:ext cx="3449638" cy="3463925"/>
          </a:xfrm>
          <a:custGeom>
            <a:avLst/>
            <a:gdLst>
              <a:gd name="G0" fmla="+- 6950 0 0"/>
              <a:gd name="G1" fmla="+- -8829789 0 0"/>
              <a:gd name="G2" fmla="+- 0 0 -8829789"/>
              <a:gd name="T0" fmla="*/ 0 256 1"/>
              <a:gd name="T1" fmla="*/ 180 256 1"/>
              <a:gd name="G3" fmla="+- -8829789 T0 T1"/>
              <a:gd name="T2" fmla="*/ 0 256 1"/>
              <a:gd name="T3" fmla="*/ 90 256 1"/>
              <a:gd name="G4" fmla="+- -8829789 T2 T3"/>
              <a:gd name="G5" fmla="*/ G4 2 1"/>
              <a:gd name="T4" fmla="*/ 90 256 1"/>
              <a:gd name="T5" fmla="*/ 0 256 1"/>
              <a:gd name="G6" fmla="+- -8829789 T4 T5"/>
              <a:gd name="G7" fmla="*/ G6 2 1"/>
              <a:gd name="G8" fmla="abs -8829789"/>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6950"/>
              <a:gd name="G18" fmla="*/ 6950 1 2"/>
              <a:gd name="G19" fmla="+- G18 5400 0"/>
              <a:gd name="G20" fmla="cos G19 -8829789"/>
              <a:gd name="G21" fmla="sin G19 -8829789"/>
              <a:gd name="G22" fmla="+- G20 10800 0"/>
              <a:gd name="G23" fmla="+- G21 10800 0"/>
              <a:gd name="G24" fmla="+- 10800 0 G20"/>
              <a:gd name="G25" fmla="+- 6950 10800 0"/>
              <a:gd name="G26" fmla="?: G9 G17 G25"/>
              <a:gd name="G27" fmla="?: G9 0 21600"/>
              <a:gd name="G28" fmla="cos 10800 -8829789"/>
              <a:gd name="G29" fmla="sin 10800 -8829789"/>
              <a:gd name="G30" fmla="sin 6950 -8829789"/>
              <a:gd name="G31" fmla="+- G28 10800 0"/>
              <a:gd name="G32" fmla="+- G29 10800 0"/>
              <a:gd name="G33" fmla="+- G30 10800 0"/>
              <a:gd name="G34" fmla="?: G4 0 G31"/>
              <a:gd name="G35" fmla="?: -8829789 G34 0"/>
              <a:gd name="G36" fmla="?: G6 G35 G31"/>
              <a:gd name="G37" fmla="+- 21600 0 G36"/>
              <a:gd name="G38" fmla="?: G4 0 G33"/>
              <a:gd name="G39" fmla="?: -8829789 G38 G32"/>
              <a:gd name="G40" fmla="?: G6 G39 0"/>
              <a:gd name="G41" fmla="?: G4 G32 21600"/>
              <a:gd name="G42" fmla="?: G6 G41 G33"/>
              <a:gd name="T12" fmla="*/ 10800 w 21600"/>
              <a:gd name="T13" fmla="*/ 0 h 21600"/>
              <a:gd name="T14" fmla="*/ 4553 w 21600"/>
              <a:gd name="T15" fmla="*/ 4495 h 21600"/>
              <a:gd name="T16" fmla="*/ 10800 w 21600"/>
              <a:gd name="T17" fmla="*/ 3850 h 21600"/>
              <a:gd name="T18" fmla="*/ 17047 w 21600"/>
              <a:gd name="T19" fmla="*/ 4495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908" y="5862"/>
                </a:moveTo>
                <a:cubicBezTo>
                  <a:pt x="7210" y="4573"/>
                  <a:pt x="8968" y="3849"/>
                  <a:pt x="10800" y="3850"/>
                </a:cubicBezTo>
                <a:cubicBezTo>
                  <a:pt x="12631" y="3850"/>
                  <a:pt x="14389" y="4573"/>
                  <a:pt x="15691" y="5862"/>
                </a:cubicBezTo>
                <a:lnTo>
                  <a:pt x="18400" y="3127"/>
                </a:lnTo>
                <a:cubicBezTo>
                  <a:pt x="16378" y="1124"/>
                  <a:pt x="13646" y="-1"/>
                  <a:pt x="10799" y="0"/>
                </a:cubicBezTo>
                <a:cubicBezTo>
                  <a:pt x="7953" y="0"/>
                  <a:pt x="5221" y="1124"/>
                  <a:pt x="3199" y="3127"/>
                </a:cubicBezTo>
                <a:close/>
              </a:path>
            </a:pathLst>
          </a:custGeom>
          <a:gradFill rotWithShape="1">
            <a:gsLst>
              <a:gs pos="0">
                <a:schemeClr val="accent2"/>
              </a:gs>
              <a:gs pos="100000">
                <a:schemeClr val="accent2">
                  <a:gamma/>
                  <a:tint val="73725"/>
                  <a:invGamma/>
                </a:schemeClr>
              </a:gs>
            </a:gsLst>
            <a:lin ang="5400000" scaled="1"/>
          </a:gradFill>
          <a:ln w="9525" algn="ctr">
            <a:noFill/>
            <a:miter lim="800000"/>
            <a:headEnd/>
            <a:tailEnd/>
          </a:ln>
          <a:effectLst/>
          <a:scene3d>
            <a:camera prst="legacyObliqueBottomRight"/>
            <a:lightRig rig="legacyFlat3" dir="b"/>
          </a:scene3d>
          <a:sp3d extrusionH="100000" prstMaterial="legacyMetal">
            <a:bevelT w="13500" h="13500" prst="angle"/>
            <a:bevelB w="13500" h="13500" prst="angle"/>
            <a:extrusionClr>
              <a:schemeClr val="accent2"/>
            </a:extrusionClr>
          </a:sp3d>
        </p:spPr>
        <p:txBody>
          <a:bodyPr wrap="none" anchor="ctr">
            <a:flatTx/>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16388" name="Rectangle 34"/>
          <p:cNvSpPr>
            <a:spLocks noChangeArrowheads="1"/>
          </p:cNvSpPr>
          <p:nvPr/>
        </p:nvSpPr>
        <p:spPr bwMode="black">
          <a:xfrm>
            <a:off x="5081901" y="2222949"/>
            <a:ext cx="3508375" cy="930275"/>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2400" b="1" i="0" u="none" strike="noStrike" cap="none" normalizeH="0" baseline="0" smtClean="0">
                <a:ln>
                  <a:noFill/>
                </a:ln>
                <a:solidFill>
                  <a:srgbClr val="B10303"/>
                </a:solidFill>
                <a:effectLst/>
                <a:latin typeface="Arial" pitchFamily="34" charset="0"/>
                <a:ea typeface="宋体" pitchFamily="2" charset="-122"/>
              </a:rPr>
              <a:t>内容</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zh-CN" sz="1000" b="1" i="0" u="none" strike="noStrike" cap="none" normalizeH="0" baseline="0" smtClean="0">
              <a:ln>
                <a:noFill/>
              </a:ln>
              <a:solidFill>
                <a:srgbClr val="B10303"/>
              </a:solidFill>
              <a:effectLst/>
              <a:latin typeface="Arial" pitchFamily="34" charset="0"/>
              <a:ea typeface="宋体" pitchFamily="2"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0" i="0" u="none" strike="noStrike" cap="none" normalizeH="0" baseline="0" smtClean="0">
                <a:ln>
                  <a:noFill/>
                </a:ln>
                <a:solidFill>
                  <a:srgbClr val="000000"/>
                </a:solidFill>
                <a:effectLst/>
                <a:latin typeface="Arial" pitchFamily="34" charset="0"/>
                <a:ea typeface="宋体" pitchFamily="2" charset="-122"/>
              </a:rPr>
              <a:t>点击添加文本内容</a:t>
            </a:r>
            <a:r>
              <a:rPr kumimoji="0" lang="en-US" altLang="zh-CN" sz="1600" b="0" i="0" u="none" strike="noStrike" cap="none" normalizeH="0" baseline="0" smtClean="0">
                <a:ln>
                  <a:noFill/>
                </a:ln>
                <a:solidFill>
                  <a:srgbClr val="000000"/>
                </a:solidFill>
                <a:effectLst/>
                <a:latin typeface="Arial" pitchFamily="34" charset="0"/>
                <a:ea typeface="宋体" pitchFamily="2" charset="-122"/>
              </a:rPr>
              <a:t>.</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6389" name="Line 35"/>
          <p:cNvSpPr>
            <a:spLocks noChangeShapeType="1"/>
          </p:cNvSpPr>
          <p:nvPr/>
        </p:nvSpPr>
        <p:spPr bwMode="auto">
          <a:xfrm flipH="1">
            <a:off x="4932676" y="2062612"/>
            <a:ext cx="4763" cy="3095625"/>
          </a:xfrm>
          <a:prstGeom prst="line">
            <a:avLst/>
          </a:prstGeom>
          <a:noFill/>
          <a:ln w="9525">
            <a:solidFill>
              <a:schemeClr val="tx1"/>
            </a:solidFill>
            <a:prstDash val="dash"/>
            <a:round/>
            <a:headEnd/>
            <a:tailEnd/>
          </a:ln>
        </p:spPr>
        <p:txBody>
          <a:bodyPr vert="horz" wrap="none" lIns="91440" tIns="45720" rIns="91440" bIns="45720" numCol="1" anchor="ctr" anchorCtr="0" compatLnSpc="1">
            <a:prstTxWarp prst="textNoShape">
              <a:avLst/>
            </a:prstTxWarp>
          </a:bodyPr>
          <a:lstStyle/>
          <a:p>
            <a:endParaRPr lang="zh-CN" altLang="en-US"/>
          </a:p>
        </p:txBody>
      </p:sp>
      <p:sp>
        <p:nvSpPr>
          <p:cNvPr id="446500" name="AutoShape 36"/>
          <p:cNvSpPr>
            <a:spLocks noChangeArrowheads="1"/>
          </p:cNvSpPr>
          <p:nvPr/>
        </p:nvSpPr>
        <p:spPr bwMode="gray">
          <a:xfrm rot="2692993">
            <a:off x="1151251" y="1895924"/>
            <a:ext cx="3449638" cy="3463925"/>
          </a:xfrm>
          <a:custGeom>
            <a:avLst/>
            <a:gdLst>
              <a:gd name="G0" fmla="+- 6950 0 0"/>
              <a:gd name="G1" fmla="+- -8829789 0 0"/>
              <a:gd name="G2" fmla="+- 0 0 -8829789"/>
              <a:gd name="T0" fmla="*/ 0 256 1"/>
              <a:gd name="T1" fmla="*/ 180 256 1"/>
              <a:gd name="G3" fmla="+- -8829789 T0 T1"/>
              <a:gd name="T2" fmla="*/ 0 256 1"/>
              <a:gd name="T3" fmla="*/ 90 256 1"/>
              <a:gd name="G4" fmla="+- -8829789 T2 T3"/>
              <a:gd name="G5" fmla="*/ G4 2 1"/>
              <a:gd name="T4" fmla="*/ 90 256 1"/>
              <a:gd name="T5" fmla="*/ 0 256 1"/>
              <a:gd name="G6" fmla="+- -8829789 T4 T5"/>
              <a:gd name="G7" fmla="*/ G6 2 1"/>
              <a:gd name="G8" fmla="abs -8829789"/>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6950"/>
              <a:gd name="G18" fmla="*/ 6950 1 2"/>
              <a:gd name="G19" fmla="+- G18 5400 0"/>
              <a:gd name="G20" fmla="cos G19 -8829789"/>
              <a:gd name="G21" fmla="sin G19 -8829789"/>
              <a:gd name="G22" fmla="+- G20 10800 0"/>
              <a:gd name="G23" fmla="+- G21 10800 0"/>
              <a:gd name="G24" fmla="+- 10800 0 G20"/>
              <a:gd name="G25" fmla="+- 6950 10800 0"/>
              <a:gd name="G26" fmla="?: G9 G17 G25"/>
              <a:gd name="G27" fmla="?: G9 0 21600"/>
              <a:gd name="G28" fmla="cos 10800 -8829789"/>
              <a:gd name="G29" fmla="sin 10800 -8829789"/>
              <a:gd name="G30" fmla="sin 6950 -8829789"/>
              <a:gd name="G31" fmla="+- G28 10800 0"/>
              <a:gd name="G32" fmla="+- G29 10800 0"/>
              <a:gd name="G33" fmla="+- G30 10800 0"/>
              <a:gd name="G34" fmla="?: G4 0 G31"/>
              <a:gd name="G35" fmla="?: -8829789 G34 0"/>
              <a:gd name="G36" fmla="?: G6 G35 G31"/>
              <a:gd name="G37" fmla="+- 21600 0 G36"/>
              <a:gd name="G38" fmla="?: G4 0 G33"/>
              <a:gd name="G39" fmla="?: -8829789 G38 G32"/>
              <a:gd name="G40" fmla="?: G6 G39 0"/>
              <a:gd name="G41" fmla="?: G4 G32 21600"/>
              <a:gd name="G42" fmla="?: G6 G41 G33"/>
              <a:gd name="T12" fmla="*/ 10800 w 21600"/>
              <a:gd name="T13" fmla="*/ 0 h 21600"/>
              <a:gd name="T14" fmla="*/ 4553 w 21600"/>
              <a:gd name="T15" fmla="*/ 4495 h 21600"/>
              <a:gd name="T16" fmla="*/ 10800 w 21600"/>
              <a:gd name="T17" fmla="*/ 3850 h 21600"/>
              <a:gd name="T18" fmla="*/ 17047 w 21600"/>
              <a:gd name="T19" fmla="*/ 4495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908" y="5862"/>
                </a:moveTo>
                <a:cubicBezTo>
                  <a:pt x="7210" y="4573"/>
                  <a:pt x="8968" y="3849"/>
                  <a:pt x="10800" y="3850"/>
                </a:cubicBezTo>
                <a:cubicBezTo>
                  <a:pt x="12631" y="3850"/>
                  <a:pt x="14389" y="4573"/>
                  <a:pt x="15691" y="5862"/>
                </a:cubicBezTo>
                <a:lnTo>
                  <a:pt x="18400" y="3127"/>
                </a:lnTo>
                <a:cubicBezTo>
                  <a:pt x="16378" y="1124"/>
                  <a:pt x="13646" y="-1"/>
                  <a:pt x="10799" y="0"/>
                </a:cubicBezTo>
                <a:cubicBezTo>
                  <a:pt x="7953" y="0"/>
                  <a:pt x="5221" y="1124"/>
                  <a:pt x="3199" y="3127"/>
                </a:cubicBezTo>
                <a:close/>
              </a:path>
            </a:pathLst>
          </a:custGeom>
          <a:gradFill rotWithShape="1">
            <a:gsLst>
              <a:gs pos="0">
                <a:schemeClr val="hlink"/>
              </a:gs>
              <a:gs pos="100000">
                <a:schemeClr val="hlink">
                  <a:gamma/>
                  <a:tint val="73725"/>
                  <a:invGamma/>
                </a:schemeClr>
              </a:gs>
            </a:gsLst>
            <a:lin ang="5400000" scaled="1"/>
          </a:gradFill>
          <a:ln w="9525" algn="ctr">
            <a:noFill/>
            <a:miter lim="800000"/>
            <a:headEnd/>
            <a:tailEnd/>
          </a:ln>
          <a:effectLst/>
          <a:scene3d>
            <a:camera prst="legacyObliqueBottomRight"/>
            <a:lightRig rig="legacyFlat3" dir="b"/>
          </a:scene3d>
          <a:sp3d extrusionH="100000" prstMaterial="legacyMetal">
            <a:bevelT w="13500" h="13500" prst="angle"/>
            <a:bevelB w="13500" h="13500" prst="angle"/>
            <a:extrusionClr>
              <a:schemeClr val="hlink"/>
            </a:extrusionClr>
          </a:sp3d>
        </p:spPr>
        <p:txBody>
          <a:bodyPr wrap="none" anchor="ctr">
            <a:flatTx/>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46501" name="AutoShape 37"/>
          <p:cNvSpPr>
            <a:spLocks noChangeArrowheads="1"/>
          </p:cNvSpPr>
          <p:nvPr/>
        </p:nvSpPr>
        <p:spPr bwMode="gray">
          <a:xfrm rot="18907007" flipV="1">
            <a:off x="1148076" y="1857824"/>
            <a:ext cx="3449638" cy="3463925"/>
          </a:xfrm>
          <a:custGeom>
            <a:avLst/>
            <a:gdLst>
              <a:gd name="G0" fmla="+- 6950 0 0"/>
              <a:gd name="G1" fmla="+- -8829789 0 0"/>
              <a:gd name="G2" fmla="+- 0 0 -8829789"/>
              <a:gd name="T0" fmla="*/ 0 256 1"/>
              <a:gd name="T1" fmla="*/ 180 256 1"/>
              <a:gd name="G3" fmla="+- -8829789 T0 T1"/>
              <a:gd name="T2" fmla="*/ 0 256 1"/>
              <a:gd name="T3" fmla="*/ 90 256 1"/>
              <a:gd name="G4" fmla="+- -8829789 T2 T3"/>
              <a:gd name="G5" fmla="*/ G4 2 1"/>
              <a:gd name="T4" fmla="*/ 90 256 1"/>
              <a:gd name="T5" fmla="*/ 0 256 1"/>
              <a:gd name="G6" fmla="+- -8829789 T4 T5"/>
              <a:gd name="G7" fmla="*/ G6 2 1"/>
              <a:gd name="G8" fmla="abs -8829789"/>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6950"/>
              <a:gd name="G18" fmla="*/ 6950 1 2"/>
              <a:gd name="G19" fmla="+- G18 5400 0"/>
              <a:gd name="G20" fmla="cos G19 -8829789"/>
              <a:gd name="G21" fmla="sin G19 -8829789"/>
              <a:gd name="G22" fmla="+- G20 10800 0"/>
              <a:gd name="G23" fmla="+- G21 10800 0"/>
              <a:gd name="G24" fmla="+- 10800 0 G20"/>
              <a:gd name="G25" fmla="+- 6950 10800 0"/>
              <a:gd name="G26" fmla="?: G9 G17 G25"/>
              <a:gd name="G27" fmla="?: G9 0 21600"/>
              <a:gd name="G28" fmla="cos 10800 -8829789"/>
              <a:gd name="G29" fmla="sin 10800 -8829789"/>
              <a:gd name="G30" fmla="sin 6950 -8829789"/>
              <a:gd name="G31" fmla="+- G28 10800 0"/>
              <a:gd name="G32" fmla="+- G29 10800 0"/>
              <a:gd name="G33" fmla="+- G30 10800 0"/>
              <a:gd name="G34" fmla="?: G4 0 G31"/>
              <a:gd name="G35" fmla="?: -8829789 G34 0"/>
              <a:gd name="G36" fmla="?: G6 G35 G31"/>
              <a:gd name="G37" fmla="+- 21600 0 G36"/>
              <a:gd name="G38" fmla="?: G4 0 G33"/>
              <a:gd name="G39" fmla="?: -8829789 G38 G32"/>
              <a:gd name="G40" fmla="?: G6 G39 0"/>
              <a:gd name="G41" fmla="?: G4 G32 21600"/>
              <a:gd name="G42" fmla="?: G6 G41 G33"/>
              <a:gd name="T12" fmla="*/ 10800 w 21600"/>
              <a:gd name="T13" fmla="*/ 0 h 21600"/>
              <a:gd name="T14" fmla="*/ 4553 w 21600"/>
              <a:gd name="T15" fmla="*/ 4495 h 21600"/>
              <a:gd name="T16" fmla="*/ 10800 w 21600"/>
              <a:gd name="T17" fmla="*/ 3850 h 21600"/>
              <a:gd name="T18" fmla="*/ 17047 w 21600"/>
              <a:gd name="T19" fmla="*/ 4495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908" y="5862"/>
                </a:moveTo>
                <a:cubicBezTo>
                  <a:pt x="7210" y="4573"/>
                  <a:pt x="8968" y="3849"/>
                  <a:pt x="10800" y="3850"/>
                </a:cubicBezTo>
                <a:cubicBezTo>
                  <a:pt x="12631" y="3850"/>
                  <a:pt x="14389" y="4573"/>
                  <a:pt x="15691" y="5862"/>
                </a:cubicBezTo>
                <a:lnTo>
                  <a:pt x="18400" y="3127"/>
                </a:lnTo>
                <a:cubicBezTo>
                  <a:pt x="16378" y="1124"/>
                  <a:pt x="13646" y="-1"/>
                  <a:pt x="10799" y="0"/>
                </a:cubicBezTo>
                <a:cubicBezTo>
                  <a:pt x="7953" y="0"/>
                  <a:pt x="5221" y="1124"/>
                  <a:pt x="3199" y="3127"/>
                </a:cubicBezTo>
                <a:close/>
              </a:path>
            </a:pathLst>
          </a:custGeom>
          <a:gradFill rotWithShape="1">
            <a:gsLst>
              <a:gs pos="0">
                <a:schemeClr val="accent1"/>
              </a:gs>
              <a:gs pos="100000">
                <a:schemeClr val="accent1">
                  <a:gamma/>
                  <a:tint val="73725"/>
                  <a:invGamma/>
                </a:schemeClr>
              </a:gs>
            </a:gsLst>
            <a:lin ang="5400000" scaled="1"/>
          </a:gradFill>
          <a:ln w="9525" algn="ctr">
            <a:noFill/>
            <a:miter lim="800000"/>
            <a:headEnd/>
            <a:tailEnd/>
          </a:ln>
          <a:effectLst/>
          <a:scene3d>
            <a:camera prst="legacyObliqueBottomRight"/>
            <a:lightRig rig="legacyFlat3" dir="b"/>
          </a:scene3d>
          <a:sp3d extrusionH="100000" prstMaterial="legacyMetal">
            <a:bevelT w="13500" h="13500" prst="angle"/>
            <a:bevelB w="13500" h="13500" prst="angle"/>
            <a:extrusionClr>
              <a:schemeClr val="accent1"/>
            </a:extrusionClr>
          </a:sp3d>
        </p:spPr>
        <p:txBody>
          <a:bodyPr wrap="none" anchor="ctr">
            <a:flatTx/>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16392" name="WordArt 38"/>
          <p:cNvSpPr>
            <a:spLocks noChangeArrowheads="1" noChangeShapeType="1" noTextEdit="1"/>
          </p:cNvSpPr>
          <p:nvPr/>
        </p:nvSpPr>
        <p:spPr bwMode="gray">
          <a:xfrm rot="-2607704">
            <a:off x="1222689" y="2483299"/>
            <a:ext cx="2162175" cy="1079500"/>
          </a:xfrm>
          <a:prstGeom prst="rect">
            <a:avLst/>
          </a:prstGeom>
        </p:spPr>
        <p:txBody>
          <a:bodyPr wrap="none" fromWordArt="1">
            <a:prstTxWarp prst="textArchUp">
              <a:avLst>
                <a:gd name="adj" fmla="val 12109124"/>
              </a:avLst>
            </a:prstTxWarp>
          </a:bodyPr>
          <a:lstStyle/>
          <a:p>
            <a:pPr algn="ctr" rtl="0"/>
            <a:r>
              <a:rPr lang="zh-CN" altLang="en-US" sz="1800" b="1" kern="10" spc="0" smtClean="0">
                <a:ln w="9525">
                  <a:noFill/>
                  <a:round/>
                  <a:headEnd/>
                  <a:tailEnd/>
                </a:ln>
                <a:solidFill>
                  <a:srgbClr val="FFFFFF"/>
                </a:solidFill>
                <a:latin typeface="Arial"/>
                <a:cs typeface="Arial"/>
              </a:rPr>
              <a:t>点击添加内容</a:t>
            </a:r>
            <a:endParaRPr lang="zh-CN" altLang="en-US" sz="1800" b="1" kern="10" spc="0">
              <a:ln w="9525">
                <a:noFill/>
                <a:round/>
                <a:headEnd/>
                <a:tailEnd/>
              </a:ln>
              <a:solidFill>
                <a:srgbClr val="FFFFFF"/>
              </a:solidFill>
              <a:latin typeface="Arial"/>
              <a:cs typeface="Arial"/>
            </a:endParaRPr>
          </a:p>
        </p:txBody>
      </p:sp>
      <p:sp>
        <p:nvSpPr>
          <p:cNvPr id="16393" name="WordArt 39"/>
          <p:cNvSpPr>
            <a:spLocks noChangeArrowheads="1" noChangeShapeType="1" noTextEdit="1"/>
          </p:cNvSpPr>
          <p:nvPr/>
        </p:nvSpPr>
        <p:spPr bwMode="white">
          <a:xfrm rot="2855621">
            <a:off x="2389501" y="2540450"/>
            <a:ext cx="2162175" cy="1079500"/>
          </a:xfrm>
          <a:prstGeom prst="rect">
            <a:avLst/>
          </a:prstGeom>
        </p:spPr>
        <p:txBody>
          <a:bodyPr wrap="none" fromWordArt="1">
            <a:prstTxWarp prst="textArchUp">
              <a:avLst>
                <a:gd name="adj" fmla="val 12061084"/>
              </a:avLst>
            </a:prstTxWarp>
          </a:bodyPr>
          <a:lstStyle/>
          <a:p>
            <a:pPr algn="ctr" rtl="0"/>
            <a:r>
              <a:rPr lang="zh-CN" altLang="en-US" sz="1800" b="1" kern="10" spc="0" smtClean="0">
                <a:ln w="9525">
                  <a:noFill/>
                  <a:round/>
                  <a:headEnd/>
                  <a:tailEnd/>
                </a:ln>
                <a:solidFill>
                  <a:srgbClr val="FFFFFF"/>
                </a:solidFill>
                <a:latin typeface="Arial"/>
                <a:cs typeface="Arial"/>
              </a:rPr>
              <a:t>点击添加内容</a:t>
            </a:r>
            <a:endParaRPr lang="zh-CN" altLang="en-US" sz="1800" b="1" kern="10" spc="0">
              <a:ln w="9525">
                <a:noFill/>
                <a:round/>
                <a:headEnd/>
                <a:tailEnd/>
              </a:ln>
              <a:solidFill>
                <a:srgbClr val="FFFFFF"/>
              </a:solidFill>
              <a:latin typeface="Arial"/>
              <a:cs typeface="Arial"/>
            </a:endParaRPr>
          </a:p>
        </p:txBody>
      </p:sp>
      <p:sp>
        <p:nvSpPr>
          <p:cNvPr id="16394" name="WordArt 40"/>
          <p:cNvSpPr>
            <a:spLocks noChangeArrowheads="1" noChangeShapeType="1" noTextEdit="1"/>
          </p:cNvSpPr>
          <p:nvPr/>
        </p:nvSpPr>
        <p:spPr bwMode="gray">
          <a:xfrm rot="2855621">
            <a:off x="1216338" y="3680275"/>
            <a:ext cx="2162175" cy="1079500"/>
          </a:xfrm>
          <a:prstGeom prst="rect">
            <a:avLst/>
          </a:prstGeom>
        </p:spPr>
        <p:txBody>
          <a:bodyPr wrap="none" fromWordArt="1">
            <a:prstTxWarp prst="textArchDown">
              <a:avLst>
                <a:gd name="adj" fmla="val 1367497"/>
              </a:avLst>
            </a:prstTxWarp>
          </a:bodyPr>
          <a:lstStyle/>
          <a:p>
            <a:pPr algn="ctr" rtl="0"/>
            <a:r>
              <a:rPr lang="zh-CN" altLang="en-US" sz="1800" b="1" kern="10" spc="0" smtClean="0">
                <a:ln w="9525">
                  <a:noFill/>
                  <a:round/>
                  <a:headEnd/>
                  <a:tailEnd/>
                </a:ln>
                <a:solidFill>
                  <a:srgbClr val="FFFFFF"/>
                </a:solidFill>
                <a:latin typeface="Arial"/>
                <a:cs typeface="Arial"/>
              </a:rPr>
              <a:t>点击添加内容</a:t>
            </a:r>
            <a:endParaRPr lang="zh-CN" altLang="en-US" sz="1800" b="1" kern="10" spc="0">
              <a:ln w="9525">
                <a:noFill/>
                <a:round/>
                <a:headEnd/>
                <a:tailEnd/>
              </a:ln>
              <a:solidFill>
                <a:srgbClr val="FFFFFF"/>
              </a:solidFill>
              <a:latin typeface="Arial"/>
              <a:cs typeface="Arial"/>
            </a:endParaRPr>
          </a:p>
        </p:txBody>
      </p:sp>
      <p:sp>
        <p:nvSpPr>
          <p:cNvPr id="16395" name="WordArt 41"/>
          <p:cNvSpPr>
            <a:spLocks noChangeArrowheads="1" noChangeShapeType="1" noTextEdit="1"/>
          </p:cNvSpPr>
          <p:nvPr/>
        </p:nvSpPr>
        <p:spPr bwMode="gray">
          <a:xfrm rot="-2860605">
            <a:off x="2412520" y="3619156"/>
            <a:ext cx="2162175" cy="1144587"/>
          </a:xfrm>
          <a:prstGeom prst="rect">
            <a:avLst/>
          </a:prstGeom>
        </p:spPr>
        <p:txBody>
          <a:bodyPr wrap="none" fromWordArt="1">
            <a:prstTxWarp prst="textArchDown">
              <a:avLst>
                <a:gd name="adj" fmla="val 1440847"/>
              </a:avLst>
            </a:prstTxWarp>
          </a:bodyPr>
          <a:lstStyle/>
          <a:p>
            <a:pPr algn="ctr" rtl="0"/>
            <a:r>
              <a:rPr lang="en-US" altLang="zh-CN" sz="1800" b="1" kern="10" spc="0" smtClean="0">
                <a:ln w="9525">
                  <a:noFill/>
                  <a:round/>
                  <a:headEnd/>
                  <a:tailEnd/>
                </a:ln>
                <a:solidFill>
                  <a:srgbClr val="FFFFFF"/>
                </a:solidFill>
                <a:latin typeface="Arial"/>
                <a:cs typeface="Arial"/>
              </a:rPr>
              <a:t>Your Text Here</a:t>
            </a:r>
            <a:endParaRPr lang="zh-CN" altLang="en-US" sz="1800" b="1" kern="10" spc="0">
              <a:ln w="9525">
                <a:noFill/>
                <a:round/>
                <a:headEnd/>
                <a:tailEnd/>
              </a:ln>
              <a:solidFill>
                <a:srgbClr val="FFFFFF"/>
              </a:solidFill>
              <a:latin typeface="Arial"/>
              <a:cs typeface="Arial"/>
            </a:endParaRPr>
          </a:p>
        </p:txBody>
      </p:sp>
      <p:sp>
        <p:nvSpPr>
          <p:cNvPr id="16396" name="Text Box 42"/>
          <p:cNvSpPr txBox="1">
            <a:spLocks noChangeArrowheads="1"/>
          </p:cNvSpPr>
          <p:nvPr/>
        </p:nvSpPr>
        <p:spPr bwMode="gray">
          <a:xfrm>
            <a:off x="2033901" y="3550099"/>
            <a:ext cx="1736725" cy="64135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点击添加文本内容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6397" name="Text Box 43"/>
          <p:cNvSpPr txBox="1">
            <a:spLocks noChangeArrowheads="1"/>
          </p:cNvSpPr>
          <p:nvPr/>
        </p:nvSpPr>
        <p:spPr bwMode="gray">
          <a:xfrm>
            <a:off x="1913251" y="2997649"/>
            <a:ext cx="1949450" cy="33655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2"/>
                </a:solidFill>
                <a:effectLst/>
                <a:latin typeface="Arial" pitchFamily="34" charset="0"/>
                <a:ea typeface="宋体" pitchFamily="2" charset="-122"/>
              </a:rPr>
              <a:t>点击添加标题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6398" name="Line 44"/>
          <p:cNvSpPr>
            <a:spLocks noChangeShapeType="1"/>
          </p:cNvSpPr>
          <p:nvPr/>
        </p:nvSpPr>
        <p:spPr bwMode="gray">
          <a:xfrm>
            <a:off x="1933889" y="3454849"/>
            <a:ext cx="1895475" cy="0"/>
          </a:xfrm>
          <a:prstGeom prst="line">
            <a:avLst/>
          </a:prstGeom>
          <a:noFill/>
          <a:ln w="28575">
            <a:solidFill>
              <a:schemeClr val="tx1">
                <a:alpha val="50195"/>
              </a:schemeClr>
            </a:solidFill>
            <a:prstDash val="sysDot"/>
            <a:round/>
            <a:headEnd/>
            <a:tailEnd/>
          </a:ln>
        </p:spPr>
        <p:txBody>
          <a:bodyPr vert="horz" wrap="none" lIns="91440" tIns="45720" rIns="91440" bIns="45720" numCol="1" anchor="ctr" anchorCtr="0" compatLnSpc="1">
            <a:prstTxWarp prst="textNoShape">
              <a:avLst/>
            </a:prstTxWarp>
          </a:bodyPr>
          <a:lstStyle/>
          <a:p>
            <a:endParaRPr lang="zh-CN" altLang="en-US"/>
          </a:p>
        </p:txBody>
      </p:sp>
      <p:sp>
        <p:nvSpPr>
          <p:cNvPr id="446509" name="AutoShape 45"/>
          <p:cNvSpPr>
            <a:spLocks noChangeArrowheads="1"/>
          </p:cNvSpPr>
          <p:nvPr/>
        </p:nvSpPr>
        <p:spPr bwMode="gray">
          <a:xfrm>
            <a:off x="5302564" y="3869187"/>
            <a:ext cx="247650" cy="24765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2"/>
          </a:solidFill>
          <a:ln w="9525" algn="ctr">
            <a:noFill/>
            <a:round/>
            <a:headEnd/>
            <a:tailEnd/>
          </a:ln>
          <a:effectLst>
            <a:outerShdw dist="35921" dir="2700000"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46510" name="AutoShape 46"/>
          <p:cNvSpPr>
            <a:spLocks noChangeArrowheads="1"/>
          </p:cNvSpPr>
          <p:nvPr/>
        </p:nvSpPr>
        <p:spPr bwMode="gray">
          <a:xfrm>
            <a:off x="5302564" y="4183512"/>
            <a:ext cx="247650" cy="24765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folHlink"/>
          </a:solidFill>
          <a:ln w="9525" algn="ctr">
            <a:noFill/>
            <a:round/>
            <a:headEnd/>
            <a:tailEnd/>
          </a:ln>
          <a:effectLst>
            <a:outerShdw dist="35921" dir="2700000"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46511" name="AutoShape 47"/>
          <p:cNvSpPr>
            <a:spLocks noChangeArrowheads="1"/>
          </p:cNvSpPr>
          <p:nvPr/>
        </p:nvSpPr>
        <p:spPr bwMode="gray">
          <a:xfrm>
            <a:off x="5302564" y="4497837"/>
            <a:ext cx="247650" cy="24765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hlink"/>
          </a:solidFill>
          <a:ln w="9525" algn="ctr">
            <a:noFill/>
            <a:round/>
            <a:headEnd/>
            <a:tailEnd/>
          </a:ln>
          <a:effectLst>
            <a:outerShdw dist="35921" dir="2700000"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46512" name="AutoShape 48"/>
          <p:cNvSpPr>
            <a:spLocks noChangeArrowheads="1"/>
          </p:cNvSpPr>
          <p:nvPr/>
        </p:nvSpPr>
        <p:spPr bwMode="gray">
          <a:xfrm>
            <a:off x="5302564" y="4812162"/>
            <a:ext cx="247650" cy="24765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lgn="ctr">
            <a:noFill/>
            <a:round/>
            <a:headEnd/>
            <a:tailEnd/>
          </a:ln>
          <a:effectLst>
            <a:outerShdw dist="35921" dir="2700000"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16403" name="Text Box 49"/>
          <p:cNvSpPr txBox="1">
            <a:spLocks noChangeArrowheads="1"/>
          </p:cNvSpPr>
          <p:nvPr/>
        </p:nvSpPr>
        <p:spPr bwMode="gray">
          <a:xfrm>
            <a:off x="5567676" y="3827912"/>
            <a:ext cx="2301875" cy="30480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rgbClr val="1C1C1C"/>
                </a:solidFill>
                <a:effectLst/>
                <a:latin typeface="Arial" pitchFamily="34" charset="0"/>
                <a:ea typeface="宋体" pitchFamily="2" charset="-122"/>
              </a:rPr>
              <a:t>点击添加文本内容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6404" name="Text Box 50"/>
          <p:cNvSpPr txBox="1">
            <a:spLocks noChangeArrowheads="1"/>
          </p:cNvSpPr>
          <p:nvPr/>
        </p:nvSpPr>
        <p:spPr bwMode="gray">
          <a:xfrm>
            <a:off x="5567676" y="4164462"/>
            <a:ext cx="2301875" cy="30480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rgbClr val="1C1C1C"/>
                </a:solidFill>
                <a:effectLst/>
                <a:latin typeface="Arial" pitchFamily="34" charset="0"/>
                <a:ea typeface="宋体" pitchFamily="2" charset="-122"/>
              </a:rPr>
              <a:t>点击添加文本内容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6405" name="Text Box 51"/>
          <p:cNvSpPr txBox="1">
            <a:spLocks noChangeArrowheads="1"/>
          </p:cNvSpPr>
          <p:nvPr/>
        </p:nvSpPr>
        <p:spPr bwMode="gray">
          <a:xfrm>
            <a:off x="5567676" y="4478787"/>
            <a:ext cx="2301875" cy="517525"/>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rgbClr val="1C1C1C"/>
                </a:solidFill>
                <a:effectLst/>
                <a:latin typeface="Arial" pitchFamily="34" charset="0"/>
                <a:ea typeface="宋体" pitchFamily="2" charset="-122"/>
              </a:rPr>
              <a:t>点击添加文本内容</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6406" name="Text Box 52"/>
          <p:cNvSpPr txBox="1">
            <a:spLocks noChangeArrowheads="1"/>
          </p:cNvSpPr>
          <p:nvPr/>
        </p:nvSpPr>
        <p:spPr bwMode="gray">
          <a:xfrm>
            <a:off x="5567676" y="4783587"/>
            <a:ext cx="2301875" cy="30480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rgbClr val="1C1C1C"/>
                </a:solidFill>
                <a:effectLst/>
                <a:latin typeface="Arial" pitchFamily="34" charset="0"/>
                <a:ea typeface="宋体" pitchFamily="2" charset="-122"/>
              </a:rPr>
              <a:t>点击添加文本内容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6407" name="Line 53"/>
          <p:cNvSpPr>
            <a:spLocks noChangeShapeType="1"/>
          </p:cNvSpPr>
          <p:nvPr/>
        </p:nvSpPr>
        <p:spPr bwMode="auto">
          <a:xfrm rot="16200000" flipH="1">
            <a:off x="6751158" y="977555"/>
            <a:ext cx="6350" cy="3557587"/>
          </a:xfrm>
          <a:prstGeom prst="line">
            <a:avLst/>
          </a:prstGeom>
          <a:noFill/>
          <a:ln w="9525">
            <a:solidFill>
              <a:schemeClr val="tx1"/>
            </a:solidFill>
            <a:prstDash val="dash"/>
            <a:round/>
            <a:headEnd/>
            <a:tailEnd/>
          </a:ln>
        </p:spPr>
        <p:txBody>
          <a:bodyPr vert="horz" wrap="none" lIns="91440" tIns="45720" rIns="91440" bIns="45720" numCol="1" anchor="ctr" anchorCtr="0" compatLnSpc="1">
            <a:prstTxWarp prst="textNoShape">
              <a:avLst/>
            </a:prstTxWarp>
          </a:bodyPr>
          <a:lstStyle/>
          <a:p>
            <a:endParaRPr lang="zh-CN" altLang="en-US"/>
          </a:p>
        </p:txBody>
      </p:sp>
    </p:spTree>
  </p:cSld>
  <p:clrMapOvr>
    <a:masterClrMapping/>
  </p:clrMapOvr>
  <p:transition spd="slow" advClick="0" advTm="2000">
    <p:dissolve/>
    <p:sndAc>
      <p:stSnd loop="1">
        <p:snd r:embed="rId2" name="breeze.wav" builtIn="1"/>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714379"/>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graphicFrame>
        <p:nvGraphicFramePr>
          <p:cNvPr id="12290" name="Object 37"/>
          <p:cNvGraphicFramePr>
            <a:graphicFrameLocks noChangeAspect="1"/>
          </p:cNvGraphicFramePr>
          <p:nvPr/>
        </p:nvGraphicFramePr>
        <p:xfrm>
          <a:off x="457200" y="1284304"/>
          <a:ext cx="3886200" cy="4573588"/>
        </p:xfrm>
        <a:graphic>
          <a:graphicData uri="http://schemas.openxmlformats.org/presentationml/2006/ole">
            <p:oleObj spid="_x0000_s12290" name="图表" r:id="rId4" imgW="6934200" imgH="8172602" progId="MSGraph.Chart.8">
              <p:embed followColorScheme="full"/>
            </p:oleObj>
          </a:graphicData>
        </a:graphic>
      </p:graphicFrame>
      <p:grpSp>
        <p:nvGrpSpPr>
          <p:cNvPr id="12291" name="Group 38"/>
          <p:cNvGrpSpPr>
            <a:grpSpLocks/>
          </p:cNvGrpSpPr>
          <p:nvPr/>
        </p:nvGrpSpPr>
        <p:grpSpPr bwMode="auto">
          <a:xfrm>
            <a:off x="4637088" y="1992329"/>
            <a:ext cx="3981450" cy="593725"/>
            <a:chOff x="2920" y="1329"/>
            <a:chExt cx="2676" cy="374"/>
          </a:xfrm>
        </p:grpSpPr>
        <p:sp>
          <p:nvSpPr>
            <p:cNvPr id="12292" name="Rectangle 39"/>
            <p:cNvSpPr>
              <a:spLocks noChangeArrowheads="1"/>
            </p:cNvSpPr>
            <p:nvPr/>
          </p:nvSpPr>
          <p:spPr bwMode="gray">
            <a:xfrm flipH="1">
              <a:off x="2934" y="1329"/>
              <a:ext cx="2662" cy="374"/>
            </a:xfrm>
            <a:prstGeom prst="rect">
              <a:avLst/>
            </a:prstGeom>
            <a:solidFill>
              <a:srgbClr val="FFFFFF">
                <a:alpha val="20000"/>
              </a:srgbClr>
            </a:solidFill>
            <a:ln w="9525" algn="ctr">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2293" name="Rectangle 40"/>
            <p:cNvSpPr>
              <a:spLocks noChangeArrowheads="1"/>
            </p:cNvSpPr>
            <p:nvPr/>
          </p:nvSpPr>
          <p:spPr bwMode="gray">
            <a:xfrm flipH="1">
              <a:off x="2920" y="1367"/>
              <a:ext cx="2676" cy="298"/>
            </a:xfrm>
            <a:prstGeom prst="rect">
              <a:avLst/>
            </a:prstGeom>
            <a:solidFill>
              <a:srgbClr val="FFFFFF">
                <a:alpha val="39999"/>
              </a:srgbClr>
            </a:solidFill>
            <a:ln w="9525" algn="ctr">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12294" name="Group 41"/>
          <p:cNvGrpSpPr>
            <a:grpSpLocks/>
          </p:cNvGrpSpPr>
          <p:nvPr/>
        </p:nvGrpSpPr>
        <p:grpSpPr bwMode="auto">
          <a:xfrm>
            <a:off x="4354513" y="2009792"/>
            <a:ext cx="530225" cy="527050"/>
            <a:chOff x="997" y="1736"/>
            <a:chExt cx="416" cy="414"/>
          </a:xfrm>
        </p:grpSpPr>
        <p:sp>
          <p:nvSpPr>
            <p:cNvPr id="12295" name="Oval 42"/>
            <p:cNvSpPr>
              <a:spLocks noChangeArrowheads="1"/>
            </p:cNvSpPr>
            <p:nvPr/>
          </p:nvSpPr>
          <p:spPr bwMode="invGray">
            <a:xfrm>
              <a:off x="997" y="1738"/>
              <a:ext cx="416" cy="412"/>
            </a:xfrm>
            <a:prstGeom prst="ellipse">
              <a:avLst/>
            </a:prstGeom>
            <a:solidFill>
              <a:schemeClr val="accent1"/>
            </a:solidFill>
            <a:ln w="63500" algn="ctr">
              <a:solidFill>
                <a:srgbClr val="F8F8F8">
                  <a:alpha val="70195"/>
                </a:srgbClr>
              </a:solid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pic>
          <p:nvPicPr>
            <p:cNvPr id="12296" name="Picture 43" descr="cir_lighteffect0"/>
            <p:cNvPicPr>
              <a:picLocks noChangeAspect="1" noChangeArrowheads="1"/>
            </p:cNvPicPr>
            <p:nvPr/>
          </p:nvPicPr>
          <p:blipFill>
            <a:blip r:embed="rId5">
              <a:lum bright="18000" contrast="-12000"/>
            </a:blip>
            <a:srcRect/>
            <a:stretch>
              <a:fillRect/>
            </a:stretch>
          </p:blipFill>
          <p:spPr bwMode="invGray">
            <a:xfrm>
              <a:off x="1032" y="1736"/>
              <a:ext cx="344" cy="344"/>
            </a:xfrm>
            <a:prstGeom prst="rect">
              <a:avLst/>
            </a:prstGeom>
            <a:noFill/>
            <a:ln w="9525">
              <a:noFill/>
              <a:miter lim="800000"/>
              <a:headEnd/>
              <a:tailEnd/>
            </a:ln>
          </p:spPr>
        </p:pic>
      </p:grpSp>
      <p:sp>
        <p:nvSpPr>
          <p:cNvPr id="12297" name="WordArt 44"/>
          <p:cNvSpPr>
            <a:spLocks noChangeArrowheads="1" noChangeShapeType="1" noTextEdit="1"/>
          </p:cNvSpPr>
          <p:nvPr/>
        </p:nvSpPr>
        <p:spPr bwMode="gray">
          <a:xfrm>
            <a:off x="4516438" y="2109804"/>
            <a:ext cx="212725" cy="349250"/>
          </a:xfrm>
          <a:prstGeom prst="rect">
            <a:avLst/>
          </a:prstGeom>
        </p:spPr>
        <p:txBody>
          <a:bodyPr wrap="none" fromWordArt="1">
            <a:prstTxWarp prst="textPlain">
              <a:avLst>
                <a:gd name="adj" fmla="val 50000"/>
              </a:avLst>
            </a:prstTxWarp>
          </a:bodyPr>
          <a:lstStyle/>
          <a:p>
            <a:pPr algn="ctr" rtl="0"/>
            <a:r>
              <a:rPr lang="en-US" altLang="zh-CN" sz="3600" kern="10" spc="0" smtClean="0">
                <a:ln w="9525">
                  <a:noFill/>
                  <a:round/>
                  <a:headEnd/>
                  <a:tailEnd/>
                </a:ln>
                <a:solidFill>
                  <a:srgbClr val="FEFEFE"/>
                </a:solidFill>
                <a:effectLst>
                  <a:outerShdw dist="12700" algn="ctr" rotWithShape="0">
                    <a:schemeClr val="bg2">
                      <a:alpha val="50000"/>
                    </a:schemeClr>
                  </a:outerShdw>
                </a:effectLst>
                <a:latin typeface="Arial Black"/>
              </a:rPr>
              <a:t>$</a:t>
            </a:r>
            <a:endParaRPr lang="zh-CN" altLang="en-US" sz="3600" kern="10" spc="0">
              <a:ln w="9525">
                <a:noFill/>
                <a:round/>
                <a:headEnd/>
                <a:tailEnd/>
              </a:ln>
              <a:solidFill>
                <a:srgbClr val="FEFEFE"/>
              </a:solidFill>
              <a:effectLst>
                <a:outerShdw dist="12700" algn="ctr" rotWithShape="0">
                  <a:schemeClr val="bg2">
                    <a:alpha val="50000"/>
                  </a:schemeClr>
                </a:outerShdw>
              </a:effectLst>
              <a:latin typeface="Arial Black"/>
            </a:endParaRPr>
          </a:p>
        </p:txBody>
      </p:sp>
      <p:grpSp>
        <p:nvGrpSpPr>
          <p:cNvPr id="12298" name="Group 45"/>
          <p:cNvGrpSpPr>
            <a:grpSpLocks/>
          </p:cNvGrpSpPr>
          <p:nvPr/>
        </p:nvGrpSpPr>
        <p:grpSpPr bwMode="auto">
          <a:xfrm>
            <a:off x="4637088" y="2930542"/>
            <a:ext cx="3981450" cy="593725"/>
            <a:chOff x="2920" y="1329"/>
            <a:chExt cx="2676" cy="374"/>
          </a:xfrm>
        </p:grpSpPr>
        <p:sp>
          <p:nvSpPr>
            <p:cNvPr id="12299" name="Rectangle 46"/>
            <p:cNvSpPr>
              <a:spLocks noChangeArrowheads="1"/>
            </p:cNvSpPr>
            <p:nvPr/>
          </p:nvSpPr>
          <p:spPr bwMode="ltGray">
            <a:xfrm flipH="1">
              <a:off x="2934" y="1329"/>
              <a:ext cx="2662" cy="374"/>
            </a:xfrm>
            <a:prstGeom prst="rect">
              <a:avLst/>
            </a:prstGeom>
            <a:solidFill>
              <a:srgbClr val="FFFFFF">
                <a:alpha val="20000"/>
              </a:srgbClr>
            </a:solidFill>
            <a:ln w="9525" algn="ctr">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2300" name="Rectangle 47"/>
            <p:cNvSpPr>
              <a:spLocks noChangeArrowheads="1"/>
            </p:cNvSpPr>
            <p:nvPr/>
          </p:nvSpPr>
          <p:spPr bwMode="ltGray">
            <a:xfrm flipH="1">
              <a:off x="2920" y="1367"/>
              <a:ext cx="2676" cy="298"/>
            </a:xfrm>
            <a:prstGeom prst="rect">
              <a:avLst/>
            </a:prstGeom>
            <a:solidFill>
              <a:srgbClr val="FFFFFF">
                <a:alpha val="39999"/>
              </a:srgbClr>
            </a:solidFill>
            <a:ln w="9525" algn="ctr">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12301" name="Group 48"/>
          <p:cNvGrpSpPr>
            <a:grpSpLocks/>
          </p:cNvGrpSpPr>
          <p:nvPr/>
        </p:nvGrpSpPr>
        <p:grpSpPr bwMode="auto">
          <a:xfrm>
            <a:off x="4354513" y="2948004"/>
            <a:ext cx="530225" cy="527050"/>
            <a:chOff x="997" y="1736"/>
            <a:chExt cx="416" cy="414"/>
          </a:xfrm>
        </p:grpSpPr>
        <p:sp>
          <p:nvSpPr>
            <p:cNvPr id="12302" name="Oval 49"/>
            <p:cNvSpPr>
              <a:spLocks noChangeArrowheads="1"/>
            </p:cNvSpPr>
            <p:nvPr/>
          </p:nvSpPr>
          <p:spPr bwMode="invGray">
            <a:xfrm>
              <a:off x="997" y="1738"/>
              <a:ext cx="416" cy="412"/>
            </a:xfrm>
            <a:prstGeom prst="ellipse">
              <a:avLst/>
            </a:prstGeom>
            <a:solidFill>
              <a:schemeClr val="accent2"/>
            </a:solidFill>
            <a:ln w="63500" algn="ctr">
              <a:solidFill>
                <a:srgbClr val="F8F8F8">
                  <a:alpha val="70195"/>
                </a:srgbClr>
              </a:solid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pic>
          <p:nvPicPr>
            <p:cNvPr id="12303" name="Picture 50" descr="cir_lighteffect0"/>
            <p:cNvPicPr>
              <a:picLocks noChangeAspect="1" noChangeArrowheads="1"/>
            </p:cNvPicPr>
            <p:nvPr/>
          </p:nvPicPr>
          <p:blipFill>
            <a:blip r:embed="rId5">
              <a:lum bright="18000" contrast="-12000"/>
            </a:blip>
            <a:srcRect/>
            <a:stretch>
              <a:fillRect/>
            </a:stretch>
          </p:blipFill>
          <p:spPr bwMode="invGray">
            <a:xfrm>
              <a:off x="1032" y="1736"/>
              <a:ext cx="344" cy="344"/>
            </a:xfrm>
            <a:prstGeom prst="rect">
              <a:avLst/>
            </a:prstGeom>
            <a:noFill/>
            <a:ln w="9525">
              <a:noFill/>
              <a:miter lim="800000"/>
              <a:headEnd/>
              <a:tailEnd/>
            </a:ln>
          </p:spPr>
        </p:pic>
      </p:grpSp>
      <p:grpSp>
        <p:nvGrpSpPr>
          <p:cNvPr id="12304" name="Group 51"/>
          <p:cNvGrpSpPr>
            <a:grpSpLocks/>
          </p:cNvGrpSpPr>
          <p:nvPr/>
        </p:nvGrpSpPr>
        <p:grpSpPr bwMode="auto">
          <a:xfrm>
            <a:off x="4637088" y="3856054"/>
            <a:ext cx="3981450" cy="593725"/>
            <a:chOff x="2920" y="1329"/>
            <a:chExt cx="2676" cy="374"/>
          </a:xfrm>
        </p:grpSpPr>
        <p:sp>
          <p:nvSpPr>
            <p:cNvPr id="12305" name="Rectangle 52"/>
            <p:cNvSpPr>
              <a:spLocks noChangeArrowheads="1"/>
            </p:cNvSpPr>
            <p:nvPr/>
          </p:nvSpPr>
          <p:spPr bwMode="ltGray">
            <a:xfrm flipH="1">
              <a:off x="2934" y="1329"/>
              <a:ext cx="2662" cy="374"/>
            </a:xfrm>
            <a:prstGeom prst="rect">
              <a:avLst/>
            </a:prstGeom>
            <a:solidFill>
              <a:srgbClr val="FFFFFF">
                <a:alpha val="20000"/>
              </a:srgbClr>
            </a:solidFill>
            <a:ln w="9525" algn="ctr">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2306" name="Rectangle 53"/>
            <p:cNvSpPr>
              <a:spLocks noChangeArrowheads="1"/>
            </p:cNvSpPr>
            <p:nvPr/>
          </p:nvSpPr>
          <p:spPr bwMode="ltGray">
            <a:xfrm flipH="1">
              <a:off x="2920" y="1367"/>
              <a:ext cx="2676" cy="298"/>
            </a:xfrm>
            <a:prstGeom prst="rect">
              <a:avLst/>
            </a:prstGeom>
            <a:solidFill>
              <a:srgbClr val="FFFFFF">
                <a:alpha val="39999"/>
              </a:srgbClr>
            </a:solidFill>
            <a:ln w="9525" algn="ctr">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12307" name="Group 54"/>
          <p:cNvGrpSpPr>
            <a:grpSpLocks/>
          </p:cNvGrpSpPr>
          <p:nvPr/>
        </p:nvGrpSpPr>
        <p:grpSpPr bwMode="auto">
          <a:xfrm>
            <a:off x="4354513" y="3873517"/>
            <a:ext cx="530225" cy="527050"/>
            <a:chOff x="997" y="1736"/>
            <a:chExt cx="416" cy="414"/>
          </a:xfrm>
        </p:grpSpPr>
        <p:sp>
          <p:nvSpPr>
            <p:cNvPr id="12308" name="Oval 55"/>
            <p:cNvSpPr>
              <a:spLocks noChangeArrowheads="1"/>
            </p:cNvSpPr>
            <p:nvPr/>
          </p:nvSpPr>
          <p:spPr bwMode="invGray">
            <a:xfrm>
              <a:off x="997" y="1738"/>
              <a:ext cx="416" cy="412"/>
            </a:xfrm>
            <a:prstGeom prst="ellipse">
              <a:avLst/>
            </a:prstGeom>
            <a:solidFill>
              <a:schemeClr val="hlink"/>
            </a:solidFill>
            <a:ln w="63500" algn="ctr">
              <a:solidFill>
                <a:srgbClr val="F8F8F8">
                  <a:alpha val="70195"/>
                </a:srgbClr>
              </a:solid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pic>
          <p:nvPicPr>
            <p:cNvPr id="12309" name="Picture 56" descr="cir_lighteffect0"/>
            <p:cNvPicPr>
              <a:picLocks noChangeAspect="1" noChangeArrowheads="1"/>
            </p:cNvPicPr>
            <p:nvPr/>
          </p:nvPicPr>
          <p:blipFill>
            <a:blip r:embed="rId5">
              <a:lum bright="18000" contrast="-12000"/>
            </a:blip>
            <a:srcRect/>
            <a:stretch>
              <a:fillRect/>
            </a:stretch>
          </p:blipFill>
          <p:spPr bwMode="invGray">
            <a:xfrm>
              <a:off x="1032" y="1736"/>
              <a:ext cx="344" cy="344"/>
            </a:xfrm>
            <a:prstGeom prst="rect">
              <a:avLst/>
            </a:prstGeom>
            <a:noFill/>
            <a:ln w="9525">
              <a:noFill/>
              <a:miter lim="800000"/>
              <a:headEnd/>
              <a:tailEnd/>
            </a:ln>
          </p:spPr>
        </p:pic>
      </p:grpSp>
      <p:grpSp>
        <p:nvGrpSpPr>
          <p:cNvPr id="12310" name="Group 57"/>
          <p:cNvGrpSpPr>
            <a:grpSpLocks/>
          </p:cNvGrpSpPr>
          <p:nvPr/>
        </p:nvGrpSpPr>
        <p:grpSpPr bwMode="auto">
          <a:xfrm>
            <a:off x="4637088" y="4835542"/>
            <a:ext cx="3981450" cy="593725"/>
            <a:chOff x="2920" y="1329"/>
            <a:chExt cx="2676" cy="374"/>
          </a:xfrm>
        </p:grpSpPr>
        <p:sp>
          <p:nvSpPr>
            <p:cNvPr id="12311" name="Rectangle 58"/>
            <p:cNvSpPr>
              <a:spLocks noChangeArrowheads="1"/>
            </p:cNvSpPr>
            <p:nvPr/>
          </p:nvSpPr>
          <p:spPr bwMode="ltGray">
            <a:xfrm flipH="1">
              <a:off x="2934" y="1329"/>
              <a:ext cx="2662" cy="374"/>
            </a:xfrm>
            <a:prstGeom prst="rect">
              <a:avLst/>
            </a:prstGeom>
            <a:solidFill>
              <a:srgbClr val="FFFFFF">
                <a:alpha val="20000"/>
              </a:srgbClr>
            </a:solidFill>
            <a:ln w="9525" algn="ctr">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2312" name="Rectangle 59"/>
            <p:cNvSpPr>
              <a:spLocks noChangeArrowheads="1"/>
            </p:cNvSpPr>
            <p:nvPr/>
          </p:nvSpPr>
          <p:spPr bwMode="ltGray">
            <a:xfrm flipH="1">
              <a:off x="2920" y="1367"/>
              <a:ext cx="2676" cy="298"/>
            </a:xfrm>
            <a:prstGeom prst="rect">
              <a:avLst/>
            </a:prstGeom>
            <a:solidFill>
              <a:srgbClr val="FFFFFF">
                <a:alpha val="39999"/>
              </a:srgbClr>
            </a:solidFill>
            <a:ln w="9525" algn="ctr">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12313" name="Group 60"/>
          <p:cNvGrpSpPr>
            <a:grpSpLocks/>
          </p:cNvGrpSpPr>
          <p:nvPr/>
        </p:nvGrpSpPr>
        <p:grpSpPr bwMode="auto">
          <a:xfrm>
            <a:off x="4354513" y="4853004"/>
            <a:ext cx="530225" cy="527050"/>
            <a:chOff x="997" y="1736"/>
            <a:chExt cx="416" cy="414"/>
          </a:xfrm>
        </p:grpSpPr>
        <p:sp>
          <p:nvSpPr>
            <p:cNvPr id="12314" name="Oval 61"/>
            <p:cNvSpPr>
              <a:spLocks noChangeArrowheads="1"/>
            </p:cNvSpPr>
            <p:nvPr/>
          </p:nvSpPr>
          <p:spPr bwMode="invGray">
            <a:xfrm>
              <a:off x="997" y="1738"/>
              <a:ext cx="416" cy="412"/>
            </a:xfrm>
            <a:prstGeom prst="ellipse">
              <a:avLst/>
            </a:prstGeom>
            <a:solidFill>
              <a:schemeClr val="folHlink"/>
            </a:solidFill>
            <a:ln w="63500" algn="ctr">
              <a:solidFill>
                <a:srgbClr val="F8F8F8">
                  <a:alpha val="70195"/>
                </a:srgbClr>
              </a:solid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pic>
          <p:nvPicPr>
            <p:cNvPr id="12315" name="Picture 62" descr="cir_lighteffect0"/>
            <p:cNvPicPr>
              <a:picLocks noChangeAspect="1" noChangeArrowheads="1"/>
            </p:cNvPicPr>
            <p:nvPr/>
          </p:nvPicPr>
          <p:blipFill>
            <a:blip r:embed="rId5">
              <a:lum bright="18000" contrast="-12000"/>
            </a:blip>
            <a:srcRect/>
            <a:stretch>
              <a:fillRect/>
            </a:stretch>
          </p:blipFill>
          <p:spPr bwMode="invGray">
            <a:xfrm>
              <a:off x="1032" y="1736"/>
              <a:ext cx="344" cy="344"/>
            </a:xfrm>
            <a:prstGeom prst="rect">
              <a:avLst/>
            </a:prstGeom>
            <a:noFill/>
            <a:ln w="9525">
              <a:noFill/>
              <a:miter lim="800000"/>
              <a:headEnd/>
              <a:tailEnd/>
            </a:ln>
          </p:spPr>
        </p:pic>
      </p:grpSp>
      <p:grpSp>
        <p:nvGrpSpPr>
          <p:cNvPr id="12316" name="Group 63"/>
          <p:cNvGrpSpPr>
            <a:grpSpLocks/>
          </p:cNvGrpSpPr>
          <p:nvPr/>
        </p:nvGrpSpPr>
        <p:grpSpPr bwMode="auto">
          <a:xfrm>
            <a:off x="4437063" y="3052779"/>
            <a:ext cx="368300" cy="285750"/>
            <a:chOff x="4719" y="3288"/>
            <a:chExt cx="542" cy="344"/>
          </a:xfrm>
        </p:grpSpPr>
        <p:sp>
          <p:nvSpPr>
            <p:cNvPr id="438336" name="Freeform 64"/>
            <p:cNvSpPr>
              <a:spLocks/>
            </p:cNvSpPr>
            <p:nvPr/>
          </p:nvSpPr>
          <p:spPr bwMode="gray">
            <a:xfrm flipH="1">
              <a:off x="4719" y="3359"/>
              <a:ext cx="273" cy="273"/>
            </a:xfrm>
            <a:custGeom>
              <a:avLst/>
              <a:gdLst/>
              <a:ahLst/>
              <a:cxnLst>
                <a:cxn ang="0">
                  <a:pos x="1176" y="0"/>
                </a:cxn>
                <a:cxn ang="0">
                  <a:pos x="1316" y="180"/>
                </a:cxn>
                <a:cxn ang="0">
                  <a:pos x="1448" y="0"/>
                </a:cxn>
                <a:cxn ang="0">
                  <a:pos x="2504" y="0"/>
                </a:cxn>
                <a:cxn ang="0">
                  <a:pos x="2610" y="146"/>
                </a:cxn>
                <a:cxn ang="0">
                  <a:pos x="2492" y="312"/>
                </a:cxn>
                <a:cxn ang="0">
                  <a:pos x="1716" y="312"/>
                </a:cxn>
                <a:cxn ang="0">
                  <a:pos x="2180" y="2278"/>
                </a:cxn>
                <a:cxn ang="0">
                  <a:pos x="2048" y="2586"/>
                </a:cxn>
                <a:cxn ang="0">
                  <a:pos x="1770" y="2454"/>
                </a:cxn>
                <a:cxn ang="0">
                  <a:pos x="1592" y="1864"/>
                </a:cxn>
                <a:cxn ang="0">
                  <a:pos x="1304" y="1494"/>
                </a:cxn>
                <a:cxn ang="0">
                  <a:pos x="1006" y="1888"/>
                </a:cxn>
                <a:cxn ang="0">
                  <a:pos x="856" y="2396"/>
                </a:cxn>
                <a:cxn ang="0">
                  <a:pos x="570" y="2596"/>
                </a:cxn>
                <a:cxn ang="0">
                  <a:pos x="440" y="2256"/>
                </a:cxn>
                <a:cxn ang="0">
                  <a:pos x="906" y="310"/>
                </a:cxn>
                <a:cxn ang="0">
                  <a:pos x="148" y="310"/>
                </a:cxn>
                <a:cxn ang="0">
                  <a:pos x="2" y="174"/>
                </a:cxn>
                <a:cxn ang="0">
                  <a:pos x="148" y="2"/>
                </a:cxn>
                <a:cxn ang="0">
                  <a:pos x="1176" y="0"/>
                </a:cxn>
              </a:cxnLst>
              <a:rect l="0" t="0" r="r" b="b"/>
              <a:pathLst>
                <a:path w="2614" h="2630">
                  <a:moveTo>
                    <a:pt x="1176" y="0"/>
                  </a:moveTo>
                  <a:cubicBezTo>
                    <a:pt x="1196" y="78"/>
                    <a:pt x="1274" y="182"/>
                    <a:pt x="1316" y="180"/>
                  </a:cubicBezTo>
                  <a:cubicBezTo>
                    <a:pt x="1358" y="178"/>
                    <a:pt x="1412" y="78"/>
                    <a:pt x="1448" y="0"/>
                  </a:cubicBezTo>
                  <a:cubicBezTo>
                    <a:pt x="1976" y="0"/>
                    <a:pt x="2504" y="0"/>
                    <a:pt x="2504" y="0"/>
                  </a:cubicBezTo>
                  <a:cubicBezTo>
                    <a:pt x="2576" y="4"/>
                    <a:pt x="2612" y="94"/>
                    <a:pt x="2610" y="146"/>
                  </a:cubicBezTo>
                  <a:cubicBezTo>
                    <a:pt x="2610" y="194"/>
                    <a:pt x="2614" y="294"/>
                    <a:pt x="2492" y="312"/>
                  </a:cubicBezTo>
                  <a:cubicBezTo>
                    <a:pt x="2104" y="312"/>
                    <a:pt x="1716" y="312"/>
                    <a:pt x="1716" y="312"/>
                  </a:cubicBezTo>
                  <a:lnTo>
                    <a:pt x="2180" y="2278"/>
                  </a:lnTo>
                  <a:cubicBezTo>
                    <a:pt x="2210" y="2506"/>
                    <a:pt x="2116" y="2574"/>
                    <a:pt x="2048" y="2586"/>
                  </a:cubicBezTo>
                  <a:cubicBezTo>
                    <a:pt x="1982" y="2614"/>
                    <a:pt x="1826" y="2600"/>
                    <a:pt x="1770" y="2454"/>
                  </a:cubicBezTo>
                  <a:cubicBezTo>
                    <a:pt x="1681" y="2159"/>
                    <a:pt x="1592" y="1864"/>
                    <a:pt x="1592" y="1864"/>
                  </a:cubicBezTo>
                  <a:cubicBezTo>
                    <a:pt x="1520" y="1604"/>
                    <a:pt x="1380" y="1490"/>
                    <a:pt x="1304" y="1494"/>
                  </a:cubicBezTo>
                  <a:cubicBezTo>
                    <a:pt x="1164" y="1510"/>
                    <a:pt x="1062" y="1698"/>
                    <a:pt x="1006" y="1888"/>
                  </a:cubicBezTo>
                  <a:cubicBezTo>
                    <a:pt x="910" y="2176"/>
                    <a:pt x="900" y="2302"/>
                    <a:pt x="856" y="2396"/>
                  </a:cubicBezTo>
                  <a:cubicBezTo>
                    <a:pt x="816" y="2508"/>
                    <a:pt x="720" y="2630"/>
                    <a:pt x="570" y="2596"/>
                  </a:cubicBezTo>
                  <a:cubicBezTo>
                    <a:pt x="506" y="2564"/>
                    <a:pt x="376" y="2548"/>
                    <a:pt x="440" y="2256"/>
                  </a:cubicBezTo>
                  <a:lnTo>
                    <a:pt x="906" y="310"/>
                  </a:lnTo>
                  <a:lnTo>
                    <a:pt x="148" y="310"/>
                  </a:lnTo>
                  <a:cubicBezTo>
                    <a:pt x="48" y="304"/>
                    <a:pt x="7" y="226"/>
                    <a:pt x="2" y="174"/>
                  </a:cubicBezTo>
                  <a:cubicBezTo>
                    <a:pt x="0" y="118"/>
                    <a:pt x="20" y="0"/>
                    <a:pt x="148" y="2"/>
                  </a:cubicBezTo>
                  <a:cubicBezTo>
                    <a:pt x="342" y="2"/>
                    <a:pt x="1176" y="0"/>
                    <a:pt x="1176" y="0"/>
                  </a:cubicBezTo>
                  <a:close/>
                </a:path>
              </a:pathLst>
            </a:custGeom>
            <a:solidFill>
              <a:srgbClr val="FEFEFE"/>
            </a:solidFill>
            <a:ln w="12700" cmpd="sng">
              <a:solidFill>
                <a:srgbClr val="FEFEFE"/>
              </a:solidFill>
              <a:round/>
              <a:headEnd/>
              <a:tailEnd/>
            </a:ln>
            <a:effectLst>
              <a:outerShdw dist="28398" dir="1593903" algn="ctr" rotWithShape="0">
                <a:schemeClr val="bg2">
                  <a:alpha val="50000"/>
                </a:schemeClr>
              </a:outerShdw>
            </a:effec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38337" name="Oval 65"/>
            <p:cNvSpPr>
              <a:spLocks noChangeArrowheads="1"/>
            </p:cNvSpPr>
            <p:nvPr/>
          </p:nvSpPr>
          <p:spPr bwMode="gray">
            <a:xfrm flipH="1">
              <a:off x="4817" y="3288"/>
              <a:ext cx="75" cy="73"/>
            </a:xfrm>
            <a:prstGeom prst="ellipse">
              <a:avLst/>
            </a:prstGeom>
            <a:solidFill>
              <a:srgbClr val="FEFEFE"/>
            </a:solidFill>
            <a:ln w="12700">
              <a:solidFill>
                <a:srgbClr val="FEFEFE"/>
              </a:solidFill>
              <a:round/>
              <a:headEnd/>
              <a:tailEnd/>
            </a:ln>
            <a:effectLst>
              <a:outerShdw dist="28398" dir="1593903"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38338" name="Freeform 66"/>
            <p:cNvSpPr>
              <a:spLocks/>
            </p:cNvSpPr>
            <p:nvPr/>
          </p:nvSpPr>
          <p:spPr bwMode="gray">
            <a:xfrm>
              <a:off x="4999" y="3363"/>
              <a:ext cx="262" cy="264"/>
            </a:xfrm>
            <a:custGeom>
              <a:avLst/>
              <a:gdLst/>
              <a:ahLst/>
              <a:cxnLst>
                <a:cxn ang="0">
                  <a:pos x="1100" y="0"/>
                </a:cxn>
                <a:cxn ang="0">
                  <a:pos x="1316" y="180"/>
                </a:cxn>
                <a:cxn ang="0">
                  <a:pos x="1508" y="6"/>
                </a:cxn>
                <a:cxn ang="0">
                  <a:pos x="2504" y="0"/>
                </a:cxn>
                <a:cxn ang="0">
                  <a:pos x="2610" y="146"/>
                </a:cxn>
                <a:cxn ang="0">
                  <a:pos x="2492" y="312"/>
                </a:cxn>
                <a:cxn ang="0">
                  <a:pos x="1716" y="312"/>
                </a:cxn>
                <a:cxn ang="0">
                  <a:pos x="1985" y="1350"/>
                </a:cxn>
                <a:cxn ang="0">
                  <a:pos x="1805" y="1401"/>
                </a:cxn>
                <a:cxn ang="0">
                  <a:pos x="2093" y="2328"/>
                </a:cxn>
                <a:cxn ang="0">
                  <a:pos x="2030" y="2598"/>
                </a:cxn>
                <a:cxn ang="0">
                  <a:pos x="1778" y="2406"/>
                </a:cxn>
                <a:cxn ang="0">
                  <a:pos x="1436" y="1476"/>
                </a:cxn>
                <a:cxn ang="0">
                  <a:pos x="1136" y="1476"/>
                </a:cxn>
                <a:cxn ang="0">
                  <a:pos x="842" y="2412"/>
                </a:cxn>
                <a:cxn ang="0">
                  <a:pos x="635" y="2595"/>
                </a:cxn>
                <a:cxn ang="0">
                  <a:pos x="545" y="2316"/>
                </a:cxn>
                <a:cxn ang="0">
                  <a:pos x="797" y="1416"/>
                </a:cxn>
                <a:cxn ang="0">
                  <a:pos x="602" y="1368"/>
                </a:cxn>
                <a:cxn ang="0">
                  <a:pos x="906" y="310"/>
                </a:cxn>
                <a:cxn ang="0">
                  <a:pos x="148" y="310"/>
                </a:cxn>
                <a:cxn ang="0">
                  <a:pos x="2" y="174"/>
                </a:cxn>
                <a:cxn ang="0">
                  <a:pos x="148" y="2"/>
                </a:cxn>
                <a:cxn ang="0">
                  <a:pos x="1100" y="0"/>
                </a:cxn>
              </a:cxnLst>
              <a:rect l="0" t="0" r="r" b="b"/>
              <a:pathLst>
                <a:path w="2614" h="2628">
                  <a:moveTo>
                    <a:pt x="1100" y="0"/>
                  </a:moveTo>
                  <a:cubicBezTo>
                    <a:pt x="1120" y="78"/>
                    <a:pt x="1193" y="183"/>
                    <a:pt x="1316" y="180"/>
                  </a:cubicBezTo>
                  <a:cubicBezTo>
                    <a:pt x="1439" y="177"/>
                    <a:pt x="1472" y="84"/>
                    <a:pt x="1508" y="6"/>
                  </a:cubicBezTo>
                  <a:cubicBezTo>
                    <a:pt x="2036" y="6"/>
                    <a:pt x="2504" y="0"/>
                    <a:pt x="2504" y="0"/>
                  </a:cubicBezTo>
                  <a:cubicBezTo>
                    <a:pt x="2576" y="4"/>
                    <a:pt x="2612" y="94"/>
                    <a:pt x="2610" y="146"/>
                  </a:cubicBezTo>
                  <a:cubicBezTo>
                    <a:pt x="2610" y="194"/>
                    <a:pt x="2614" y="294"/>
                    <a:pt x="2492" y="312"/>
                  </a:cubicBezTo>
                  <a:cubicBezTo>
                    <a:pt x="2104" y="312"/>
                    <a:pt x="1716" y="312"/>
                    <a:pt x="1716" y="312"/>
                  </a:cubicBezTo>
                  <a:lnTo>
                    <a:pt x="1985" y="1350"/>
                  </a:lnTo>
                  <a:lnTo>
                    <a:pt x="1805" y="1401"/>
                  </a:lnTo>
                  <a:lnTo>
                    <a:pt x="2093" y="2328"/>
                  </a:lnTo>
                  <a:cubicBezTo>
                    <a:pt x="2126" y="2457"/>
                    <a:pt x="2117" y="2547"/>
                    <a:pt x="2030" y="2598"/>
                  </a:cubicBezTo>
                  <a:cubicBezTo>
                    <a:pt x="1919" y="2628"/>
                    <a:pt x="1834" y="2552"/>
                    <a:pt x="1778" y="2406"/>
                  </a:cubicBezTo>
                  <a:cubicBezTo>
                    <a:pt x="1679" y="2219"/>
                    <a:pt x="1507" y="1628"/>
                    <a:pt x="1436" y="1476"/>
                  </a:cubicBezTo>
                  <a:lnTo>
                    <a:pt x="1136" y="1476"/>
                  </a:lnTo>
                  <a:cubicBezTo>
                    <a:pt x="1070" y="1668"/>
                    <a:pt x="926" y="2226"/>
                    <a:pt x="842" y="2412"/>
                  </a:cubicBezTo>
                  <a:cubicBezTo>
                    <a:pt x="802" y="2524"/>
                    <a:pt x="728" y="2616"/>
                    <a:pt x="635" y="2595"/>
                  </a:cubicBezTo>
                  <a:cubicBezTo>
                    <a:pt x="571" y="2563"/>
                    <a:pt x="488" y="2532"/>
                    <a:pt x="545" y="2316"/>
                  </a:cubicBezTo>
                  <a:lnTo>
                    <a:pt x="797" y="1416"/>
                  </a:lnTo>
                  <a:lnTo>
                    <a:pt x="602" y="1368"/>
                  </a:lnTo>
                  <a:lnTo>
                    <a:pt x="906" y="310"/>
                  </a:lnTo>
                  <a:lnTo>
                    <a:pt x="148" y="310"/>
                  </a:lnTo>
                  <a:cubicBezTo>
                    <a:pt x="48" y="304"/>
                    <a:pt x="7" y="226"/>
                    <a:pt x="2" y="174"/>
                  </a:cubicBezTo>
                  <a:cubicBezTo>
                    <a:pt x="0" y="118"/>
                    <a:pt x="20" y="0"/>
                    <a:pt x="148" y="2"/>
                  </a:cubicBezTo>
                  <a:cubicBezTo>
                    <a:pt x="342" y="2"/>
                    <a:pt x="1160" y="0"/>
                    <a:pt x="1100" y="0"/>
                  </a:cubicBezTo>
                  <a:close/>
                </a:path>
              </a:pathLst>
            </a:custGeom>
            <a:solidFill>
              <a:srgbClr val="FEFEFE"/>
            </a:solidFill>
            <a:ln w="12700" cmpd="sng">
              <a:solidFill>
                <a:srgbClr val="FEFEFE"/>
              </a:solidFill>
              <a:round/>
              <a:headEnd/>
              <a:tailEnd/>
            </a:ln>
            <a:effectLst>
              <a:outerShdw dist="28398" dir="1593903" algn="ctr" rotWithShape="0">
                <a:schemeClr val="bg2">
                  <a:alpha val="50000"/>
                </a:schemeClr>
              </a:outerShdw>
            </a:effec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38339" name="Oval 67"/>
            <p:cNvSpPr>
              <a:spLocks noChangeArrowheads="1"/>
            </p:cNvSpPr>
            <p:nvPr/>
          </p:nvSpPr>
          <p:spPr bwMode="gray">
            <a:xfrm>
              <a:off x="5097" y="3298"/>
              <a:ext cx="68" cy="67"/>
            </a:xfrm>
            <a:prstGeom prst="ellipse">
              <a:avLst/>
            </a:prstGeom>
            <a:solidFill>
              <a:srgbClr val="FEFEFE"/>
            </a:solidFill>
            <a:ln w="12700">
              <a:solidFill>
                <a:srgbClr val="FEFEFE"/>
              </a:solidFill>
              <a:round/>
              <a:headEnd/>
              <a:tailEnd/>
            </a:ln>
            <a:effectLst>
              <a:outerShdw dist="28398" dir="1593903"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grpSp>
      <p:sp>
        <p:nvSpPr>
          <p:cNvPr id="438340" name="Freeform 68"/>
          <p:cNvSpPr>
            <a:spLocks/>
          </p:cNvSpPr>
          <p:nvPr/>
        </p:nvSpPr>
        <p:spPr bwMode="gray">
          <a:xfrm>
            <a:off x="4424363" y="4581525"/>
            <a:ext cx="384175" cy="282575"/>
          </a:xfrm>
          <a:custGeom>
            <a:avLst/>
            <a:gdLst/>
            <a:ahLst/>
            <a:cxnLst>
              <a:cxn ang="0">
                <a:pos x="518" y="239"/>
              </a:cxn>
              <a:cxn ang="0">
                <a:pos x="647" y="233"/>
              </a:cxn>
              <a:cxn ang="0">
                <a:pos x="329" y="0"/>
              </a:cxn>
              <a:cxn ang="0">
                <a:pos x="180" y="108"/>
              </a:cxn>
              <a:cxn ang="0">
                <a:pos x="180" y="57"/>
              </a:cxn>
              <a:cxn ang="0">
                <a:pos x="129" y="51"/>
              </a:cxn>
              <a:cxn ang="0">
                <a:pos x="129" y="136"/>
              </a:cxn>
              <a:cxn ang="0">
                <a:pos x="0" y="239"/>
              </a:cxn>
              <a:cxn ang="0">
                <a:pos x="107" y="245"/>
              </a:cxn>
              <a:cxn ang="0">
                <a:pos x="107" y="478"/>
              </a:cxn>
              <a:cxn ang="0">
                <a:pos x="518" y="478"/>
              </a:cxn>
              <a:cxn ang="0">
                <a:pos x="518" y="239"/>
              </a:cxn>
            </a:cxnLst>
            <a:rect l="0" t="0" r="r" b="b"/>
            <a:pathLst>
              <a:path w="647" h="478">
                <a:moveTo>
                  <a:pt x="518" y="239"/>
                </a:moveTo>
                <a:lnTo>
                  <a:pt x="647" y="233"/>
                </a:lnTo>
                <a:lnTo>
                  <a:pt x="329" y="0"/>
                </a:lnTo>
                <a:lnTo>
                  <a:pt x="180" y="108"/>
                </a:lnTo>
                <a:lnTo>
                  <a:pt x="180" y="57"/>
                </a:lnTo>
                <a:lnTo>
                  <a:pt x="129" y="51"/>
                </a:lnTo>
                <a:lnTo>
                  <a:pt x="129" y="136"/>
                </a:lnTo>
                <a:lnTo>
                  <a:pt x="0" y="239"/>
                </a:lnTo>
                <a:lnTo>
                  <a:pt x="107" y="245"/>
                </a:lnTo>
                <a:lnTo>
                  <a:pt x="107" y="478"/>
                </a:lnTo>
                <a:lnTo>
                  <a:pt x="518" y="478"/>
                </a:lnTo>
                <a:lnTo>
                  <a:pt x="518" y="239"/>
                </a:lnTo>
                <a:close/>
              </a:path>
            </a:pathLst>
          </a:custGeom>
          <a:solidFill>
            <a:srgbClr val="FEFEFE"/>
          </a:solidFill>
          <a:ln w="9525" cap="flat" cmpd="sng">
            <a:solidFill>
              <a:srgbClr val="FEFEFE"/>
            </a:solidFill>
            <a:prstDash val="solid"/>
            <a:round/>
            <a:headEnd/>
            <a:tailEnd/>
          </a:ln>
          <a:effectLst>
            <a:outerShdw dist="28398" dir="1593903"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grpSp>
        <p:nvGrpSpPr>
          <p:cNvPr id="12322" name="Group 69"/>
          <p:cNvGrpSpPr>
            <a:grpSpLocks/>
          </p:cNvGrpSpPr>
          <p:nvPr/>
        </p:nvGrpSpPr>
        <p:grpSpPr bwMode="auto">
          <a:xfrm>
            <a:off x="4414838" y="4027504"/>
            <a:ext cx="342900" cy="247650"/>
            <a:chOff x="2960" y="2589"/>
            <a:chExt cx="279" cy="201"/>
          </a:xfrm>
        </p:grpSpPr>
        <p:grpSp>
          <p:nvGrpSpPr>
            <p:cNvPr id="12323" name="Group 70"/>
            <p:cNvGrpSpPr>
              <a:grpSpLocks/>
            </p:cNvGrpSpPr>
            <p:nvPr/>
          </p:nvGrpSpPr>
          <p:grpSpPr bwMode="auto">
            <a:xfrm>
              <a:off x="2960" y="2589"/>
              <a:ext cx="279" cy="201"/>
              <a:chOff x="2934" y="2575"/>
              <a:chExt cx="361" cy="207"/>
            </a:xfrm>
          </p:grpSpPr>
          <p:sp>
            <p:nvSpPr>
              <p:cNvPr id="438343" name="AutoShape 71"/>
              <p:cNvSpPr>
                <a:spLocks noChangeArrowheads="1"/>
              </p:cNvSpPr>
              <p:nvPr/>
            </p:nvSpPr>
            <p:spPr bwMode="gray">
              <a:xfrm>
                <a:off x="2992" y="2620"/>
                <a:ext cx="303" cy="162"/>
              </a:xfrm>
              <a:prstGeom prst="flowChartAlternateProcess">
                <a:avLst/>
              </a:prstGeom>
              <a:solidFill>
                <a:srgbClr val="FEFEFE"/>
              </a:solidFill>
              <a:ln w="9525" algn="ctr">
                <a:noFill/>
                <a:miter lim="800000"/>
                <a:headEnd/>
                <a:tailEnd/>
              </a:ln>
              <a:effectLst>
                <a:outerShdw dist="28398" dir="1593903"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38344" name="AutoShape 72"/>
              <p:cNvSpPr>
                <a:spLocks noChangeArrowheads="1"/>
              </p:cNvSpPr>
              <p:nvPr/>
            </p:nvSpPr>
            <p:spPr bwMode="gray">
              <a:xfrm rot="-893176">
                <a:off x="2934" y="2575"/>
                <a:ext cx="303" cy="162"/>
              </a:xfrm>
              <a:prstGeom prst="flowChartAlternateProcess">
                <a:avLst/>
              </a:prstGeom>
              <a:solidFill>
                <a:srgbClr val="FEFEFE"/>
              </a:solidFill>
              <a:ln w="9525" algn="ctr">
                <a:noFill/>
                <a:miter lim="800000"/>
                <a:headEnd/>
                <a:tailEnd/>
              </a:ln>
              <a:effectLst>
                <a:outerShdw dist="28398" dir="1593903"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grpSp>
        <p:sp>
          <p:nvSpPr>
            <p:cNvPr id="12326" name="Line 73"/>
            <p:cNvSpPr>
              <a:spLocks noChangeShapeType="1"/>
            </p:cNvSpPr>
            <p:nvPr/>
          </p:nvSpPr>
          <p:spPr bwMode="gray">
            <a:xfrm flipV="1">
              <a:off x="2985" y="2624"/>
              <a:ext cx="144" cy="40"/>
            </a:xfrm>
            <a:prstGeom prst="line">
              <a:avLst/>
            </a:prstGeom>
            <a:noFill/>
            <a:ln w="76200">
              <a:solidFill>
                <a:schemeClr val="hlink"/>
              </a:solidFill>
              <a:round/>
              <a:headEnd/>
              <a:tailEnd/>
            </a:ln>
          </p:spPr>
          <p:txBody>
            <a:bodyPr vert="horz" wrap="none" lIns="91440" tIns="45720" rIns="91440" bIns="45720" numCol="1" anchor="ctr" anchorCtr="0" compatLnSpc="1">
              <a:prstTxWarp prst="textNoShape">
                <a:avLst/>
              </a:prstTxWarp>
            </a:bodyPr>
            <a:lstStyle/>
            <a:p>
              <a:endParaRPr lang="zh-CN" altLang="en-US"/>
            </a:p>
          </p:txBody>
        </p:sp>
      </p:grpSp>
      <p:sp>
        <p:nvSpPr>
          <p:cNvPr id="12327" name="Rectangle 74"/>
          <p:cNvSpPr>
            <a:spLocks noChangeArrowheads="1"/>
          </p:cNvSpPr>
          <p:nvPr/>
        </p:nvSpPr>
        <p:spPr bwMode="black">
          <a:xfrm>
            <a:off x="4892675" y="2112979"/>
            <a:ext cx="3632200" cy="33655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0" i="0" u="none" strike="noStrike" cap="none" normalizeH="0" baseline="0" smtClean="0">
                <a:ln>
                  <a:noFill/>
                </a:ln>
                <a:solidFill>
                  <a:srgbClr val="000000"/>
                </a:solidFill>
                <a:effectLst/>
                <a:latin typeface="Arial" pitchFamily="34" charset="0"/>
                <a:ea typeface="宋体" pitchFamily="2" charset="-122"/>
              </a:rPr>
              <a:t>点击添加文本内容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2328" name="Rectangle 75"/>
          <p:cNvSpPr>
            <a:spLocks noChangeArrowheads="1"/>
          </p:cNvSpPr>
          <p:nvPr/>
        </p:nvSpPr>
        <p:spPr bwMode="black">
          <a:xfrm>
            <a:off x="4892675" y="3071829"/>
            <a:ext cx="3632200" cy="33655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0" i="0" u="none" strike="noStrike" cap="none" normalizeH="0" baseline="0" smtClean="0">
                <a:ln>
                  <a:noFill/>
                </a:ln>
                <a:solidFill>
                  <a:srgbClr val="000000"/>
                </a:solidFill>
                <a:effectLst/>
                <a:latin typeface="Arial" pitchFamily="34" charset="0"/>
                <a:ea typeface="宋体" pitchFamily="2" charset="-122"/>
              </a:rPr>
              <a:t>点击添加文本内容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2329" name="Rectangle 76"/>
          <p:cNvSpPr>
            <a:spLocks noChangeArrowheads="1"/>
          </p:cNvSpPr>
          <p:nvPr/>
        </p:nvSpPr>
        <p:spPr bwMode="black">
          <a:xfrm>
            <a:off x="4892675" y="3986229"/>
            <a:ext cx="3632200" cy="33655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0" i="0" u="none" strike="noStrike" cap="none" normalizeH="0" baseline="0" smtClean="0">
                <a:ln>
                  <a:noFill/>
                </a:ln>
                <a:solidFill>
                  <a:srgbClr val="000000"/>
                </a:solidFill>
                <a:effectLst/>
                <a:latin typeface="Arial" pitchFamily="34" charset="0"/>
                <a:ea typeface="宋体" pitchFamily="2" charset="-122"/>
              </a:rPr>
              <a:t>点击添加文本内容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2330" name="Rectangle 77"/>
          <p:cNvSpPr>
            <a:spLocks noChangeArrowheads="1"/>
          </p:cNvSpPr>
          <p:nvPr/>
        </p:nvSpPr>
        <p:spPr bwMode="black">
          <a:xfrm>
            <a:off x="4892675" y="4933967"/>
            <a:ext cx="3632200" cy="33655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0" i="0" u="none" strike="noStrike" cap="none" normalizeH="0" baseline="0" smtClean="0">
                <a:ln>
                  <a:noFill/>
                </a:ln>
                <a:solidFill>
                  <a:srgbClr val="000000"/>
                </a:solidFill>
                <a:effectLst/>
                <a:latin typeface="Arial" pitchFamily="34" charset="0"/>
                <a:ea typeface="宋体" pitchFamily="2" charset="-122"/>
              </a:rPr>
              <a:t>点击添加文本内容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Tree>
  </p:cSld>
  <p:clrMapOvr>
    <a:masterClrMapping/>
  </p:clrMapOvr>
  <p:transition spd="slow" advClick="0" advTm="2000">
    <p:dissolve/>
    <p:sndAc>
      <p:stSnd loop="1">
        <p:snd r:embed="rId3" name="breeze.wav" builtIn="1"/>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642941"/>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graphicFrame>
        <p:nvGraphicFramePr>
          <p:cNvPr id="22530" name="Object 2"/>
          <p:cNvGraphicFramePr>
            <a:graphicFrameLocks noChangeAspect="1"/>
          </p:cNvGraphicFramePr>
          <p:nvPr/>
        </p:nvGraphicFramePr>
        <p:xfrm>
          <a:off x="455613" y="1492271"/>
          <a:ext cx="8154987" cy="4937125"/>
        </p:xfrm>
        <a:graphic>
          <a:graphicData uri="http://schemas.openxmlformats.org/presentationml/2006/ole">
            <p:oleObj spid="_x0000_s22530" name="图表" r:id="rId4" imgW="8210702" imgH="5000549" progId="MSGraph.Chart.8">
              <p:embed followColorScheme="full"/>
            </p:oleObj>
          </a:graphicData>
        </a:graphic>
      </p:graphicFrame>
    </p:spTree>
  </p:cSld>
  <p:clrMapOvr>
    <a:masterClrMapping/>
  </p:clrMapOvr>
  <p:transition spd="slow" advClick="0" advTm="2000">
    <p:dissolve/>
    <p:sndAc>
      <p:stSnd loop="1">
        <p:snd r:embed="rId3" name="breeze.wav" builtIn="1"/>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571503"/>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sp>
        <p:nvSpPr>
          <p:cNvPr id="8194" name="AutoShape 2"/>
          <p:cNvSpPr>
            <a:spLocks noChangeArrowheads="1"/>
          </p:cNvSpPr>
          <p:nvPr/>
        </p:nvSpPr>
        <p:spPr bwMode="auto">
          <a:xfrm>
            <a:off x="3451257" y="2935273"/>
            <a:ext cx="1954213" cy="550863"/>
          </a:xfrm>
          <a:prstGeom prst="roundRect">
            <a:avLst>
              <a:gd name="adj" fmla="val 8120"/>
            </a:avLst>
          </a:prstGeom>
          <a:gradFill rotWithShape="1">
            <a:gsLst>
              <a:gs pos="0">
                <a:srgbClr val="777777">
                  <a:alpha val="18999"/>
                </a:srgbClr>
              </a:gs>
              <a:gs pos="100000">
                <a:schemeClr val="bg1">
                  <a:alpha val="0"/>
                </a:schemeClr>
              </a:gs>
            </a:gsLst>
            <a:lin ang="5400000" scaled="1"/>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8195" name="AutoShape 3"/>
          <p:cNvSpPr>
            <a:spLocks noChangeArrowheads="1"/>
          </p:cNvSpPr>
          <p:nvPr/>
        </p:nvSpPr>
        <p:spPr bwMode="auto">
          <a:xfrm>
            <a:off x="32" y="4411648"/>
            <a:ext cx="9144000" cy="1544638"/>
          </a:xfrm>
          <a:prstGeom prst="roundRect">
            <a:avLst>
              <a:gd name="adj" fmla="val 0"/>
            </a:avLst>
          </a:prstGeom>
          <a:gradFill rotWithShape="1">
            <a:gsLst>
              <a:gs pos="0">
                <a:srgbClr val="777777">
                  <a:alpha val="9000"/>
                </a:srgbClr>
              </a:gs>
              <a:gs pos="100000">
                <a:schemeClr val="bg1">
                  <a:alpha val="0"/>
                </a:schemeClr>
              </a:gs>
            </a:gsLst>
            <a:lin ang="5400000" scaled="1"/>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8196" name="Group 4"/>
          <p:cNvGrpSpPr>
            <a:grpSpLocks/>
          </p:cNvGrpSpPr>
          <p:nvPr/>
        </p:nvGrpSpPr>
        <p:grpSpPr bwMode="auto">
          <a:xfrm>
            <a:off x="3551270" y="1663686"/>
            <a:ext cx="1771650" cy="342900"/>
            <a:chOff x="2237" y="1047"/>
            <a:chExt cx="1116" cy="216"/>
          </a:xfrm>
        </p:grpSpPr>
        <p:sp>
          <p:nvSpPr>
            <p:cNvPr id="8197" name="AutoShape 5"/>
            <p:cNvSpPr>
              <a:spLocks noChangeArrowheads="1"/>
            </p:cNvSpPr>
            <p:nvPr/>
          </p:nvSpPr>
          <p:spPr bwMode="auto">
            <a:xfrm>
              <a:off x="2237" y="1047"/>
              <a:ext cx="1113" cy="216"/>
            </a:xfrm>
            <a:prstGeom prst="roundRect">
              <a:avLst>
                <a:gd name="adj" fmla="val 13125"/>
              </a:avLst>
            </a:prstGeom>
            <a:solidFill>
              <a:schemeClr val="accent2"/>
            </a:solidFill>
            <a:ln w="3175" algn="ctr">
              <a:solidFill>
                <a:srgbClr val="1C1C1C">
                  <a:alpha val="58823"/>
                </a:srgbClr>
              </a:solid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8198" name="AutoShape 6"/>
            <p:cNvSpPr>
              <a:spLocks noChangeArrowheads="1"/>
            </p:cNvSpPr>
            <p:nvPr/>
          </p:nvSpPr>
          <p:spPr bwMode="auto">
            <a:xfrm rot="10800000">
              <a:off x="2252" y="1061"/>
              <a:ext cx="1075" cy="120"/>
            </a:xfrm>
            <a:prstGeom prst="roundRect">
              <a:avLst>
                <a:gd name="adj" fmla="val 13042"/>
              </a:avLst>
            </a:prstGeom>
            <a:gradFill rotWithShape="1">
              <a:gsLst>
                <a:gs pos="0">
                  <a:schemeClr val="bg1">
                    <a:alpha val="0"/>
                  </a:schemeClr>
                </a:gs>
                <a:gs pos="100000">
                  <a:schemeClr val="bg1">
                    <a:alpha val="39000"/>
                  </a:schemeClr>
                </a:gs>
              </a:gsLst>
              <a:lin ang="5400000" scaled="1"/>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8199" name="Text Box 7"/>
            <p:cNvSpPr txBox="1">
              <a:spLocks noChangeArrowheads="1"/>
            </p:cNvSpPr>
            <p:nvPr/>
          </p:nvSpPr>
          <p:spPr bwMode="auto">
            <a:xfrm>
              <a:off x="2237" y="1047"/>
              <a:ext cx="1116" cy="192"/>
            </a:xfrm>
            <a:prstGeom prst="rect">
              <a:avLst/>
            </a:prstGeom>
            <a:noFill/>
            <a:ln w="25400"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chemeClr val="bg1"/>
                  </a:solidFill>
                  <a:effectLst/>
                  <a:latin typeface="Arial" pitchFamily="34" charset="0"/>
                  <a:ea typeface="宋体" pitchFamily="2" charset="-122"/>
                </a:rPr>
                <a:t>单击添加</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8200" name="AutoShape 8"/>
          <p:cNvSpPr>
            <a:spLocks noChangeArrowheads="1"/>
          </p:cNvSpPr>
          <p:nvPr/>
        </p:nvSpPr>
        <p:spPr bwMode="auto">
          <a:xfrm>
            <a:off x="3460782" y="2093898"/>
            <a:ext cx="1952625" cy="828675"/>
          </a:xfrm>
          <a:prstGeom prst="roundRect">
            <a:avLst>
              <a:gd name="adj" fmla="val 5657"/>
            </a:avLst>
          </a:prstGeom>
          <a:gradFill rotWithShape="1">
            <a:gsLst>
              <a:gs pos="0">
                <a:srgbClr val="F2F2F2"/>
              </a:gs>
              <a:gs pos="100000">
                <a:srgbClr val="DDDDDD"/>
              </a:gs>
            </a:gsLst>
            <a:lin ang="5400000" scaled="1"/>
          </a:gradFill>
          <a:ln w="3175" algn="ctr">
            <a:solidFill>
              <a:srgbClr val="969696">
                <a:alpha val="69019"/>
              </a:srgbClr>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单击添加内容文字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pic>
        <p:nvPicPr>
          <p:cNvPr id="8201" name="Picture 9" descr="3"/>
          <p:cNvPicPr>
            <a:picLocks noChangeAspect="1" noChangeArrowheads="1"/>
          </p:cNvPicPr>
          <p:nvPr/>
        </p:nvPicPr>
        <p:blipFill>
          <a:blip r:embed="rId3"/>
          <a:srcRect/>
          <a:stretch>
            <a:fillRect/>
          </a:stretch>
        </p:blipFill>
        <p:spPr bwMode="auto">
          <a:xfrm>
            <a:off x="5630895" y="1428736"/>
            <a:ext cx="611187" cy="2693987"/>
          </a:xfrm>
          <a:prstGeom prst="rect">
            <a:avLst/>
          </a:prstGeom>
          <a:noFill/>
          <a:ln w="9525">
            <a:noFill/>
            <a:miter lim="800000"/>
            <a:headEnd/>
            <a:tailEnd/>
          </a:ln>
        </p:spPr>
      </p:pic>
      <p:pic>
        <p:nvPicPr>
          <p:cNvPr id="8202" name="Picture 10" descr="5"/>
          <p:cNvPicPr>
            <a:picLocks noChangeAspect="1" noChangeArrowheads="1"/>
          </p:cNvPicPr>
          <p:nvPr/>
        </p:nvPicPr>
        <p:blipFill>
          <a:blip r:embed="rId4"/>
          <a:srcRect/>
          <a:stretch>
            <a:fillRect/>
          </a:stretch>
        </p:blipFill>
        <p:spPr bwMode="auto">
          <a:xfrm>
            <a:off x="2451132" y="3625836"/>
            <a:ext cx="546100" cy="2681287"/>
          </a:xfrm>
          <a:prstGeom prst="rect">
            <a:avLst/>
          </a:prstGeom>
          <a:noFill/>
          <a:ln w="9525">
            <a:noFill/>
            <a:miter lim="800000"/>
            <a:headEnd/>
            <a:tailEnd/>
          </a:ln>
        </p:spPr>
      </p:pic>
      <p:pic>
        <p:nvPicPr>
          <p:cNvPr id="8203" name="Picture 11" descr="6"/>
          <p:cNvPicPr>
            <a:picLocks noChangeAspect="1" noChangeArrowheads="1"/>
          </p:cNvPicPr>
          <p:nvPr/>
        </p:nvPicPr>
        <p:blipFill>
          <a:blip r:embed="rId5"/>
          <a:srcRect/>
          <a:stretch>
            <a:fillRect/>
          </a:stretch>
        </p:blipFill>
        <p:spPr bwMode="auto">
          <a:xfrm>
            <a:off x="8139145" y="3625836"/>
            <a:ext cx="536575" cy="2728912"/>
          </a:xfrm>
          <a:prstGeom prst="rect">
            <a:avLst/>
          </a:prstGeom>
          <a:noFill/>
          <a:ln w="9525">
            <a:noFill/>
            <a:miter lim="800000"/>
            <a:headEnd/>
            <a:tailEnd/>
          </a:ln>
        </p:spPr>
      </p:pic>
      <p:grpSp>
        <p:nvGrpSpPr>
          <p:cNvPr id="8204" name="Group 12"/>
          <p:cNvGrpSpPr>
            <a:grpSpLocks/>
          </p:cNvGrpSpPr>
          <p:nvPr/>
        </p:nvGrpSpPr>
        <p:grpSpPr bwMode="auto">
          <a:xfrm>
            <a:off x="558832" y="3433748"/>
            <a:ext cx="1773238" cy="342900"/>
            <a:chOff x="352" y="2162"/>
            <a:chExt cx="1117" cy="216"/>
          </a:xfrm>
        </p:grpSpPr>
        <p:sp>
          <p:nvSpPr>
            <p:cNvPr id="8205" name="AutoShape 13"/>
            <p:cNvSpPr>
              <a:spLocks noChangeArrowheads="1"/>
            </p:cNvSpPr>
            <p:nvPr/>
          </p:nvSpPr>
          <p:spPr bwMode="auto">
            <a:xfrm>
              <a:off x="352" y="2162"/>
              <a:ext cx="1114" cy="216"/>
            </a:xfrm>
            <a:prstGeom prst="roundRect">
              <a:avLst>
                <a:gd name="adj" fmla="val 13125"/>
              </a:avLst>
            </a:prstGeom>
            <a:solidFill>
              <a:srgbClr val="333333"/>
            </a:solidFill>
            <a:ln w="3175" algn="ctr">
              <a:solidFill>
                <a:srgbClr val="1C1C1C">
                  <a:alpha val="58823"/>
                </a:srgbClr>
              </a:solid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8206" name="AutoShape 14"/>
            <p:cNvSpPr>
              <a:spLocks noChangeArrowheads="1"/>
            </p:cNvSpPr>
            <p:nvPr/>
          </p:nvSpPr>
          <p:spPr bwMode="auto">
            <a:xfrm rot="10800000">
              <a:off x="367" y="2176"/>
              <a:ext cx="1076" cy="120"/>
            </a:xfrm>
            <a:prstGeom prst="roundRect">
              <a:avLst>
                <a:gd name="adj" fmla="val 13042"/>
              </a:avLst>
            </a:prstGeom>
            <a:gradFill rotWithShape="1">
              <a:gsLst>
                <a:gs pos="0">
                  <a:schemeClr val="bg1">
                    <a:alpha val="0"/>
                  </a:schemeClr>
                </a:gs>
                <a:gs pos="100000">
                  <a:schemeClr val="bg1">
                    <a:alpha val="39000"/>
                  </a:schemeClr>
                </a:gs>
              </a:gsLst>
              <a:lin ang="5400000" scaled="1"/>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8207" name="Text Box 15"/>
            <p:cNvSpPr txBox="1">
              <a:spLocks noChangeArrowheads="1"/>
            </p:cNvSpPr>
            <p:nvPr/>
          </p:nvSpPr>
          <p:spPr bwMode="auto">
            <a:xfrm>
              <a:off x="352" y="2162"/>
              <a:ext cx="1117" cy="192"/>
            </a:xfrm>
            <a:prstGeom prst="rect">
              <a:avLst/>
            </a:prstGeom>
            <a:noFill/>
            <a:ln w="25400"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chemeClr val="bg1"/>
                  </a:solidFill>
                  <a:effectLst/>
                  <a:latin typeface="Arial" pitchFamily="34" charset="0"/>
                  <a:ea typeface="宋体" pitchFamily="2" charset="-122"/>
                </a:rPr>
                <a:t>单击添加</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8208" name="AutoShape 16"/>
          <p:cNvSpPr>
            <a:spLocks noChangeArrowheads="1"/>
          </p:cNvSpPr>
          <p:nvPr/>
        </p:nvSpPr>
        <p:spPr bwMode="auto">
          <a:xfrm>
            <a:off x="468345" y="3863961"/>
            <a:ext cx="1954212" cy="828675"/>
          </a:xfrm>
          <a:prstGeom prst="roundRect">
            <a:avLst>
              <a:gd name="adj" fmla="val 5657"/>
            </a:avLst>
          </a:prstGeom>
          <a:gradFill rotWithShape="1">
            <a:gsLst>
              <a:gs pos="0">
                <a:srgbClr val="F2F2F2"/>
              </a:gs>
              <a:gs pos="100000">
                <a:srgbClr val="DDDDDD"/>
              </a:gs>
            </a:gsLst>
            <a:lin ang="5400000" scaled="1"/>
          </a:gradFill>
          <a:ln w="3175" algn="ctr">
            <a:solidFill>
              <a:srgbClr val="969696">
                <a:alpha val="69019"/>
              </a:srgbClr>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单击添加内容文字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8209" name="Group 17"/>
          <p:cNvGrpSpPr>
            <a:grpSpLocks/>
          </p:cNvGrpSpPr>
          <p:nvPr/>
        </p:nvGrpSpPr>
        <p:grpSpPr bwMode="auto">
          <a:xfrm>
            <a:off x="6223032" y="3433748"/>
            <a:ext cx="1771650" cy="342900"/>
            <a:chOff x="3920" y="2162"/>
            <a:chExt cx="1116" cy="216"/>
          </a:xfrm>
        </p:grpSpPr>
        <p:sp>
          <p:nvSpPr>
            <p:cNvPr id="8210" name="AutoShape 18"/>
            <p:cNvSpPr>
              <a:spLocks noChangeArrowheads="1"/>
            </p:cNvSpPr>
            <p:nvPr/>
          </p:nvSpPr>
          <p:spPr bwMode="auto">
            <a:xfrm>
              <a:off x="3920" y="2162"/>
              <a:ext cx="1113" cy="216"/>
            </a:xfrm>
            <a:prstGeom prst="roundRect">
              <a:avLst>
                <a:gd name="adj" fmla="val 13125"/>
              </a:avLst>
            </a:prstGeom>
            <a:solidFill>
              <a:srgbClr val="333333"/>
            </a:solidFill>
            <a:ln w="3175" algn="ctr">
              <a:solidFill>
                <a:srgbClr val="333333">
                  <a:alpha val="58823"/>
                </a:srgbClr>
              </a:solid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8211" name="AutoShape 19"/>
            <p:cNvSpPr>
              <a:spLocks noChangeArrowheads="1"/>
            </p:cNvSpPr>
            <p:nvPr/>
          </p:nvSpPr>
          <p:spPr bwMode="auto">
            <a:xfrm rot="10800000">
              <a:off x="3935" y="2176"/>
              <a:ext cx="1075" cy="120"/>
            </a:xfrm>
            <a:prstGeom prst="roundRect">
              <a:avLst>
                <a:gd name="adj" fmla="val 13042"/>
              </a:avLst>
            </a:prstGeom>
            <a:gradFill rotWithShape="1">
              <a:gsLst>
                <a:gs pos="0">
                  <a:schemeClr val="bg1">
                    <a:alpha val="0"/>
                  </a:schemeClr>
                </a:gs>
                <a:gs pos="100000">
                  <a:schemeClr val="bg1">
                    <a:alpha val="39000"/>
                  </a:schemeClr>
                </a:gs>
              </a:gsLst>
              <a:lin ang="5400000" scaled="1"/>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8212" name="Text Box 20"/>
            <p:cNvSpPr txBox="1">
              <a:spLocks noChangeArrowheads="1"/>
            </p:cNvSpPr>
            <p:nvPr/>
          </p:nvSpPr>
          <p:spPr bwMode="auto">
            <a:xfrm>
              <a:off x="3920" y="2162"/>
              <a:ext cx="1116" cy="192"/>
            </a:xfrm>
            <a:prstGeom prst="rect">
              <a:avLst/>
            </a:prstGeom>
            <a:noFill/>
            <a:ln w="25400"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chemeClr val="bg1"/>
                  </a:solidFill>
                  <a:effectLst/>
                  <a:latin typeface="Arial" pitchFamily="34" charset="0"/>
                  <a:ea typeface="宋体" pitchFamily="2" charset="-122"/>
                </a:rPr>
                <a:t>单击添加</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8213" name="AutoShape 21"/>
          <p:cNvSpPr>
            <a:spLocks noChangeArrowheads="1"/>
          </p:cNvSpPr>
          <p:nvPr/>
        </p:nvSpPr>
        <p:spPr bwMode="auto">
          <a:xfrm>
            <a:off x="6132545" y="3863961"/>
            <a:ext cx="1954212" cy="828675"/>
          </a:xfrm>
          <a:prstGeom prst="roundRect">
            <a:avLst>
              <a:gd name="adj" fmla="val 5657"/>
            </a:avLst>
          </a:prstGeom>
          <a:gradFill rotWithShape="1">
            <a:gsLst>
              <a:gs pos="0">
                <a:srgbClr val="F2F2F2"/>
              </a:gs>
              <a:gs pos="100000">
                <a:srgbClr val="DDDDDD"/>
              </a:gs>
            </a:gsLst>
            <a:lin ang="5400000" scaled="1"/>
          </a:gradFill>
          <a:ln w="3175" algn="ctr">
            <a:solidFill>
              <a:srgbClr val="969696">
                <a:alpha val="69019"/>
              </a:srgbClr>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单击添加内容文字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8214" name="Group 22"/>
          <p:cNvGrpSpPr>
            <a:grpSpLocks/>
          </p:cNvGrpSpPr>
          <p:nvPr/>
        </p:nvGrpSpPr>
        <p:grpSpPr bwMode="auto">
          <a:xfrm>
            <a:off x="3551270" y="3433748"/>
            <a:ext cx="1771650" cy="342900"/>
            <a:chOff x="2237" y="2162"/>
            <a:chExt cx="1116" cy="216"/>
          </a:xfrm>
        </p:grpSpPr>
        <p:sp>
          <p:nvSpPr>
            <p:cNvPr id="8215" name="AutoShape 23"/>
            <p:cNvSpPr>
              <a:spLocks noChangeArrowheads="1"/>
            </p:cNvSpPr>
            <p:nvPr/>
          </p:nvSpPr>
          <p:spPr bwMode="auto">
            <a:xfrm>
              <a:off x="2237" y="2162"/>
              <a:ext cx="1113" cy="216"/>
            </a:xfrm>
            <a:prstGeom prst="roundRect">
              <a:avLst>
                <a:gd name="adj" fmla="val 13125"/>
              </a:avLst>
            </a:prstGeom>
            <a:solidFill>
              <a:srgbClr val="333333"/>
            </a:solidFill>
            <a:ln w="3175" algn="ctr">
              <a:solidFill>
                <a:srgbClr val="1C1C1C">
                  <a:alpha val="58823"/>
                </a:srgbClr>
              </a:solid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8216" name="AutoShape 24"/>
            <p:cNvSpPr>
              <a:spLocks noChangeArrowheads="1"/>
            </p:cNvSpPr>
            <p:nvPr/>
          </p:nvSpPr>
          <p:spPr bwMode="auto">
            <a:xfrm rot="10800000">
              <a:off x="2252" y="2176"/>
              <a:ext cx="1075" cy="120"/>
            </a:xfrm>
            <a:prstGeom prst="roundRect">
              <a:avLst>
                <a:gd name="adj" fmla="val 13042"/>
              </a:avLst>
            </a:prstGeom>
            <a:gradFill rotWithShape="1">
              <a:gsLst>
                <a:gs pos="0">
                  <a:schemeClr val="bg1">
                    <a:alpha val="0"/>
                  </a:schemeClr>
                </a:gs>
                <a:gs pos="100000">
                  <a:schemeClr val="bg1">
                    <a:alpha val="39000"/>
                  </a:schemeClr>
                </a:gs>
              </a:gsLst>
              <a:lin ang="5400000" scaled="1"/>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8217" name="Text Box 25"/>
            <p:cNvSpPr txBox="1">
              <a:spLocks noChangeArrowheads="1"/>
            </p:cNvSpPr>
            <p:nvPr/>
          </p:nvSpPr>
          <p:spPr bwMode="auto">
            <a:xfrm>
              <a:off x="2237" y="2162"/>
              <a:ext cx="1116" cy="192"/>
            </a:xfrm>
            <a:prstGeom prst="rect">
              <a:avLst/>
            </a:prstGeom>
            <a:noFill/>
            <a:ln w="25400"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chemeClr val="bg1"/>
                  </a:solidFill>
                  <a:effectLst/>
                  <a:latin typeface="Arial" pitchFamily="34" charset="0"/>
                  <a:ea typeface="宋体" pitchFamily="2" charset="-122"/>
                </a:rPr>
                <a:t>单击添加</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8218" name="AutoShape 26"/>
          <p:cNvSpPr>
            <a:spLocks noChangeArrowheads="1"/>
          </p:cNvSpPr>
          <p:nvPr/>
        </p:nvSpPr>
        <p:spPr bwMode="auto">
          <a:xfrm>
            <a:off x="3460782" y="3863961"/>
            <a:ext cx="1952625" cy="828675"/>
          </a:xfrm>
          <a:prstGeom prst="roundRect">
            <a:avLst>
              <a:gd name="adj" fmla="val 5657"/>
            </a:avLst>
          </a:prstGeom>
          <a:gradFill rotWithShape="1">
            <a:gsLst>
              <a:gs pos="0">
                <a:srgbClr val="F2F2F2"/>
              </a:gs>
              <a:gs pos="100000">
                <a:srgbClr val="DDDDDD"/>
              </a:gs>
            </a:gsLst>
            <a:lin ang="5400000" scaled="1"/>
          </a:gradFill>
          <a:ln w="3175" algn="ctr">
            <a:solidFill>
              <a:srgbClr val="969696">
                <a:alpha val="69019"/>
              </a:srgbClr>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单击添加内容文字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cxnSp>
        <p:nvCxnSpPr>
          <p:cNvPr id="8219" name="AutoShape 27"/>
          <p:cNvCxnSpPr>
            <a:cxnSpLocks noChangeShapeType="1"/>
          </p:cNvCxnSpPr>
          <p:nvPr/>
        </p:nvCxnSpPr>
        <p:spPr bwMode="auto">
          <a:xfrm rot="5400000">
            <a:off x="4181507" y="3178161"/>
            <a:ext cx="511175" cy="0"/>
          </a:xfrm>
          <a:prstGeom prst="straightConnector1">
            <a:avLst/>
          </a:prstGeom>
          <a:noFill/>
          <a:ln w="9525">
            <a:solidFill>
              <a:schemeClr val="tx1"/>
            </a:solidFill>
            <a:round/>
            <a:headEnd/>
            <a:tailEnd/>
          </a:ln>
        </p:spPr>
      </p:cxnSp>
      <p:cxnSp>
        <p:nvCxnSpPr>
          <p:cNvPr id="8220" name="AutoShape 28"/>
          <p:cNvCxnSpPr>
            <a:cxnSpLocks noChangeShapeType="1"/>
          </p:cNvCxnSpPr>
          <p:nvPr/>
        </p:nvCxnSpPr>
        <p:spPr bwMode="auto">
          <a:xfrm rot="5400000">
            <a:off x="2686082" y="1682736"/>
            <a:ext cx="511175" cy="2990850"/>
          </a:xfrm>
          <a:prstGeom prst="bentConnector3">
            <a:avLst>
              <a:gd name="adj1" fmla="val 50000"/>
            </a:avLst>
          </a:prstGeom>
          <a:noFill/>
          <a:ln w="9525">
            <a:solidFill>
              <a:schemeClr val="tx1"/>
            </a:solidFill>
            <a:miter lim="800000"/>
            <a:headEnd/>
            <a:tailEnd type="triangle" w="med" len="med"/>
          </a:ln>
        </p:spPr>
      </p:cxnSp>
      <p:cxnSp>
        <p:nvCxnSpPr>
          <p:cNvPr id="8221" name="AutoShape 29"/>
          <p:cNvCxnSpPr>
            <a:cxnSpLocks noChangeShapeType="1"/>
          </p:cNvCxnSpPr>
          <p:nvPr/>
        </p:nvCxnSpPr>
        <p:spPr bwMode="auto">
          <a:xfrm rot="16200000" flipH="1">
            <a:off x="5517388" y="1842280"/>
            <a:ext cx="511175" cy="2671762"/>
          </a:xfrm>
          <a:prstGeom prst="bentConnector3">
            <a:avLst>
              <a:gd name="adj1" fmla="val 50000"/>
            </a:avLst>
          </a:prstGeom>
          <a:noFill/>
          <a:ln w="9525">
            <a:solidFill>
              <a:schemeClr val="tx1"/>
            </a:solidFill>
            <a:miter lim="800000"/>
            <a:headEnd/>
            <a:tailEnd/>
          </a:ln>
        </p:spPr>
      </p:cxnSp>
      <p:pic>
        <p:nvPicPr>
          <p:cNvPr id="8222" name="Picture 30" descr="4"/>
          <p:cNvPicPr>
            <a:picLocks noChangeAspect="1" noChangeArrowheads="1"/>
          </p:cNvPicPr>
          <p:nvPr/>
        </p:nvPicPr>
        <p:blipFill>
          <a:blip r:embed="rId6"/>
          <a:srcRect/>
          <a:stretch>
            <a:fillRect/>
          </a:stretch>
        </p:blipFill>
        <p:spPr bwMode="auto">
          <a:xfrm>
            <a:off x="5464207" y="3681398"/>
            <a:ext cx="530225" cy="2486025"/>
          </a:xfrm>
          <a:prstGeom prst="rect">
            <a:avLst/>
          </a:prstGeom>
          <a:noFill/>
          <a:ln w="9525">
            <a:noFill/>
            <a:miter lim="800000"/>
            <a:headEnd/>
            <a:tailEnd/>
          </a:ln>
        </p:spPr>
      </p:pic>
      <p:sp>
        <p:nvSpPr>
          <p:cNvPr id="8223" name="AutoShape 32"/>
          <p:cNvSpPr>
            <a:spLocks noChangeArrowheads="1"/>
          </p:cNvSpPr>
          <p:nvPr/>
        </p:nvSpPr>
        <p:spPr bwMode="auto">
          <a:xfrm>
            <a:off x="468345" y="4708511"/>
            <a:ext cx="1965325" cy="550862"/>
          </a:xfrm>
          <a:prstGeom prst="roundRect">
            <a:avLst>
              <a:gd name="adj" fmla="val 8120"/>
            </a:avLst>
          </a:prstGeom>
          <a:gradFill rotWithShape="1">
            <a:gsLst>
              <a:gs pos="0">
                <a:srgbClr val="777777">
                  <a:alpha val="18999"/>
                </a:srgbClr>
              </a:gs>
              <a:gs pos="100000">
                <a:schemeClr val="bg1">
                  <a:alpha val="0"/>
                </a:schemeClr>
              </a:gs>
            </a:gsLst>
            <a:lin ang="5400000" scaled="1"/>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8224" name="AutoShape 33"/>
          <p:cNvSpPr>
            <a:spLocks noChangeArrowheads="1"/>
          </p:cNvSpPr>
          <p:nvPr/>
        </p:nvSpPr>
        <p:spPr bwMode="auto">
          <a:xfrm>
            <a:off x="3451257" y="4708511"/>
            <a:ext cx="1954213" cy="550862"/>
          </a:xfrm>
          <a:prstGeom prst="roundRect">
            <a:avLst>
              <a:gd name="adj" fmla="val 8120"/>
            </a:avLst>
          </a:prstGeom>
          <a:gradFill rotWithShape="1">
            <a:gsLst>
              <a:gs pos="0">
                <a:srgbClr val="777777">
                  <a:alpha val="18999"/>
                </a:srgbClr>
              </a:gs>
              <a:gs pos="100000">
                <a:schemeClr val="bg1">
                  <a:alpha val="0"/>
                </a:schemeClr>
              </a:gs>
            </a:gsLst>
            <a:lin ang="5400000" scaled="1"/>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8225" name="AutoShape 34"/>
          <p:cNvSpPr>
            <a:spLocks noChangeArrowheads="1"/>
          </p:cNvSpPr>
          <p:nvPr/>
        </p:nvSpPr>
        <p:spPr bwMode="auto">
          <a:xfrm>
            <a:off x="6126195" y="4708511"/>
            <a:ext cx="1954212" cy="550862"/>
          </a:xfrm>
          <a:prstGeom prst="roundRect">
            <a:avLst>
              <a:gd name="adj" fmla="val 8120"/>
            </a:avLst>
          </a:prstGeom>
          <a:gradFill rotWithShape="1">
            <a:gsLst>
              <a:gs pos="0">
                <a:srgbClr val="777777">
                  <a:alpha val="18999"/>
                </a:srgbClr>
              </a:gs>
              <a:gs pos="100000">
                <a:schemeClr val="bg1">
                  <a:alpha val="0"/>
                </a:schemeClr>
              </a:gs>
            </a:gsLst>
            <a:lin ang="5400000" scaled="1"/>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Tree>
  </p:cSld>
  <p:clrMapOvr>
    <a:masterClrMapping/>
  </p:clrMapOvr>
  <p:transition spd="slow" advClick="0" advTm="2000">
    <p:dissolve/>
    <p:sndAc>
      <p:stSnd loop="1">
        <p:snd r:embed="rId2" name="breeze.wav" builtIn="1"/>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642941"/>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grpSp>
        <p:nvGrpSpPr>
          <p:cNvPr id="17410" name="Group 2"/>
          <p:cNvGrpSpPr>
            <a:grpSpLocks/>
          </p:cNvGrpSpPr>
          <p:nvPr/>
        </p:nvGrpSpPr>
        <p:grpSpPr bwMode="auto">
          <a:xfrm>
            <a:off x="908050" y="1817688"/>
            <a:ext cx="6972300" cy="3781425"/>
            <a:chOff x="572" y="1145"/>
            <a:chExt cx="4392" cy="2382"/>
          </a:xfrm>
        </p:grpSpPr>
        <p:sp>
          <p:nvSpPr>
            <p:cNvPr id="17411" name="AutoShape 3"/>
            <p:cNvSpPr>
              <a:spLocks noChangeArrowheads="1"/>
            </p:cNvSpPr>
            <p:nvPr/>
          </p:nvSpPr>
          <p:spPr bwMode="gray">
            <a:xfrm rot="39573186">
              <a:off x="2875" y="1599"/>
              <a:ext cx="499" cy="182"/>
            </a:xfrm>
            <a:prstGeom prst="rightArrow">
              <a:avLst>
                <a:gd name="adj1" fmla="val 35167"/>
                <a:gd name="adj2" fmla="val 111029"/>
              </a:avLst>
            </a:prstGeom>
            <a:solidFill>
              <a:schemeClr val="accent2">
                <a:alpha val="89999"/>
              </a:schemeClr>
            </a:solidFill>
            <a:ln w="0" algn="ctr">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7412" name="AutoShape 4"/>
            <p:cNvSpPr>
              <a:spLocks noChangeArrowheads="1"/>
            </p:cNvSpPr>
            <p:nvPr/>
          </p:nvSpPr>
          <p:spPr bwMode="gray">
            <a:xfrm rot="3465783">
              <a:off x="2907" y="2928"/>
              <a:ext cx="499" cy="182"/>
            </a:xfrm>
            <a:prstGeom prst="rightArrow">
              <a:avLst>
                <a:gd name="adj1" fmla="val 35167"/>
                <a:gd name="adj2" fmla="val 111029"/>
              </a:avLst>
            </a:prstGeom>
            <a:solidFill>
              <a:schemeClr val="accent2">
                <a:alpha val="89999"/>
              </a:schemeClr>
            </a:solidFill>
            <a:ln w="0" algn="ctr">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7413" name="AutoShape 5"/>
            <p:cNvSpPr>
              <a:spLocks noChangeArrowheads="1"/>
            </p:cNvSpPr>
            <p:nvPr/>
          </p:nvSpPr>
          <p:spPr bwMode="gray">
            <a:xfrm rot="35969022">
              <a:off x="2139" y="1613"/>
              <a:ext cx="499" cy="182"/>
            </a:xfrm>
            <a:prstGeom prst="rightArrow">
              <a:avLst>
                <a:gd name="adj1" fmla="val 35167"/>
                <a:gd name="adj2" fmla="val 111029"/>
              </a:avLst>
            </a:prstGeom>
            <a:solidFill>
              <a:schemeClr val="accent2">
                <a:alpha val="89999"/>
              </a:schemeClr>
            </a:solidFill>
            <a:ln w="0" algn="ctr">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7414" name="AutoShape 6"/>
            <p:cNvSpPr>
              <a:spLocks noChangeArrowheads="1"/>
            </p:cNvSpPr>
            <p:nvPr/>
          </p:nvSpPr>
          <p:spPr bwMode="gray">
            <a:xfrm rot="7535209">
              <a:off x="2115" y="2907"/>
              <a:ext cx="499" cy="182"/>
            </a:xfrm>
            <a:prstGeom prst="rightArrow">
              <a:avLst>
                <a:gd name="adj1" fmla="val 35167"/>
                <a:gd name="adj2" fmla="val 111029"/>
              </a:avLst>
            </a:prstGeom>
            <a:solidFill>
              <a:schemeClr val="accent2">
                <a:alpha val="89999"/>
              </a:schemeClr>
            </a:solidFill>
            <a:ln w="0" algn="ctr">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7415" name="AutoShape 7"/>
            <p:cNvSpPr>
              <a:spLocks noChangeArrowheads="1"/>
            </p:cNvSpPr>
            <p:nvPr/>
          </p:nvSpPr>
          <p:spPr bwMode="gray">
            <a:xfrm>
              <a:off x="3272" y="2275"/>
              <a:ext cx="499" cy="182"/>
            </a:xfrm>
            <a:prstGeom prst="rightArrow">
              <a:avLst>
                <a:gd name="adj1" fmla="val 35167"/>
                <a:gd name="adj2" fmla="val 111029"/>
              </a:avLst>
            </a:prstGeom>
            <a:solidFill>
              <a:schemeClr val="accent2">
                <a:alpha val="89999"/>
              </a:schemeClr>
            </a:solidFill>
            <a:ln w="0" algn="ctr">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7416" name="AutoShape 8"/>
            <p:cNvSpPr>
              <a:spLocks noChangeArrowheads="1"/>
            </p:cNvSpPr>
            <p:nvPr/>
          </p:nvSpPr>
          <p:spPr bwMode="gray">
            <a:xfrm rot="-10800000">
              <a:off x="1754" y="2271"/>
              <a:ext cx="544" cy="182"/>
            </a:xfrm>
            <a:prstGeom prst="rightArrow">
              <a:avLst>
                <a:gd name="adj1" fmla="val 35167"/>
                <a:gd name="adj2" fmla="val 121041"/>
              </a:avLst>
            </a:prstGeom>
            <a:solidFill>
              <a:schemeClr val="accent2">
                <a:alpha val="89999"/>
              </a:schemeClr>
            </a:solidFill>
            <a:ln w="0" algn="ctr">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7417" name="Oval 9"/>
            <p:cNvSpPr>
              <a:spLocks noChangeArrowheads="1"/>
            </p:cNvSpPr>
            <p:nvPr/>
          </p:nvSpPr>
          <p:spPr bwMode="auto">
            <a:xfrm>
              <a:off x="1578" y="1168"/>
              <a:ext cx="2358" cy="2359"/>
            </a:xfrm>
            <a:prstGeom prst="ellipse">
              <a:avLst/>
            </a:prstGeom>
            <a:noFill/>
            <a:ln w="38100" algn="ctr">
              <a:solidFill>
                <a:schemeClr val="tx2"/>
              </a:solidFill>
              <a:round/>
              <a:headEnd/>
              <a:tailEnd/>
            </a:ln>
            <a:effectLst/>
          </p:spPr>
          <p:txBody>
            <a:bodyPr vert="horz" wrap="square" lIns="91440" tIns="45720" rIns="91440" bIns="45720" numCol="1" anchor="ctr" anchorCtr="0" compatLnSpc="1">
              <a:prstTxWarp prst="textNoShape">
                <a:avLst/>
              </a:prstTxWarp>
              <a:spAutoFit/>
            </a:bodyPr>
            <a:lstStyle/>
            <a:p>
              <a:endParaRPr lang="zh-CN" altLang="en-US"/>
            </a:p>
          </p:txBody>
        </p:sp>
        <p:sp>
          <p:nvSpPr>
            <p:cNvPr id="17418" name="Text Box 10"/>
            <p:cNvSpPr txBox="1">
              <a:spLocks noChangeArrowheads="1"/>
            </p:cNvSpPr>
            <p:nvPr/>
          </p:nvSpPr>
          <p:spPr bwMode="auto">
            <a:xfrm>
              <a:off x="3498" y="1145"/>
              <a:ext cx="890" cy="212"/>
            </a:xfrm>
            <a:prstGeom prst="rect">
              <a:avLst/>
            </a:prstGeom>
            <a:noFill/>
            <a:ln w="9525" algn="ctr">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7419" name="Text Box 11"/>
            <p:cNvSpPr txBox="1">
              <a:spLocks noChangeArrowheads="1"/>
            </p:cNvSpPr>
            <p:nvPr/>
          </p:nvSpPr>
          <p:spPr bwMode="auto">
            <a:xfrm>
              <a:off x="1148" y="1145"/>
              <a:ext cx="890" cy="212"/>
            </a:xfrm>
            <a:prstGeom prst="rect">
              <a:avLst/>
            </a:prstGeom>
            <a:noFill/>
            <a:ln w="9525" algn="ctr">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7420" name="Text Box 12"/>
            <p:cNvSpPr txBox="1">
              <a:spLocks noChangeArrowheads="1"/>
            </p:cNvSpPr>
            <p:nvPr/>
          </p:nvSpPr>
          <p:spPr bwMode="auto">
            <a:xfrm>
              <a:off x="4074" y="2249"/>
              <a:ext cx="890" cy="212"/>
            </a:xfrm>
            <a:prstGeom prst="rect">
              <a:avLst/>
            </a:prstGeom>
            <a:noFill/>
            <a:ln w="9525" algn="ctr">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7421" name="Text Box 13"/>
            <p:cNvSpPr txBox="1">
              <a:spLocks noChangeArrowheads="1"/>
            </p:cNvSpPr>
            <p:nvPr/>
          </p:nvSpPr>
          <p:spPr bwMode="auto">
            <a:xfrm>
              <a:off x="3498" y="3257"/>
              <a:ext cx="890" cy="212"/>
            </a:xfrm>
            <a:prstGeom prst="rect">
              <a:avLst/>
            </a:prstGeom>
            <a:noFill/>
            <a:ln w="9525" algn="ctr">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7422" name="Text Box 14"/>
            <p:cNvSpPr txBox="1">
              <a:spLocks noChangeArrowheads="1"/>
            </p:cNvSpPr>
            <p:nvPr/>
          </p:nvSpPr>
          <p:spPr bwMode="auto">
            <a:xfrm>
              <a:off x="572" y="2249"/>
              <a:ext cx="890" cy="212"/>
            </a:xfrm>
            <a:prstGeom prst="rect">
              <a:avLst/>
            </a:prstGeom>
            <a:noFill/>
            <a:ln w="9525" algn="ctr">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7423" name="Text Box 15"/>
            <p:cNvSpPr txBox="1">
              <a:spLocks noChangeArrowheads="1"/>
            </p:cNvSpPr>
            <p:nvPr/>
          </p:nvSpPr>
          <p:spPr bwMode="auto">
            <a:xfrm>
              <a:off x="1100" y="3218"/>
              <a:ext cx="890" cy="212"/>
            </a:xfrm>
            <a:prstGeom prst="rect">
              <a:avLst/>
            </a:prstGeom>
            <a:noFill/>
            <a:ln w="9525" algn="ctr">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7424" name="Oval 16"/>
            <p:cNvSpPr>
              <a:spLocks noChangeArrowheads="1"/>
            </p:cNvSpPr>
            <p:nvPr/>
          </p:nvSpPr>
          <p:spPr bwMode="gray">
            <a:xfrm>
              <a:off x="1488" y="2288"/>
              <a:ext cx="192" cy="192"/>
            </a:xfrm>
            <a:prstGeom prst="ellipse">
              <a:avLst/>
            </a:prstGeom>
            <a:gradFill rotWithShape="1">
              <a:gsLst>
                <a:gs pos="0">
                  <a:schemeClr val="accent2">
                    <a:gamma/>
                    <a:tint val="48627"/>
                    <a:invGamma/>
                  </a:schemeClr>
                </a:gs>
                <a:gs pos="100000">
                  <a:schemeClr val="accent2"/>
                </a:gs>
              </a:gsLst>
              <a:path path="shape">
                <a:fillToRect l="50000" t="50000" r="50000" b="50000"/>
              </a:path>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7425" name="Oval 17"/>
            <p:cNvSpPr>
              <a:spLocks noChangeArrowheads="1"/>
            </p:cNvSpPr>
            <p:nvPr/>
          </p:nvSpPr>
          <p:spPr bwMode="gray">
            <a:xfrm>
              <a:off x="2064" y="1248"/>
              <a:ext cx="192" cy="192"/>
            </a:xfrm>
            <a:prstGeom prst="ellipse">
              <a:avLst/>
            </a:prstGeom>
            <a:gradFill rotWithShape="1">
              <a:gsLst>
                <a:gs pos="0">
                  <a:schemeClr val="accent2">
                    <a:gamma/>
                    <a:tint val="48627"/>
                    <a:invGamma/>
                  </a:schemeClr>
                </a:gs>
                <a:gs pos="100000">
                  <a:schemeClr val="accent2"/>
                </a:gs>
              </a:gsLst>
              <a:path path="shape">
                <a:fillToRect l="50000" t="50000" r="50000" b="50000"/>
              </a:path>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7426" name="Oval 18"/>
            <p:cNvSpPr>
              <a:spLocks noChangeArrowheads="1"/>
            </p:cNvSpPr>
            <p:nvPr/>
          </p:nvSpPr>
          <p:spPr bwMode="gray">
            <a:xfrm>
              <a:off x="3264" y="1248"/>
              <a:ext cx="192" cy="192"/>
            </a:xfrm>
            <a:prstGeom prst="ellipse">
              <a:avLst/>
            </a:prstGeom>
            <a:gradFill rotWithShape="1">
              <a:gsLst>
                <a:gs pos="0">
                  <a:schemeClr val="accent2">
                    <a:gamma/>
                    <a:tint val="48627"/>
                    <a:invGamma/>
                  </a:schemeClr>
                </a:gs>
                <a:gs pos="100000">
                  <a:schemeClr val="accent2"/>
                </a:gs>
              </a:gsLst>
              <a:path path="shape">
                <a:fillToRect l="50000" t="50000" r="50000" b="50000"/>
              </a:path>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7427" name="Oval 19"/>
            <p:cNvSpPr>
              <a:spLocks noChangeArrowheads="1"/>
            </p:cNvSpPr>
            <p:nvPr/>
          </p:nvSpPr>
          <p:spPr bwMode="gray">
            <a:xfrm>
              <a:off x="2016" y="3264"/>
              <a:ext cx="192" cy="192"/>
            </a:xfrm>
            <a:prstGeom prst="ellipse">
              <a:avLst/>
            </a:prstGeom>
            <a:gradFill rotWithShape="1">
              <a:gsLst>
                <a:gs pos="0">
                  <a:schemeClr val="accent2">
                    <a:gamma/>
                    <a:tint val="48627"/>
                    <a:invGamma/>
                  </a:schemeClr>
                </a:gs>
                <a:gs pos="100000">
                  <a:schemeClr val="accent2"/>
                </a:gs>
              </a:gsLst>
              <a:path path="shape">
                <a:fillToRect l="50000" t="50000" r="50000" b="50000"/>
              </a:path>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7428" name="Oval 20"/>
            <p:cNvSpPr>
              <a:spLocks noChangeArrowheads="1"/>
            </p:cNvSpPr>
            <p:nvPr/>
          </p:nvSpPr>
          <p:spPr bwMode="gray">
            <a:xfrm>
              <a:off x="3264" y="3264"/>
              <a:ext cx="192" cy="192"/>
            </a:xfrm>
            <a:prstGeom prst="ellipse">
              <a:avLst/>
            </a:prstGeom>
            <a:gradFill rotWithShape="1">
              <a:gsLst>
                <a:gs pos="0">
                  <a:schemeClr val="accent2">
                    <a:gamma/>
                    <a:tint val="48627"/>
                    <a:invGamma/>
                  </a:schemeClr>
                </a:gs>
                <a:gs pos="100000">
                  <a:schemeClr val="accent2"/>
                </a:gs>
              </a:gsLst>
              <a:path path="shape">
                <a:fillToRect l="50000" t="50000" r="50000" b="50000"/>
              </a:path>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7429" name="Oval 21"/>
            <p:cNvSpPr>
              <a:spLocks noChangeArrowheads="1"/>
            </p:cNvSpPr>
            <p:nvPr/>
          </p:nvSpPr>
          <p:spPr bwMode="gray">
            <a:xfrm>
              <a:off x="3840" y="2280"/>
              <a:ext cx="192" cy="192"/>
            </a:xfrm>
            <a:prstGeom prst="ellipse">
              <a:avLst/>
            </a:prstGeom>
            <a:gradFill rotWithShape="1">
              <a:gsLst>
                <a:gs pos="0">
                  <a:schemeClr val="accent2">
                    <a:gamma/>
                    <a:tint val="48627"/>
                    <a:invGamma/>
                  </a:schemeClr>
                </a:gs>
                <a:gs pos="100000">
                  <a:schemeClr val="accent2"/>
                </a:gs>
              </a:gsLst>
              <a:path path="shape">
                <a:fillToRect l="50000" t="50000" r="50000" b="50000"/>
              </a:path>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7430" name="Oval 22"/>
            <p:cNvSpPr>
              <a:spLocks noChangeArrowheads="1"/>
            </p:cNvSpPr>
            <p:nvPr/>
          </p:nvSpPr>
          <p:spPr bwMode="gray">
            <a:xfrm>
              <a:off x="2233" y="1817"/>
              <a:ext cx="1073" cy="1063"/>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17431" name="Oval 23"/>
            <p:cNvSpPr>
              <a:spLocks noChangeArrowheads="1"/>
            </p:cNvSpPr>
            <p:nvPr/>
          </p:nvSpPr>
          <p:spPr bwMode="gray">
            <a:xfrm>
              <a:off x="2236" y="1816"/>
              <a:ext cx="1073" cy="1063"/>
            </a:xfrm>
            <a:prstGeom prst="ellipse">
              <a:avLst/>
            </a:prstGeom>
            <a:gradFill rotWithShape="1">
              <a:gsLst>
                <a:gs pos="0">
                  <a:schemeClr val="hlink">
                    <a:alpha val="32001"/>
                  </a:schemeClr>
                </a:gs>
                <a:gs pos="100000">
                  <a:schemeClr val="hlink">
                    <a:gamma/>
                    <a:shade val="0"/>
                    <a:invGamma/>
                    <a:alpha val="89999"/>
                  </a:schemeClr>
                </a:gs>
              </a:gsLst>
              <a:lin ang="2700000" scaled="1"/>
            </a:gradFill>
            <a:ln w="38100" algn="ctr">
              <a:noFill/>
              <a:round/>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17432" name="Oval 24"/>
            <p:cNvSpPr>
              <a:spLocks noChangeArrowheads="1"/>
            </p:cNvSpPr>
            <p:nvPr/>
          </p:nvSpPr>
          <p:spPr bwMode="gray">
            <a:xfrm>
              <a:off x="2303" y="1886"/>
              <a:ext cx="933" cy="924"/>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vert="horz" wrap="square" lIns="91440" tIns="45720" rIns="91440" bIns="45720" numCol="1" anchor="ctr" anchorCtr="0" compatLnSpc="1">
              <a:prstTxWarp prst="textNoShape">
                <a:avLst/>
              </a:prstTxWarp>
              <a:spAutoFit/>
            </a:bodyPr>
            <a:lstStyle/>
            <a:p>
              <a:endParaRPr lang="zh-CN" altLang="en-US"/>
            </a:p>
          </p:txBody>
        </p:sp>
        <p:sp>
          <p:nvSpPr>
            <p:cNvPr id="17433" name="Oval 25"/>
            <p:cNvSpPr>
              <a:spLocks noChangeArrowheads="1"/>
            </p:cNvSpPr>
            <p:nvPr/>
          </p:nvSpPr>
          <p:spPr bwMode="gray">
            <a:xfrm>
              <a:off x="2301" y="1888"/>
              <a:ext cx="933" cy="924"/>
            </a:xfrm>
            <a:prstGeom prst="ellipse">
              <a:avLst/>
            </a:prstGeom>
            <a:gradFill rotWithShape="1">
              <a:gsLst>
                <a:gs pos="0">
                  <a:schemeClr val="hlink">
                    <a:gamma/>
                    <a:shade val="63529"/>
                    <a:invGamma/>
                  </a:schemeClr>
                </a:gs>
                <a:gs pos="100000">
                  <a:schemeClr val="hlink">
                    <a:alpha val="0"/>
                  </a:schemeClr>
                </a:gs>
              </a:gsLst>
              <a:lin ang="2700000" scaled="1"/>
            </a:gradFill>
            <a:ln w="38100" algn="ctr">
              <a:noFill/>
              <a:round/>
              <a:headEnd/>
              <a:tailEnd/>
            </a:ln>
            <a:effectLst/>
          </p:spPr>
          <p:txBody>
            <a:bodyPr vert="horz" wrap="square" lIns="91440" tIns="45720" rIns="91440" bIns="45720" numCol="1" anchor="ctr" anchorCtr="0" compatLnSpc="1">
              <a:prstTxWarp prst="textNoShape">
                <a:avLst/>
              </a:prstTxWarp>
              <a:spAutoFit/>
            </a:bodyPr>
            <a:lstStyle/>
            <a:p>
              <a:endParaRPr lang="zh-CN" altLang="en-US"/>
            </a:p>
          </p:txBody>
        </p:sp>
        <p:sp>
          <p:nvSpPr>
            <p:cNvPr id="17434" name="Oval 26"/>
            <p:cNvSpPr>
              <a:spLocks noChangeArrowheads="1"/>
            </p:cNvSpPr>
            <p:nvPr/>
          </p:nvSpPr>
          <p:spPr bwMode="gray">
            <a:xfrm>
              <a:off x="2350" y="1933"/>
              <a:ext cx="840" cy="832"/>
            </a:xfrm>
            <a:prstGeom prst="ellipse">
              <a:avLst/>
            </a:prstGeom>
            <a:solidFill>
              <a:srgbClr val="333333"/>
            </a:solidFill>
            <a:ln w="38100" algn="ctr">
              <a:noFill/>
              <a:round/>
              <a:headEnd/>
              <a:tailEnd/>
            </a:ln>
            <a:effec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17435" name="Group 27"/>
            <p:cNvGrpSpPr>
              <a:grpSpLocks/>
            </p:cNvGrpSpPr>
            <p:nvPr/>
          </p:nvGrpSpPr>
          <p:grpSpPr bwMode="auto">
            <a:xfrm>
              <a:off x="2363" y="1945"/>
              <a:ext cx="813" cy="805"/>
              <a:chOff x="4166" y="1706"/>
              <a:chExt cx="1252" cy="1252"/>
            </a:xfrm>
          </p:grpSpPr>
          <p:sp>
            <p:nvSpPr>
              <p:cNvPr id="17436" name="Oval 28"/>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sp>
            <p:nvSpPr>
              <p:cNvPr id="17437" name="Oval 29"/>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sp>
            <p:nvSpPr>
              <p:cNvPr id="17438" name="Oval 30"/>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sp>
            <p:nvSpPr>
              <p:cNvPr id="17439" name="Oval 31"/>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grpSp>
        <p:sp>
          <p:nvSpPr>
            <p:cNvPr id="17440" name="Text Box 32"/>
            <p:cNvSpPr txBox="1">
              <a:spLocks noChangeArrowheads="1"/>
            </p:cNvSpPr>
            <p:nvPr/>
          </p:nvSpPr>
          <p:spPr bwMode="gray">
            <a:xfrm>
              <a:off x="2522" y="2231"/>
              <a:ext cx="500" cy="288"/>
            </a:xfrm>
            <a:prstGeom prst="rect">
              <a:avLst/>
            </a:prstGeom>
            <a:noFill/>
            <a:ln w="9525" algn="ctr">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400" b="0" i="0" u="none" strike="noStrike" cap="none" normalizeH="0" baseline="0" smtClean="0">
                  <a:ln>
                    <a:noFill/>
                  </a:ln>
                  <a:solidFill>
                    <a:srgbClr val="000000"/>
                  </a:solidFill>
                  <a:effectLst/>
                  <a:latin typeface="Arial" pitchFamily="34" charset="0"/>
                  <a:ea typeface="宋体" pitchFamily="2" charset="-122"/>
                </a:rPr>
                <a:t>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spTree>
  </p:cSld>
  <p:clrMapOvr>
    <a:masterClrMapping/>
  </p:clrMapOvr>
  <p:transition spd="slow" advClick="0" advTm="2000">
    <p:dissolve/>
    <p:sndAc>
      <p:stSnd loop="1">
        <p:snd r:embed="rId2" name="breeze.wav" builtIn="1"/>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643174" y="571503"/>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sp>
        <p:nvSpPr>
          <p:cNvPr id="1027" name="AutoShape 3"/>
          <p:cNvSpPr>
            <a:spLocks noChangeArrowheads="1"/>
          </p:cNvSpPr>
          <p:nvPr/>
        </p:nvSpPr>
        <p:spPr bwMode="auto">
          <a:xfrm>
            <a:off x="1144610" y="1679575"/>
            <a:ext cx="6259512" cy="666750"/>
          </a:xfrm>
          <a:prstGeom prst="roundRect">
            <a:avLst>
              <a:gd name="adj" fmla="val 16667"/>
            </a:avLst>
          </a:prstGeom>
          <a:gradFill rotWithShape="1">
            <a:gsLst>
              <a:gs pos="0">
                <a:schemeClr val="bg1"/>
              </a:gs>
              <a:gs pos="100000">
                <a:schemeClr val="bg2"/>
              </a:gs>
            </a:gsLst>
            <a:lin ang="2700000" scaled="1"/>
          </a:gradFill>
          <a:ln w="9525">
            <a:solidFill>
              <a:schemeClr val="bg2"/>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028" name="Rectangle 4"/>
          <p:cNvSpPr>
            <a:spLocks noChangeArrowheads="1"/>
          </p:cNvSpPr>
          <p:nvPr/>
        </p:nvSpPr>
        <p:spPr bwMode="auto">
          <a:xfrm>
            <a:off x="1138260" y="1722437"/>
            <a:ext cx="5592762" cy="5699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华文细黑" pitchFamily="2" charset="-122"/>
              </a:rPr>
              <a:t>单击此处添加段落文字内容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029" name="AutoShape 5"/>
          <p:cNvSpPr>
            <a:spLocks noChangeArrowheads="1"/>
          </p:cNvSpPr>
          <p:nvPr/>
        </p:nvSpPr>
        <p:spPr bwMode="auto">
          <a:xfrm>
            <a:off x="1144610" y="2794000"/>
            <a:ext cx="6259512" cy="666750"/>
          </a:xfrm>
          <a:prstGeom prst="roundRect">
            <a:avLst>
              <a:gd name="adj" fmla="val 16667"/>
            </a:avLst>
          </a:prstGeom>
          <a:gradFill rotWithShape="1">
            <a:gsLst>
              <a:gs pos="0">
                <a:schemeClr val="bg1"/>
              </a:gs>
              <a:gs pos="100000">
                <a:schemeClr val="bg2"/>
              </a:gs>
            </a:gsLst>
            <a:lin ang="2700000" scaled="1"/>
          </a:gradFill>
          <a:ln w="9525">
            <a:solidFill>
              <a:schemeClr val="bg2"/>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030" name="Rectangle 6"/>
          <p:cNvSpPr>
            <a:spLocks noChangeArrowheads="1"/>
          </p:cNvSpPr>
          <p:nvPr/>
        </p:nvSpPr>
        <p:spPr bwMode="auto">
          <a:xfrm>
            <a:off x="1138260" y="2836862"/>
            <a:ext cx="5592762" cy="5699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华文细黑" pitchFamily="2" charset="-122"/>
              </a:rPr>
              <a:t>单击此处添加段落文字内容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031" name="AutoShape 7"/>
          <p:cNvSpPr>
            <a:spLocks noChangeArrowheads="1"/>
          </p:cNvSpPr>
          <p:nvPr/>
        </p:nvSpPr>
        <p:spPr bwMode="auto">
          <a:xfrm>
            <a:off x="1144610" y="3887787"/>
            <a:ext cx="6259512" cy="666750"/>
          </a:xfrm>
          <a:prstGeom prst="roundRect">
            <a:avLst>
              <a:gd name="adj" fmla="val 16667"/>
            </a:avLst>
          </a:prstGeom>
          <a:gradFill rotWithShape="1">
            <a:gsLst>
              <a:gs pos="0">
                <a:schemeClr val="bg1"/>
              </a:gs>
              <a:gs pos="100000">
                <a:schemeClr val="bg2"/>
              </a:gs>
            </a:gsLst>
            <a:lin ang="2700000" scaled="1"/>
          </a:gradFill>
          <a:ln w="9525">
            <a:solidFill>
              <a:schemeClr val="bg2"/>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032" name="Rectangle 8"/>
          <p:cNvSpPr>
            <a:spLocks noChangeArrowheads="1"/>
          </p:cNvSpPr>
          <p:nvPr/>
        </p:nvSpPr>
        <p:spPr bwMode="auto">
          <a:xfrm>
            <a:off x="1138260" y="3930650"/>
            <a:ext cx="5592762" cy="5699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华文细黑" pitchFamily="2" charset="-122"/>
              </a:rPr>
              <a:t>单击此处添加段落文字内容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033" name="AutoShape 9"/>
          <p:cNvSpPr>
            <a:spLocks noChangeArrowheads="1"/>
          </p:cNvSpPr>
          <p:nvPr/>
        </p:nvSpPr>
        <p:spPr bwMode="auto">
          <a:xfrm>
            <a:off x="1144610" y="4981575"/>
            <a:ext cx="6259512" cy="666750"/>
          </a:xfrm>
          <a:prstGeom prst="roundRect">
            <a:avLst>
              <a:gd name="adj" fmla="val 16667"/>
            </a:avLst>
          </a:prstGeom>
          <a:gradFill rotWithShape="1">
            <a:gsLst>
              <a:gs pos="0">
                <a:schemeClr val="bg1"/>
              </a:gs>
              <a:gs pos="100000">
                <a:schemeClr val="bg2"/>
              </a:gs>
            </a:gsLst>
            <a:lin ang="2700000" scaled="1"/>
          </a:gradFill>
          <a:ln w="9525">
            <a:solidFill>
              <a:schemeClr val="bg2"/>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034" name="Rectangle 10"/>
          <p:cNvSpPr>
            <a:spLocks noChangeArrowheads="1"/>
          </p:cNvSpPr>
          <p:nvPr/>
        </p:nvSpPr>
        <p:spPr bwMode="auto">
          <a:xfrm>
            <a:off x="1138260" y="5024437"/>
            <a:ext cx="5592762" cy="5699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华文细黑" pitchFamily="2" charset="-122"/>
              </a:rPr>
              <a:t>单击此处添加段落文字内容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1035" name="Group 11"/>
          <p:cNvGrpSpPr>
            <a:grpSpLocks/>
          </p:cNvGrpSpPr>
          <p:nvPr/>
        </p:nvGrpSpPr>
        <p:grpSpPr bwMode="auto">
          <a:xfrm>
            <a:off x="6889772" y="1612900"/>
            <a:ext cx="825500" cy="803275"/>
            <a:chOff x="0" y="0"/>
            <a:chExt cx="384" cy="375"/>
          </a:xfrm>
        </p:grpSpPr>
        <p:grpSp>
          <p:nvGrpSpPr>
            <p:cNvPr id="1036" name="Group 12"/>
            <p:cNvGrpSpPr>
              <a:grpSpLocks/>
            </p:cNvGrpSpPr>
            <p:nvPr/>
          </p:nvGrpSpPr>
          <p:grpSpPr bwMode="auto">
            <a:xfrm>
              <a:off x="0" y="0"/>
              <a:ext cx="384" cy="375"/>
              <a:chOff x="0" y="0"/>
              <a:chExt cx="1042" cy="1019"/>
            </a:xfrm>
          </p:grpSpPr>
          <p:grpSp>
            <p:nvGrpSpPr>
              <p:cNvPr id="1037" name="Group 13"/>
              <p:cNvGrpSpPr>
                <a:grpSpLocks/>
              </p:cNvGrpSpPr>
              <p:nvPr/>
            </p:nvGrpSpPr>
            <p:grpSpPr bwMode="auto">
              <a:xfrm>
                <a:off x="0" y="0"/>
                <a:ext cx="1042" cy="1019"/>
                <a:chOff x="0" y="0"/>
                <a:chExt cx="1042" cy="1019"/>
              </a:xfrm>
            </p:grpSpPr>
            <p:pic>
              <p:nvPicPr>
                <p:cNvPr id="1038" name="Picture 14" descr="circuler_1"/>
                <p:cNvPicPr>
                  <a:picLocks noChangeAspect="1" noChangeArrowheads="1"/>
                </p:cNvPicPr>
                <p:nvPr/>
              </p:nvPicPr>
              <p:blipFill>
                <a:blip r:embed="rId3"/>
                <a:srcRect/>
                <a:stretch>
                  <a:fillRect/>
                </a:stretch>
              </p:blipFill>
              <p:spPr bwMode="auto">
                <a:xfrm>
                  <a:off x="0" y="0"/>
                  <a:ext cx="1042" cy="1016"/>
                </a:xfrm>
                <a:prstGeom prst="rect">
                  <a:avLst/>
                </a:prstGeom>
                <a:noFill/>
                <a:ln w="9525">
                  <a:noFill/>
                  <a:miter lim="800000"/>
                  <a:headEnd/>
                  <a:tailEnd/>
                </a:ln>
              </p:spPr>
            </p:pic>
            <p:sp>
              <p:nvSpPr>
                <p:cNvPr id="1039" name="Oval 15"/>
                <p:cNvSpPr>
                  <a:spLocks noChangeArrowheads="1"/>
                </p:cNvSpPr>
                <p:nvPr/>
              </p:nvSpPr>
              <p:spPr bwMode="auto">
                <a:xfrm>
                  <a:off x="0" y="0"/>
                  <a:ext cx="1035" cy="1019"/>
                </a:xfrm>
                <a:prstGeom prst="ellipse">
                  <a:avLst/>
                </a:prstGeom>
                <a:gradFill rotWithShape="1">
                  <a:gsLst>
                    <a:gs pos="0">
                      <a:schemeClr val="accent1"/>
                    </a:gs>
                    <a:gs pos="100000">
                      <a:schemeClr val="accent2"/>
                    </a:gs>
                  </a:gsLst>
                  <a:lin ang="5400000" scaled="1"/>
                </a:gradFill>
                <a:ln w="19050">
                  <a:solidFill>
                    <a:schemeClr val="bg1"/>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pic>
            <p:nvPicPr>
              <p:cNvPr id="1040" name="Picture 16" descr="Picture2"/>
              <p:cNvPicPr>
                <a:picLocks noChangeAspect="1" noChangeArrowheads="1"/>
              </p:cNvPicPr>
              <p:nvPr/>
            </p:nvPicPr>
            <p:blipFill>
              <a:blip r:embed="rId4"/>
              <a:srcRect/>
              <a:stretch>
                <a:fillRect/>
              </a:stretch>
            </p:blipFill>
            <p:spPr bwMode="auto">
              <a:xfrm>
                <a:off x="104" y="10"/>
                <a:ext cx="823" cy="360"/>
              </a:xfrm>
              <a:prstGeom prst="rect">
                <a:avLst/>
              </a:prstGeom>
              <a:noFill/>
              <a:ln w="9525">
                <a:noFill/>
                <a:miter lim="800000"/>
                <a:headEnd/>
                <a:tailEnd/>
              </a:ln>
            </p:spPr>
          </p:pic>
        </p:grpSp>
        <p:sp>
          <p:nvSpPr>
            <p:cNvPr id="1041" name="WordArt 17"/>
            <p:cNvSpPr>
              <a:spLocks noChangeArrowheads="1" noChangeShapeType="1" noTextEdit="1"/>
            </p:cNvSpPr>
            <p:nvPr/>
          </p:nvSpPr>
          <p:spPr bwMode="auto">
            <a:xfrm>
              <a:off x="131" y="101"/>
              <a:ext cx="87" cy="151"/>
            </a:xfrm>
            <a:prstGeom prst="rect">
              <a:avLst/>
            </a:prstGeom>
          </p:spPr>
          <p:txBody>
            <a:bodyPr wrap="none" fromWordArt="1">
              <a:prstTxWarp prst="textPlain">
                <a:avLst>
                  <a:gd name="adj" fmla="val 50000"/>
                </a:avLst>
              </a:prstTxWarp>
            </a:bodyPr>
            <a:lstStyle/>
            <a:p>
              <a:pPr algn="ctr" rtl="0"/>
              <a:r>
                <a:rPr lang="en-US" altLang="zh-CN" sz="2400" spc="0" smtClean="0">
                  <a:ln w="9525">
                    <a:solidFill>
                      <a:schemeClr val="bg1"/>
                    </a:solidFill>
                    <a:round/>
                    <a:headEnd/>
                    <a:tailEnd/>
                  </a:ln>
                  <a:solidFill>
                    <a:schemeClr val="bg1"/>
                  </a:solidFill>
                  <a:effectLst/>
                  <a:latin typeface="黑体"/>
                  <a:ea typeface="黑体"/>
                </a:rPr>
                <a:t>1</a:t>
              </a:r>
              <a:endParaRPr lang="zh-CN" altLang="en-US" sz="2400" spc="0">
                <a:ln w="9525">
                  <a:solidFill>
                    <a:schemeClr val="bg1"/>
                  </a:solidFill>
                  <a:round/>
                  <a:headEnd/>
                  <a:tailEnd/>
                </a:ln>
                <a:solidFill>
                  <a:schemeClr val="bg1"/>
                </a:solidFill>
                <a:effectLst/>
                <a:latin typeface="黑体"/>
                <a:ea typeface="黑体"/>
              </a:endParaRPr>
            </a:p>
          </p:txBody>
        </p:sp>
      </p:grpSp>
      <p:grpSp>
        <p:nvGrpSpPr>
          <p:cNvPr id="1042" name="Group 18"/>
          <p:cNvGrpSpPr>
            <a:grpSpLocks/>
          </p:cNvGrpSpPr>
          <p:nvPr/>
        </p:nvGrpSpPr>
        <p:grpSpPr bwMode="auto">
          <a:xfrm>
            <a:off x="6889772" y="2727325"/>
            <a:ext cx="825500" cy="803275"/>
            <a:chOff x="0" y="0"/>
            <a:chExt cx="520" cy="506"/>
          </a:xfrm>
        </p:grpSpPr>
        <p:grpSp>
          <p:nvGrpSpPr>
            <p:cNvPr id="1043" name="Group 19"/>
            <p:cNvGrpSpPr>
              <a:grpSpLocks/>
            </p:cNvGrpSpPr>
            <p:nvPr/>
          </p:nvGrpSpPr>
          <p:grpSpPr bwMode="auto">
            <a:xfrm>
              <a:off x="0" y="0"/>
              <a:ext cx="520" cy="506"/>
              <a:chOff x="0" y="0"/>
              <a:chExt cx="1042" cy="1019"/>
            </a:xfrm>
          </p:grpSpPr>
          <p:grpSp>
            <p:nvGrpSpPr>
              <p:cNvPr id="1044" name="Group 20"/>
              <p:cNvGrpSpPr>
                <a:grpSpLocks/>
              </p:cNvGrpSpPr>
              <p:nvPr/>
            </p:nvGrpSpPr>
            <p:grpSpPr bwMode="auto">
              <a:xfrm>
                <a:off x="0" y="0"/>
                <a:ext cx="1042" cy="1019"/>
                <a:chOff x="0" y="0"/>
                <a:chExt cx="1042" cy="1019"/>
              </a:xfrm>
            </p:grpSpPr>
            <p:pic>
              <p:nvPicPr>
                <p:cNvPr id="1045" name="Picture 21" descr="circuler_1"/>
                <p:cNvPicPr>
                  <a:picLocks noChangeAspect="1" noChangeArrowheads="1"/>
                </p:cNvPicPr>
                <p:nvPr/>
              </p:nvPicPr>
              <p:blipFill>
                <a:blip r:embed="rId3"/>
                <a:srcRect/>
                <a:stretch>
                  <a:fillRect/>
                </a:stretch>
              </p:blipFill>
              <p:spPr bwMode="auto">
                <a:xfrm>
                  <a:off x="0" y="0"/>
                  <a:ext cx="1042" cy="1016"/>
                </a:xfrm>
                <a:prstGeom prst="rect">
                  <a:avLst/>
                </a:prstGeom>
                <a:noFill/>
                <a:ln w="9525">
                  <a:noFill/>
                  <a:miter lim="800000"/>
                  <a:headEnd/>
                  <a:tailEnd/>
                </a:ln>
              </p:spPr>
            </p:pic>
            <p:sp>
              <p:nvSpPr>
                <p:cNvPr id="1046" name="Oval 22"/>
                <p:cNvSpPr>
                  <a:spLocks noChangeArrowheads="1"/>
                </p:cNvSpPr>
                <p:nvPr/>
              </p:nvSpPr>
              <p:spPr bwMode="auto">
                <a:xfrm>
                  <a:off x="0" y="0"/>
                  <a:ext cx="1035" cy="1019"/>
                </a:xfrm>
                <a:prstGeom prst="ellipse">
                  <a:avLst/>
                </a:prstGeom>
                <a:gradFill rotWithShape="1">
                  <a:gsLst>
                    <a:gs pos="0">
                      <a:schemeClr val="accent1"/>
                    </a:gs>
                    <a:gs pos="100000">
                      <a:schemeClr val="accent2"/>
                    </a:gs>
                  </a:gsLst>
                  <a:lin ang="5400000" scaled="1"/>
                </a:gradFill>
                <a:ln w="19050">
                  <a:solidFill>
                    <a:schemeClr val="bg1"/>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pic>
            <p:nvPicPr>
              <p:cNvPr id="1047" name="Picture 23" descr="Picture2"/>
              <p:cNvPicPr>
                <a:picLocks noChangeAspect="1" noChangeArrowheads="1"/>
              </p:cNvPicPr>
              <p:nvPr/>
            </p:nvPicPr>
            <p:blipFill>
              <a:blip r:embed="rId4"/>
              <a:srcRect/>
              <a:stretch>
                <a:fillRect/>
              </a:stretch>
            </p:blipFill>
            <p:spPr bwMode="auto">
              <a:xfrm>
                <a:off x="104" y="10"/>
                <a:ext cx="823" cy="360"/>
              </a:xfrm>
              <a:prstGeom prst="rect">
                <a:avLst/>
              </a:prstGeom>
              <a:noFill/>
              <a:ln w="9525">
                <a:noFill/>
                <a:miter lim="800000"/>
                <a:headEnd/>
                <a:tailEnd/>
              </a:ln>
            </p:spPr>
          </p:pic>
        </p:grpSp>
        <p:sp>
          <p:nvSpPr>
            <p:cNvPr id="1048" name="WordArt 24"/>
            <p:cNvSpPr>
              <a:spLocks noChangeArrowheads="1" noChangeShapeType="1" noTextEdit="1"/>
            </p:cNvSpPr>
            <p:nvPr/>
          </p:nvSpPr>
          <p:spPr bwMode="auto">
            <a:xfrm>
              <a:off x="194" y="136"/>
              <a:ext cx="144" cy="204"/>
            </a:xfrm>
            <a:prstGeom prst="rect">
              <a:avLst/>
            </a:prstGeom>
          </p:spPr>
          <p:txBody>
            <a:bodyPr wrap="none" fromWordArt="1">
              <a:prstTxWarp prst="textPlain">
                <a:avLst>
                  <a:gd name="adj" fmla="val 50000"/>
                </a:avLst>
              </a:prstTxWarp>
            </a:bodyPr>
            <a:lstStyle/>
            <a:p>
              <a:pPr algn="ctr" rtl="0"/>
              <a:r>
                <a:rPr lang="en-US" altLang="zh-CN" sz="2400" spc="0" smtClean="0">
                  <a:ln w="9525">
                    <a:solidFill>
                      <a:schemeClr val="bg1"/>
                    </a:solidFill>
                    <a:round/>
                    <a:headEnd/>
                    <a:tailEnd/>
                  </a:ln>
                  <a:solidFill>
                    <a:schemeClr val="bg1"/>
                  </a:solidFill>
                  <a:effectLst/>
                  <a:latin typeface="黑体"/>
                  <a:ea typeface="黑体"/>
                </a:rPr>
                <a:t>2</a:t>
              </a:r>
              <a:endParaRPr lang="zh-CN" altLang="en-US" sz="2400" spc="0">
                <a:ln w="9525">
                  <a:solidFill>
                    <a:schemeClr val="bg1"/>
                  </a:solidFill>
                  <a:round/>
                  <a:headEnd/>
                  <a:tailEnd/>
                </a:ln>
                <a:solidFill>
                  <a:schemeClr val="bg1"/>
                </a:solidFill>
                <a:effectLst/>
                <a:latin typeface="黑体"/>
                <a:ea typeface="黑体"/>
              </a:endParaRPr>
            </a:p>
          </p:txBody>
        </p:sp>
      </p:grpSp>
      <p:grpSp>
        <p:nvGrpSpPr>
          <p:cNvPr id="1049" name="Group 25"/>
          <p:cNvGrpSpPr>
            <a:grpSpLocks/>
          </p:cNvGrpSpPr>
          <p:nvPr/>
        </p:nvGrpSpPr>
        <p:grpSpPr bwMode="auto">
          <a:xfrm>
            <a:off x="6889772" y="3819525"/>
            <a:ext cx="825500" cy="803275"/>
            <a:chOff x="0" y="0"/>
            <a:chExt cx="520" cy="506"/>
          </a:xfrm>
        </p:grpSpPr>
        <p:grpSp>
          <p:nvGrpSpPr>
            <p:cNvPr id="1050" name="Group 26"/>
            <p:cNvGrpSpPr>
              <a:grpSpLocks/>
            </p:cNvGrpSpPr>
            <p:nvPr/>
          </p:nvGrpSpPr>
          <p:grpSpPr bwMode="auto">
            <a:xfrm>
              <a:off x="0" y="0"/>
              <a:ext cx="520" cy="506"/>
              <a:chOff x="0" y="0"/>
              <a:chExt cx="1042" cy="1019"/>
            </a:xfrm>
          </p:grpSpPr>
          <p:grpSp>
            <p:nvGrpSpPr>
              <p:cNvPr id="1051" name="Group 27"/>
              <p:cNvGrpSpPr>
                <a:grpSpLocks/>
              </p:cNvGrpSpPr>
              <p:nvPr/>
            </p:nvGrpSpPr>
            <p:grpSpPr bwMode="auto">
              <a:xfrm>
                <a:off x="0" y="0"/>
                <a:ext cx="1042" cy="1019"/>
                <a:chOff x="0" y="0"/>
                <a:chExt cx="1042" cy="1019"/>
              </a:xfrm>
            </p:grpSpPr>
            <p:pic>
              <p:nvPicPr>
                <p:cNvPr id="1052" name="Picture 28" descr="circuler_1"/>
                <p:cNvPicPr>
                  <a:picLocks noChangeAspect="1" noChangeArrowheads="1"/>
                </p:cNvPicPr>
                <p:nvPr/>
              </p:nvPicPr>
              <p:blipFill>
                <a:blip r:embed="rId3"/>
                <a:srcRect/>
                <a:stretch>
                  <a:fillRect/>
                </a:stretch>
              </p:blipFill>
              <p:spPr bwMode="auto">
                <a:xfrm>
                  <a:off x="0" y="0"/>
                  <a:ext cx="1042" cy="1016"/>
                </a:xfrm>
                <a:prstGeom prst="rect">
                  <a:avLst/>
                </a:prstGeom>
                <a:noFill/>
                <a:ln w="9525">
                  <a:noFill/>
                  <a:miter lim="800000"/>
                  <a:headEnd/>
                  <a:tailEnd/>
                </a:ln>
              </p:spPr>
            </p:pic>
            <p:sp>
              <p:nvSpPr>
                <p:cNvPr id="1053" name="Oval 29"/>
                <p:cNvSpPr>
                  <a:spLocks noChangeArrowheads="1"/>
                </p:cNvSpPr>
                <p:nvPr/>
              </p:nvSpPr>
              <p:spPr bwMode="auto">
                <a:xfrm>
                  <a:off x="0" y="0"/>
                  <a:ext cx="1035" cy="1019"/>
                </a:xfrm>
                <a:prstGeom prst="ellipse">
                  <a:avLst/>
                </a:prstGeom>
                <a:gradFill rotWithShape="1">
                  <a:gsLst>
                    <a:gs pos="0">
                      <a:schemeClr val="accent1"/>
                    </a:gs>
                    <a:gs pos="100000">
                      <a:schemeClr val="accent2"/>
                    </a:gs>
                  </a:gsLst>
                  <a:lin ang="5400000" scaled="1"/>
                </a:gradFill>
                <a:ln w="19050">
                  <a:solidFill>
                    <a:schemeClr val="bg1"/>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pic>
            <p:nvPicPr>
              <p:cNvPr id="1054" name="Picture 30" descr="Picture2"/>
              <p:cNvPicPr>
                <a:picLocks noChangeAspect="1" noChangeArrowheads="1"/>
              </p:cNvPicPr>
              <p:nvPr/>
            </p:nvPicPr>
            <p:blipFill>
              <a:blip r:embed="rId4"/>
              <a:srcRect/>
              <a:stretch>
                <a:fillRect/>
              </a:stretch>
            </p:blipFill>
            <p:spPr bwMode="auto">
              <a:xfrm>
                <a:off x="104" y="10"/>
                <a:ext cx="823" cy="360"/>
              </a:xfrm>
              <a:prstGeom prst="rect">
                <a:avLst/>
              </a:prstGeom>
              <a:noFill/>
              <a:ln w="9525">
                <a:noFill/>
                <a:miter lim="800000"/>
                <a:headEnd/>
                <a:tailEnd/>
              </a:ln>
            </p:spPr>
          </p:pic>
        </p:grpSp>
        <p:sp>
          <p:nvSpPr>
            <p:cNvPr id="1055" name="WordArt 31"/>
            <p:cNvSpPr>
              <a:spLocks noChangeArrowheads="1" noChangeShapeType="1" noTextEdit="1"/>
            </p:cNvSpPr>
            <p:nvPr/>
          </p:nvSpPr>
          <p:spPr bwMode="auto">
            <a:xfrm>
              <a:off x="194" y="136"/>
              <a:ext cx="144" cy="204"/>
            </a:xfrm>
            <a:prstGeom prst="rect">
              <a:avLst/>
            </a:prstGeom>
          </p:spPr>
          <p:txBody>
            <a:bodyPr wrap="none" fromWordArt="1">
              <a:prstTxWarp prst="textPlain">
                <a:avLst>
                  <a:gd name="adj" fmla="val 50000"/>
                </a:avLst>
              </a:prstTxWarp>
            </a:bodyPr>
            <a:lstStyle/>
            <a:p>
              <a:pPr algn="ctr" rtl="0"/>
              <a:r>
                <a:rPr lang="en-US" altLang="zh-CN" sz="2400" spc="0" smtClean="0">
                  <a:ln w="9525">
                    <a:solidFill>
                      <a:schemeClr val="bg1"/>
                    </a:solidFill>
                    <a:round/>
                    <a:headEnd/>
                    <a:tailEnd/>
                  </a:ln>
                  <a:solidFill>
                    <a:schemeClr val="bg1"/>
                  </a:solidFill>
                  <a:effectLst/>
                  <a:latin typeface="黑体"/>
                  <a:ea typeface="黑体"/>
                </a:rPr>
                <a:t>3</a:t>
              </a:r>
              <a:endParaRPr lang="zh-CN" altLang="en-US" sz="2400" spc="0">
                <a:ln w="9525">
                  <a:solidFill>
                    <a:schemeClr val="bg1"/>
                  </a:solidFill>
                  <a:round/>
                  <a:headEnd/>
                  <a:tailEnd/>
                </a:ln>
                <a:solidFill>
                  <a:schemeClr val="bg1"/>
                </a:solidFill>
                <a:effectLst/>
                <a:latin typeface="黑体"/>
                <a:ea typeface="黑体"/>
              </a:endParaRPr>
            </a:p>
          </p:txBody>
        </p:sp>
      </p:grpSp>
      <p:grpSp>
        <p:nvGrpSpPr>
          <p:cNvPr id="1056" name="Group 32"/>
          <p:cNvGrpSpPr>
            <a:grpSpLocks/>
          </p:cNvGrpSpPr>
          <p:nvPr/>
        </p:nvGrpSpPr>
        <p:grpSpPr bwMode="auto">
          <a:xfrm>
            <a:off x="6889772" y="4902200"/>
            <a:ext cx="825500" cy="803275"/>
            <a:chOff x="0" y="0"/>
            <a:chExt cx="520" cy="506"/>
          </a:xfrm>
        </p:grpSpPr>
        <p:grpSp>
          <p:nvGrpSpPr>
            <p:cNvPr id="1057" name="Group 33"/>
            <p:cNvGrpSpPr>
              <a:grpSpLocks/>
            </p:cNvGrpSpPr>
            <p:nvPr/>
          </p:nvGrpSpPr>
          <p:grpSpPr bwMode="auto">
            <a:xfrm>
              <a:off x="0" y="0"/>
              <a:ext cx="520" cy="506"/>
              <a:chOff x="0" y="0"/>
              <a:chExt cx="1042" cy="1019"/>
            </a:xfrm>
          </p:grpSpPr>
          <p:grpSp>
            <p:nvGrpSpPr>
              <p:cNvPr id="1058" name="Group 34"/>
              <p:cNvGrpSpPr>
                <a:grpSpLocks/>
              </p:cNvGrpSpPr>
              <p:nvPr/>
            </p:nvGrpSpPr>
            <p:grpSpPr bwMode="auto">
              <a:xfrm>
                <a:off x="0" y="0"/>
                <a:ext cx="1042" cy="1019"/>
                <a:chOff x="0" y="0"/>
                <a:chExt cx="1042" cy="1019"/>
              </a:xfrm>
            </p:grpSpPr>
            <p:pic>
              <p:nvPicPr>
                <p:cNvPr id="1059" name="Picture 35" descr="circuler_1"/>
                <p:cNvPicPr>
                  <a:picLocks noChangeAspect="1" noChangeArrowheads="1"/>
                </p:cNvPicPr>
                <p:nvPr/>
              </p:nvPicPr>
              <p:blipFill>
                <a:blip r:embed="rId3"/>
                <a:srcRect/>
                <a:stretch>
                  <a:fillRect/>
                </a:stretch>
              </p:blipFill>
              <p:spPr bwMode="auto">
                <a:xfrm>
                  <a:off x="0" y="0"/>
                  <a:ext cx="1042" cy="1016"/>
                </a:xfrm>
                <a:prstGeom prst="rect">
                  <a:avLst/>
                </a:prstGeom>
                <a:noFill/>
                <a:ln w="9525">
                  <a:noFill/>
                  <a:miter lim="800000"/>
                  <a:headEnd/>
                  <a:tailEnd/>
                </a:ln>
              </p:spPr>
            </p:pic>
            <p:sp>
              <p:nvSpPr>
                <p:cNvPr id="1060" name="Oval 36"/>
                <p:cNvSpPr>
                  <a:spLocks noChangeArrowheads="1"/>
                </p:cNvSpPr>
                <p:nvPr/>
              </p:nvSpPr>
              <p:spPr bwMode="auto">
                <a:xfrm>
                  <a:off x="0" y="0"/>
                  <a:ext cx="1035" cy="1019"/>
                </a:xfrm>
                <a:prstGeom prst="ellipse">
                  <a:avLst/>
                </a:prstGeom>
                <a:gradFill rotWithShape="1">
                  <a:gsLst>
                    <a:gs pos="0">
                      <a:schemeClr val="accent1"/>
                    </a:gs>
                    <a:gs pos="100000">
                      <a:schemeClr val="accent2"/>
                    </a:gs>
                  </a:gsLst>
                  <a:lin ang="5400000" scaled="1"/>
                </a:gradFill>
                <a:ln w="19050">
                  <a:solidFill>
                    <a:schemeClr val="bg1"/>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pic>
            <p:nvPicPr>
              <p:cNvPr id="1061" name="Picture 37" descr="Picture2"/>
              <p:cNvPicPr>
                <a:picLocks noChangeAspect="1" noChangeArrowheads="1"/>
              </p:cNvPicPr>
              <p:nvPr/>
            </p:nvPicPr>
            <p:blipFill>
              <a:blip r:embed="rId4"/>
              <a:srcRect/>
              <a:stretch>
                <a:fillRect/>
              </a:stretch>
            </p:blipFill>
            <p:spPr bwMode="auto">
              <a:xfrm>
                <a:off x="104" y="10"/>
                <a:ext cx="823" cy="360"/>
              </a:xfrm>
              <a:prstGeom prst="rect">
                <a:avLst/>
              </a:prstGeom>
              <a:noFill/>
              <a:ln w="9525">
                <a:noFill/>
                <a:miter lim="800000"/>
                <a:headEnd/>
                <a:tailEnd/>
              </a:ln>
            </p:spPr>
          </p:pic>
        </p:grpSp>
        <p:sp>
          <p:nvSpPr>
            <p:cNvPr id="1062" name="WordArt 38"/>
            <p:cNvSpPr>
              <a:spLocks noChangeArrowheads="1" noChangeShapeType="1" noTextEdit="1"/>
            </p:cNvSpPr>
            <p:nvPr/>
          </p:nvSpPr>
          <p:spPr bwMode="auto">
            <a:xfrm>
              <a:off x="170" y="136"/>
              <a:ext cx="168" cy="204"/>
            </a:xfrm>
            <a:prstGeom prst="rect">
              <a:avLst/>
            </a:prstGeom>
          </p:spPr>
          <p:txBody>
            <a:bodyPr wrap="none" fromWordArt="1">
              <a:prstTxWarp prst="textPlain">
                <a:avLst>
                  <a:gd name="adj" fmla="val 50000"/>
                </a:avLst>
              </a:prstTxWarp>
            </a:bodyPr>
            <a:lstStyle/>
            <a:p>
              <a:pPr algn="ctr" rtl="0"/>
              <a:r>
                <a:rPr lang="en-US" altLang="zh-CN" sz="2400" spc="0" smtClean="0">
                  <a:ln w="9525">
                    <a:solidFill>
                      <a:schemeClr val="bg1"/>
                    </a:solidFill>
                    <a:round/>
                    <a:headEnd/>
                    <a:tailEnd/>
                  </a:ln>
                  <a:solidFill>
                    <a:schemeClr val="bg1"/>
                  </a:solidFill>
                  <a:effectLst/>
                  <a:latin typeface="黑体"/>
                  <a:ea typeface="黑体"/>
                </a:rPr>
                <a:t>4</a:t>
              </a:r>
              <a:endParaRPr lang="zh-CN" altLang="en-US" sz="2400" spc="0">
                <a:ln w="9525">
                  <a:solidFill>
                    <a:schemeClr val="bg1"/>
                  </a:solidFill>
                  <a:round/>
                  <a:headEnd/>
                  <a:tailEnd/>
                </a:ln>
                <a:solidFill>
                  <a:schemeClr val="bg1"/>
                </a:solidFill>
                <a:effectLst/>
                <a:latin typeface="黑体"/>
                <a:ea typeface="黑体"/>
              </a:endParaRPr>
            </a:p>
          </p:txBody>
        </p:sp>
      </p:grpSp>
    </p:spTree>
  </p:cSld>
  <p:clrMapOvr>
    <a:masterClrMapping/>
  </p:clrMapOvr>
  <p:transition spd="slow" advClick="0" advTm="2000">
    <p:dissolve/>
    <p:sndAc>
      <p:stSnd loop="1">
        <p:snd r:embed="rId2" name="breeze.wav" builtIn="1"/>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642918"/>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grpSp>
        <p:nvGrpSpPr>
          <p:cNvPr id="7170" name="Group 3"/>
          <p:cNvGrpSpPr>
            <a:grpSpLocks/>
          </p:cNvGrpSpPr>
          <p:nvPr/>
        </p:nvGrpSpPr>
        <p:grpSpPr bwMode="auto">
          <a:xfrm>
            <a:off x="428596" y="2273317"/>
            <a:ext cx="2355850" cy="836613"/>
            <a:chOff x="204" y="1616"/>
            <a:chExt cx="1484" cy="527"/>
          </a:xfrm>
        </p:grpSpPr>
        <p:sp>
          <p:nvSpPr>
            <p:cNvPr id="7171" name="Freeform 4"/>
            <p:cNvSpPr>
              <a:spLocks/>
            </p:cNvSpPr>
            <p:nvPr/>
          </p:nvSpPr>
          <p:spPr bwMode="auto">
            <a:xfrm>
              <a:off x="288" y="1616"/>
              <a:ext cx="1400" cy="527"/>
            </a:xfrm>
            <a:custGeom>
              <a:avLst/>
              <a:gdLst>
                <a:gd name="T0" fmla="*/ 0 w 1400"/>
                <a:gd name="T1" fmla="*/ 108 h 527"/>
                <a:gd name="T2" fmla="*/ 837 w 1400"/>
                <a:gd name="T3" fmla="*/ 527 h 527"/>
                <a:gd name="T4" fmla="*/ 1400 w 1400"/>
                <a:gd name="T5" fmla="*/ 332 h 527"/>
                <a:gd name="T6" fmla="*/ 281 w 1400"/>
                <a:gd name="T7" fmla="*/ 0 h 527"/>
                <a:gd name="T8" fmla="*/ 0 w 1400"/>
                <a:gd name="T9" fmla="*/ 108 h 527"/>
                <a:gd name="T10" fmla="*/ 0 60000 65536"/>
                <a:gd name="T11" fmla="*/ 0 60000 65536"/>
                <a:gd name="T12" fmla="*/ 0 60000 65536"/>
                <a:gd name="T13" fmla="*/ 0 60000 65536"/>
                <a:gd name="T14" fmla="*/ 0 60000 65536"/>
                <a:gd name="T15" fmla="*/ 0 w 1400"/>
                <a:gd name="T16" fmla="*/ 0 h 527"/>
                <a:gd name="T17" fmla="*/ 1400 w 1400"/>
                <a:gd name="T18" fmla="*/ 527 h 527"/>
              </a:gdLst>
              <a:ahLst/>
              <a:cxnLst>
                <a:cxn ang="T10">
                  <a:pos x="T0" y="T1"/>
                </a:cxn>
                <a:cxn ang="T11">
                  <a:pos x="T2" y="T3"/>
                </a:cxn>
                <a:cxn ang="T12">
                  <a:pos x="T4" y="T5"/>
                </a:cxn>
                <a:cxn ang="T13">
                  <a:pos x="T6" y="T7"/>
                </a:cxn>
                <a:cxn ang="T14">
                  <a:pos x="T8" y="T9"/>
                </a:cxn>
              </a:cxnLst>
              <a:rect l="T15" t="T16" r="T17" b="T18"/>
              <a:pathLst>
                <a:path w="1400" h="527">
                  <a:moveTo>
                    <a:pt x="0" y="108"/>
                  </a:moveTo>
                  <a:lnTo>
                    <a:pt x="837" y="527"/>
                  </a:lnTo>
                  <a:lnTo>
                    <a:pt x="1400" y="332"/>
                  </a:lnTo>
                  <a:lnTo>
                    <a:pt x="281" y="0"/>
                  </a:lnTo>
                  <a:lnTo>
                    <a:pt x="0" y="108"/>
                  </a:lnTo>
                  <a:close/>
                </a:path>
              </a:pathLst>
            </a:custGeom>
            <a:gradFill rotWithShape="1">
              <a:gsLst>
                <a:gs pos="0">
                  <a:srgbClr val="C0C0C0"/>
                </a:gs>
                <a:gs pos="100000">
                  <a:srgbClr val="4D4D4D"/>
                </a:gs>
              </a:gsLst>
              <a:lin ang="2700000" scaled="1"/>
            </a:gradFill>
            <a:ln w="9525">
              <a:round/>
              <a:headEnd/>
              <a:tailEnd/>
            </a:ln>
            <a:scene3d>
              <a:camera prst="legacyObliqueBottom"/>
              <a:lightRig rig="legacyFlat3" dir="b"/>
            </a:scene3d>
            <a:sp3d extrusionH="227000" prstMaterial="legacyMatte">
              <a:bevelT w="13500" h="13500" prst="angle"/>
              <a:bevelB w="13500" h="13500" prst="angle"/>
              <a:extrusionClr>
                <a:srgbClr val="4D4D4D"/>
              </a:extrusionClr>
            </a:sp3d>
          </p:spPr>
          <p:txBody>
            <a:bodyPr vert="horz" wrap="square" lIns="91440" tIns="45720" rIns="91440" bIns="45720" numCol="1" anchor="t" anchorCtr="0" compatLnSpc="1">
              <a:prstTxWarp prst="textNoShape">
                <a:avLst/>
              </a:prstTxWarp>
              <a:flatTx/>
            </a:bodyPr>
            <a:lstStyle/>
            <a:p>
              <a:endParaRPr lang="zh-CN" altLang="en-US"/>
            </a:p>
          </p:txBody>
        </p:sp>
        <p:sp>
          <p:nvSpPr>
            <p:cNvPr id="7172" name="AutoShape 5"/>
            <p:cNvSpPr>
              <a:spLocks noChangeArrowheads="1"/>
            </p:cNvSpPr>
            <p:nvPr/>
          </p:nvSpPr>
          <p:spPr bwMode="auto">
            <a:xfrm rot="-9180000">
              <a:off x="204" y="1996"/>
              <a:ext cx="942" cy="144"/>
            </a:xfrm>
            <a:custGeom>
              <a:avLst/>
              <a:gdLst>
                <a:gd name="T0" fmla="*/ 942 w 21600"/>
                <a:gd name="T1" fmla="*/ 72 h 21600"/>
                <a:gd name="T2" fmla="*/ 471 w 21600"/>
                <a:gd name="T3" fmla="*/ 144 h 21600"/>
                <a:gd name="T4" fmla="*/ 0 w 21600"/>
                <a:gd name="T5" fmla="*/ 72 h 21600"/>
                <a:gd name="T6" fmla="*/ 471 w 21600"/>
                <a:gd name="T7" fmla="*/ 0 h 21600"/>
                <a:gd name="T8" fmla="*/ 0 60000 65536"/>
                <a:gd name="T9" fmla="*/ 0 60000 65536"/>
                <a:gd name="T10" fmla="*/ 0 60000 65536"/>
                <a:gd name="T11" fmla="*/ 0 60000 65536"/>
                <a:gd name="T12" fmla="*/ 1789 w 21600"/>
                <a:gd name="T13" fmla="*/ 1800 h 21600"/>
                <a:gd name="T14" fmla="*/ 19811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close/>
                </a:path>
              </a:pathLst>
            </a:custGeom>
            <a:gradFill rotWithShape="1">
              <a:gsLst>
                <a:gs pos="0">
                  <a:srgbClr val="5F5F5F">
                    <a:alpha val="0"/>
                  </a:srgbClr>
                </a:gs>
                <a:gs pos="100000">
                  <a:srgbClr val="969696"/>
                </a:gs>
              </a:gsLst>
              <a:lin ang="5400000" scaled="1"/>
            </a:gradFill>
            <a:ln w="28575" algn="ctr">
              <a:noFill/>
              <a:miter lim="800000"/>
              <a:headEnd/>
              <a:tailEnd/>
            </a:ln>
          </p:spPr>
          <p:txBody>
            <a:bodyPr vert="horz" wrap="none" lIns="91440" tIns="45720" rIns="91440" bIns="45720" numCol="1" anchor="ctr" anchorCtr="0" compatLnSpc="1">
              <a:prstTxWarp prst="textNoShape">
                <a:avLst/>
              </a:prstTxWarp>
            </a:bodyPr>
            <a:lstStyle/>
            <a:p>
              <a:endParaRPr lang="zh-CN" altLang="en-US"/>
            </a:p>
          </p:txBody>
        </p:sp>
      </p:grpSp>
      <p:sp>
        <p:nvSpPr>
          <p:cNvPr id="7173" name="Freeform 6"/>
          <p:cNvSpPr>
            <a:spLocks/>
          </p:cNvSpPr>
          <p:nvPr/>
        </p:nvSpPr>
        <p:spPr bwMode="auto">
          <a:xfrm>
            <a:off x="1951009" y="2989280"/>
            <a:ext cx="2600325" cy="1087437"/>
          </a:xfrm>
          <a:custGeom>
            <a:avLst/>
            <a:gdLst>
              <a:gd name="T0" fmla="*/ 1002 w 1698"/>
              <a:gd name="T1" fmla="*/ 710 h 710"/>
              <a:gd name="T2" fmla="*/ 1698 w 1698"/>
              <a:gd name="T3" fmla="*/ 366 h 710"/>
              <a:gd name="T4" fmla="*/ 591 w 1698"/>
              <a:gd name="T5" fmla="*/ 0 h 710"/>
              <a:gd name="T6" fmla="*/ 0 w 1698"/>
              <a:gd name="T7" fmla="*/ 202 h 710"/>
              <a:gd name="T8" fmla="*/ 1002 w 1698"/>
              <a:gd name="T9" fmla="*/ 710 h 710"/>
              <a:gd name="T10" fmla="*/ 0 60000 65536"/>
              <a:gd name="T11" fmla="*/ 0 60000 65536"/>
              <a:gd name="T12" fmla="*/ 0 60000 65536"/>
              <a:gd name="T13" fmla="*/ 0 60000 65536"/>
              <a:gd name="T14" fmla="*/ 0 60000 65536"/>
              <a:gd name="T15" fmla="*/ 0 w 1698"/>
              <a:gd name="T16" fmla="*/ 0 h 710"/>
              <a:gd name="T17" fmla="*/ 1698 w 1698"/>
              <a:gd name="T18" fmla="*/ 710 h 710"/>
            </a:gdLst>
            <a:ahLst/>
            <a:cxnLst>
              <a:cxn ang="T10">
                <a:pos x="T0" y="T1"/>
              </a:cxn>
              <a:cxn ang="T11">
                <a:pos x="T2" y="T3"/>
              </a:cxn>
              <a:cxn ang="T12">
                <a:pos x="T4" y="T5"/>
              </a:cxn>
              <a:cxn ang="T13">
                <a:pos x="T6" y="T7"/>
              </a:cxn>
              <a:cxn ang="T14">
                <a:pos x="T8" y="T9"/>
              </a:cxn>
            </a:cxnLst>
            <a:rect l="T15" t="T16" r="T17" b="T18"/>
            <a:pathLst>
              <a:path w="1698" h="710">
                <a:moveTo>
                  <a:pt x="1002" y="710"/>
                </a:moveTo>
                <a:lnTo>
                  <a:pt x="1698" y="366"/>
                </a:lnTo>
                <a:lnTo>
                  <a:pt x="591" y="0"/>
                </a:lnTo>
                <a:lnTo>
                  <a:pt x="0" y="202"/>
                </a:lnTo>
                <a:lnTo>
                  <a:pt x="1002" y="710"/>
                </a:lnTo>
                <a:close/>
              </a:path>
            </a:pathLst>
          </a:custGeom>
          <a:solidFill>
            <a:srgbClr val="C0C0C0">
              <a:alpha val="38039"/>
            </a:srgbClr>
          </a:solidFill>
          <a:ln w="9525" cap="flat" cmpd="sng">
            <a:noFill/>
            <a:prstDash val="solid"/>
            <a:round/>
            <a:headEnd type="none" w="med" len="med"/>
            <a:tailEnd type="none" w="med" len="med"/>
          </a:ln>
        </p:spPr>
        <p:txBody>
          <a:bodyPr vert="horz" wrap="square" lIns="91440" tIns="45720" rIns="91440" bIns="45720" numCol="1" anchor="t" anchorCtr="0" compatLnSpc="1">
            <a:prstTxWarp prst="textNoShape">
              <a:avLst/>
            </a:prstTxWarp>
          </a:bodyPr>
          <a:lstStyle/>
          <a:p>
            <a:endParaRPr lang="zh-CN" altLang="en-US"/>
          </a:p>
        </p:txBody>
      </p:sp>
      <p:sp>
        <p:nvSpPr>
          <p:cNvPr id="7174" name="Freeform 7"/>
          <p:cNvSpPr>
            <a:spLocks/>
          </p:cNvSpPr>
          <p:nvPr/>
        </p:nvSpPr>
        <p:spPr bwMode="auto">
          <a:xfrm>
            <a:off x="2074834" y="2355867"/>
            <a:ext cx="2600325" cy="1087438"/>
          </a:xfrm>
          <a:custGeom>
            <a:avLst/>
            <a:gdLst>
              <a:gd name="T0" fmla="*/ 1002 w 1698"/>
              <a:gd name="T1" fmla="*/ 710 h 710"/>
              <a:gd name="T2" fmla="*/ 1698 w 1698"/>
              <a:gd name="T3" fmla="*/ 366 h 710"/>
              <a:gd name="T4" fmla="*/ 591 w 1698"/>
              <a:gd name="T5" fmla="*/ 0 h 710"/>
              <a:gd name="T6" fmla="*/ 0 w 1698"/>
              <a:gd name="T7" fmla="*/ 202 h 710"/>
              <a:gd name="T8" fmla="*/ 1002 w 1698"/>
              <a:gd name="T9" fmla="*/ 710 h 710"/>
              <a:gd name="T10" fmla="*/ 0 60000 65536"/>
              <a:gd name="T11" fmla="*/ 0 60000 65536"/>
              <a:gd name="T12" fmla="*/ 0 60000 65536"/>
              <a:gd name="T13" fmla="*/ 0 60000 65536"/>
              <a:gd name="T14" fmla="*/ 0 60000 65536"/>
              <a:gd name="T15" fmla="*/ 0 w 1698"/>
              <a:gd name="T16" fmla="*/ 0 h 710"/>
              <a:gd name="T17" fmla="*/ 1698 w 1698"/>
              <a:gd name="T18" fmla="*/ 710 h 710"/>
            </a:gdLst>
            <a:ahLst/>
            <a:cxnLst>
              <a:cxn ang="T10">
                <a:pos x="T0" y="T1"/>
              </a:cxn>
              <a:cxn ang="T11">
                <a:pos x="T2" y="T3"/>
              </a:cxn>
              <a:cxn ang="T12">
                <a:pos x="T4" y="T5"/>
              </a:cxn>
              <a:cxn ang="T13">
                <a:pos x="T6" y="T7"/>
              </a:cxn>
              <a:cxn ang="T14">
                <a:pos x="T8" y="T9"/>
              </a:cxn>
            </a:cxnLst>
            <a:rect l="T15" t="T16" r="T17" b="T18"/>
            <a:pathLst>
              <a:path w="1698" h="710">
                <a:moveTo>
                  <a:pt x="1002" y="710"/>
                </a:moveTo>
                <a:lnTo>
                  <a:pt x="1698" y="366"/>
                </a:lnTo>
                <a:lnTo>
                  <a:pt x="591" y="0"/>
                </a:lnTo>
                <a:lnTo>
                  <a:pt x="0" y="202"/>
                </a:lnTo>
                <a:lnTo>
                  <a:pt x="1002" y="710"/>
                </a:lnTo>
                <a:close/>
              </a:path>
            </a:pathLst>
          </a:custGeom>
          <a:gradFill rotWithShape="1">
            <a:gsLst>
              <a:gs pos="0">
                <a:schemeClr val="accent1"/>
              </a:gs>
              <a:gs pos="100000">
                <a:schemeClr val="accent2">
                  <a:alpha val="89998"/>
                </a:schemeClr>
              </a:gs>
            </a:gsLst>
            <a:lin ang="2700000" scaled="1"/>
          </a:gradFill>
          <a:ln w="9525">
            <a:round/>
            <a:headEnd/>
            <a:tailEnd/>
          </a:ln>
          <a:scene3d>
            <a:camera prst="legacyObliqueBottom"/>
            <a:lightRig rig="legacyFlat3" dir="b"/>
          </a:scene3d>
          <a:sp3d extrusionH="227000" prstMaterial="legacyMatte">
            <a:bevelT w="13500" h="13500" prst="angle"/>
            <a:bevelB w="13500" h="13500" prst="angle"/>
            <a:extrusionClr>
              <a:schemeClr val="accent2"/>
            </a:extrusionClr>
          </a:sp3d>
        </p:spPr>
        <p:txBody>
          <a:bodyPr vert="horz" wrap="square" lIns="91440" tIns="45720" rIns="91440" bIns="45720" numCol="1" anchor="t" anchorCtr="0" compatLnSpc="1">
            <a:prstTxWarp prst="textNoShape">
              <a:avLst/>
            </a:prstTxWarp>
            <a:flatTx/>
          </a:bodyPr>
          <a:lstStyle/>
          <a:p>
            <a:endParaRPr lang="zh-CN" altLang="en-US"/>
          </a:p>
        </p:txBody>
      </p:sp>
      <p:sp>
        <p:nvSpPr>
          <p:cNvPr id="7175" name="AutoShape 8"/>
          <p:cNvSpPr>
            <a:spLocks/>
          </p:cNvSpPr>
          <p:nvPr/>
        </p:nvSpPr>
        <p:spPr bwMode="auto">
          <a:xfrm>
            <a:off x="2147859" y="1651017"/>
            <a:ext cx="2279650" cy="520700"/>
          </a:xfrm>
          <a:prstGeom prst="accentCallout1">
            <a:avLst>
              <a:gd name="adj1" fmla="val 21949"/>
              <a:gd name="adj2" fmla="val -3343"/>
              <a:gd name="adj3" fmla="val 118903"/>
              <a:gd name="adj4" fmla="val -36630"/>
            </a:avLst>
          </a:prstGeom>
          <a:noFill/>
          <a:ln w="9525">
            <a:solidFill>
              <a:srgbClr val="C0C0C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宋体" pitchFamily="2" charset="-122"/>
              </a:rPr>
              <a:t>单击添加段落文字单击添加段落文字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7176" name="AutoShape 9"/>
          <p:cNvSpPr>
            <a:spLocks/>
          </p:cNvSpPr>
          <p:nvPr/>
        </p:nvSpPr>
        <p:spPr bwMode="auto">
          <a:xfrm>
            <a:off x="4400521" y="2060592"/>
            <a:ext cx="2279650" cy="520700"/>
          </a:xfrm>
          <a:prstGeom prst="accentCallout1">
            <a:avLst>
              <a:gd name="adj1" fmla="val 21949"/>
              <a:gd name="adj2" fmla="val -3343"/>
              <a:gd name="adj3" fmla="val 118903"/>
              <a:gd name="adj4" fmla="val -36630"/>
            </a:avLst>
          </a:prstGeom>
          <a:noFill/>
          <a:ln w="9525">
            <a:solidFill>
              <a:srgbClr val="C0C0C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单击添加段落文字单击添加段落文字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7177" name="AutoShape 10"/>
          <p:cNvSpPr>
            <a:spLocks/>
          </p:cNvSpPr>
          <p:nvPr/>
        </p:nvSpPr>
        <p:spPr bwMode="auto">
          <a:xfrm>
            <a:off x="1185834" y="4905392"/>
            <a:ext cx="2120900" cy="520700"/>
          </a:xfrm>
          <a:prstGeom prst="accentCallout1">
            <a:avLst>
              <a:gd name="adj1" fmla="val 21949"/>
              <a:gd name="adj2" fmla="val 103593"/>
              <a:gd name="adj3" fmla="val 1523"/>
              <a:gd name="adj4" fmla="val 134880"/>
            </a:avLst>
          </a:prstGeom>
          <a:noFill/>
          <a:ln w="9525">
            <a:solidFill>
              <a:srgbClr val="C0C0C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宋体" pitchFamily="2" charset="-122"/>
              </a:rPr>
              <a:t>单击添加段落文字单击添加段落文字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7178" name="AutoShape 11"/>
          <p:cNvSpPr>
            <a:spLocks noChangeArrowheads="1"/>
          </p:cNvSpPr>
          <p:nvPr/>
        </p:nvSpPr>
        <p:spPr bwMode="auto">
          <a:xfrm rot="-9180000">
            <a:off x="3414684" y="4519630"/>
            <a:ext cx="1966912" cy="228600"/>
          </a:xfrm>
          <a:custGeom>
            <a:avLst/>
            <a:gdLst>
              <a:gd name="T0" fmla="*/ 1966912 w 21600"/>
              <a:gd name="T1" fmla="*/ 114300 h 21600"/>
              <a:gd name="T2" fmla="*/ 983456 w 21600"/>
              <a:gd name="T3" fmla="*/ 228600 h 21600"/>
              <a:gd name="T4" fmla="*/ 0 w 21600"/>
              <a:gd name="T5" fmla="*/ 114300 h 21600"/>
              <a:gd name="T6" fmla="*/ 983456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close/>
              </a:path>
            </a:pathLst>
          </a:custGeom>
          <a:gradFill rotWithShape="1">
            <a:gsLst>
              <a:gs pos="0">
                <a:srgbClr val="5F5F5F">
                  <a:alpha val="0"/>
                </a:srgbClr>
              </a:gs>
              <a:gs pos="100000">
                <a:srgbClr val="969696"/>
              </a:gs>
            </a:gsLst>
            <a:lin ang="5400000" scaled="1"/>
          </a:gradFill>
          <a:ln w="28575" algn="ctr">
            <a:noFill/>
            <a:miter lim="800000"/>
            <a:headEnd/>
            <a:tailEnd/>
          </a:ln>
        </p:spPr>
        <p:txBody>
          <a:bodyPr vert="horz" wrap="none" lIns="91440" tIns="45720" rIns="91440" bIns="45720" numCol="1" anchor="ctr" anchorCtr="0" compatLnSpc="1">
            <a:prstTxWarp prst="textNoShape">
              <a:avLst/>
            </a:prstTxWarp>
          </a:bodyPr>
          <a:lstStyle/>
          <a:p>
            <a:endParaRPr lang="zh-CN" altLang="en-US"/>
          </a:p>
        </p:txBody>
      </p:sp>
      <p:sp>
        <p:nvSpPr>
          <p:cNvPr id="7179" name="Freeform 12"/>
          <p:cNvSpPr>
            <a:spLocks/>
          </p:cNvSpPr>
          <p:nvPr/>
        </p:nvSpPr>
        <p:spPr bwMode="auto">
          <a:xfrm>
            <a:off x="3563909" y="3432192"/>
            <a:ext cx="5211762" cy="2203450"/>
          </a:xfrm>
          <a:custGeom>
            <a:avLst/>
            <a:gdLst>
              <a:gd name="T0" fmla="*/ 0 w 3283"/>
              <a:gd name="T1" fmla="*/ 332 h 1388"/>
              <a:gd name="T2" fmla="*/ 1065 w 3283"/>
              <a:gd name="T3" fmla="*/ 869 h 1388"/>
              <a:gd name="T4" fmla="*/ 177 w 3283"/>
              <a:gd name="T5" fmla="*/ 1388 h 1388"/>
              <a:gd name="T6" fmla="*/ 3283 w 3283"/>
              <a:gd name="T7" fmla="*/ 1388 h 1388"/>
              <a:gd name="T8" fmla="*/ 2529 w 3283"/>
              <a:gd name="T9" fmla="*/ 96 h 1388"/>
              <a:gd name="T10" fmla="*/ 1981 w 3283"/>
              <a:gd name="T11" fmla="*/ 414 h 1388"/>
              <a:gd name="T12" fmla="*/ 685 w 3283"/>
              <a:gd name="T13" fmla="*/ 0 h 1388"/>
              <a:gd name="T14" fmla="*/ 0 w 3283"/>
              <a:gd name="T15" fmla="*/ 332 h 1388"/>
              <a:gd name="T16" fmla="*/ 0 60000 65536"/>
              <a:gd name="T17" fmla="*/ 0 60000 65536"/>
              <a:gd name="T18" fmla="*/ 0 60000 65536"/>
              <a:gd name="T19" fmla="*/ 0 60000 65536"/>
              <a:gd name="T20" fmla="*/ 0 60000 65536"/>
              <a:gd name="T21" fmla="*/ 0 60000 65536"/>
              <a:gd name="T22" fmla="*/ 0 60000 65536"/>
              <a:gd name="T23" fmla="*/ 0 60000 65536"/>
              <a:gd name="T24" fmla="*/ 0 w 3283"/>
              <a:gd name="T25" fmla="*/ 0 h 1388"/>
              <a:gd name="T26" fmla="*/ 3283 w 3283"/>
              <a:gd name="T27" fmla="*/ 1388 h 138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83" h="1388">
                <a:moveTo>
                  <a:pt x="0" y="332"/>
                </a:moveTo>
                <a:lnTo>
                  <a:pt x="1065" y="869"/>
                </a:lnTo>
                <a:lnTo>
                  <a:pt x="177" y="1388"/>
                </a:lnTo>
                <a:lnTo>
                  <a:pt x="3283" y="1388"/>
                </a:lnTo>
                <a:lnTo>
                  <a:pt x="2529" y="96"/>
                </a:lnTo>
                <a:lnTo>
                  <a:pt x="1981" y="414"/>
                </a:lnTo>
                <a:lnTo>
                  <a:pt x="685" y="0"/>
                </a:lnTo>
                <a:lnTo>
                  <a:pt x="0" y="332"/>
                </a:lnTo>
                <a:close/>
              </a:path>
            </a:pathLst>
          </a:custGeom>
          <a:gradFill rotWithShape="1">
            <a:gsLst>
              <a:gs pos="0">
                <a:srgbClr val="C0C0C0"/>
              </a:gs>
              <a:gs pos="100000">
                <a:srgbClr val="4D4D4D"/>
              </a:gs>
            </a:gsLst>
            <a:lin ang="2700000" scaled="1"/>
          </a:gradFill>
          <a:ln w="9525">
            <a:round/>
            <a:headEnd/>
            <a:tailEnd/>
          </a:ln>
          <a:scene3d>
            <a:camera prst="legacyObliqueBottom"/>
            <a:lightRig rig="legacyFlat3" dir="b"/>
          </a:scene3d>
          <a:sp3d extrusionH="227000" prstMaterial="legacyMatte">
            <a:bevelT w="13500" h="13500" prst="angle"/>
            <a:bevelB w="13500" h="13500" prst="angle"/>
            <a:extrusionClr>
              <a:srgbClr val="4D4D4D"/>
            </a:extrusionClr>
          </a:sp3d>
        </p:spPr>
        <p:txBody>
          <a:bodyPr vert="horz" wrap="square" lIns="91440" tIns="45720" rIns="91440" bIns="45720" numCol="1" anchor="t" anchorCtr="0" compatLnSpc="1">
            <a:prstTxWarp prst="textNoShape">
              <a:avLst/>
            </a:prstTxWarp>
            <a:flatTx/>
          </a:bodyPr>
          <a:lstStyle/>
          <a:p>
            <a:endParaRPr lang="zh-CN" altLang="en-US"/>
          </a:p>
        </p:txBody>
      </p:sp>
      <p:sp>
        <p:nvSpPr>
          <p:cNvPr id="7180" name="AutoShape 13"/>
          <p:cNvSpPr>
            <a:spLocks noChangeArrowheads="1"/>
          </p:cNvSpPr>
          <p:nvPr/>
        </p:nvSpPr>
        <p:spPr bwMode="auto">
          <a:xfrm rot="10800000">
            <a:off x="3838546" y="5753117"/>
            <a:ext cx="4940300" cy="319088"/>
          </a:xfrm>
          <a:custGeom>
            <a:avLst/>
            <a:gdLst>
              <a:gd name="T0" fmla="*/ 4940300 w 21600"/>
              <a:gd name="T1" fmla="*/ 159544 h 21600"/>
              <a:gd name="T2" fmla="*/ 2470150 w 21600"/>
              <a:gd name="T3" fmla="*/ 319088 h 21600"/>
              <a:gd name="T4" fmla="*/ 0 w 21600"/>
              <a:gd name="T5" fmla="*/ 159544 h 21600"/>
              <a:gd name="T6" fmla="*/ 2470150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close/>
              </a:path>
            </a:pathLst>
          </a:custGeom>
          <a:gradFill rotWithShape="1">
            <a:gsLst>
              <a:gs pos="0">
                <a:srgbClr val="5F5F5F">
                  <a:alpha val="0"/>
                </a:srgbClr>
              </a:gs>
              <a:gs pos="100000">
                <a:srgbClr val="969696"/>
              </a:gs>
            </a:gsLst>
            <a:lin ang="5400000" scaled="1"/>
          </a:gradFill>
          <a:ln w="28575" algn="ctr">
            <a:noFill/>
            <a:miter lim="800000"/>
            <a:headEnd/>
            <a:tailEnd/>
          </a:ln>
        </p:spPr>
        <p:txBody>
          <a:bodyPr vert="horz" wrap="none" lIns="91440" tIns="45720" rIns="91440" bIns="45720" numCol="1" anchor="ctr" anchorCtr="0" compatLnSpc="1">
            <a:prstTxWarp prst="textNoShape">
              <a:avLst/>
            </a:prstTxWarp>
          </a:bodyPr>
          <a:lstStyle/>
          <a:p>
            <a:endParaRPr lang="zh-CN" altLang="en-US"/>
          </a:p>
        </p:txBody>
      </p:sp>
    </p:spTree>
  </p:cSld>
  <p:clrMapOvr>
    <a:masterClrMapping/>
  </p:clrMapOvr>
  <p:transition spd="slow" advClick="0" advTm="2000">
    <p:dissolve/>
    <p:sndAc>
      <p:stSnd loop="1">
        <p:snd r:embed="rId2" name="breeze.wav" builtIn="1"/>
      </p:stSnd>
    </p:sndAc>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642941"/>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grpSp>
        <p:nvGrpSpPr>
          <p:cNvPr id="18434" name="Group 2"/>
          <p:cNvGrpSpPr>
            <a:grpSpLocks/>
          </p:cNvGrpSpPr>
          <p:nvPr/>
        </p:nvGrpSpPr>
        <p:grpSpPr bwMode="auto">
          <a:xfrm>
            <a:off x="1243034" y="1752600"/>
            <a:ext cx="6400800" cy="4114800"/>
            <a:chOff x="816" y="1104"/>
            <a:chExt cx="4080" cy="2592"/>
          </a:xfrm>
        </p:grpSpPr>
        <p:sp>
          <p:nvSpPr>
            <p:cNvPr id="18435" name="AutoShape 3"/>
            <p:cNvSpPr>
              <a:spLocks noChangeArrowheads="1"/>
            </p:cNvSpPr>
            <p:nvPr/>
          </p:nvSpPr>
          <p:spPr bwMode="gray">
            <a:xfrm>
              <a:off x="2368" y="2556"/>
              <a:ext cx="976" cy="365"/>
            </a:xfrm>
            <a:prstGeom prst="can">
              <a:avLst>
                <a:gd name="adj" fmla="val 25000"/>
              </a:avLst>
            </a:prstGeom>
            <a:gradFill rotWithShape="1">
              <a:gsLst>
                <a:gs pos="0">
                  <a:schemeClr val="folHlink">
                    <a:gamma/>
                    <a:shade val="46275"/>
                    <a:invGamma/>
                  </a:schemeClr>
                </a:gs>
                <a:gs pos="50000">
                  <a:schemeClr val="folHlink"/>
                </a:gs>
                <a:gs pos="100000">
                  <a:schemeClr val="folHlink">
                    <a:gamma/>
                    <a:shade val="46275"/>
                    <a:invGamma/>
                  </a:schemeClr>
                </a:gs>
              </a:gsLst>
              <a:lin ang="0" scaled="1"/>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8436" name="AutoShape 4"/>
            <p:cNvSpPr>
              <a:spLocks noChangeArrowheads="1"/>
            </p:cNvSpPr>
            <p:nvPr/>
          </p:nvSpPr>
          <p:spPr bwMode="gray">
            <a:xfrm>
              <a:off x="2368" y="2237"/>
              <a:ext cx="976" cy="365"/>
            </a:xfrm>
            <a:prstGeom prst="can">
              <a:avLst>
                <a:gd name="adj" fmla="val 25000"/>
              </a:avLst>
            </a:prstGeom>
            <a:gradFill rotWithShape="1">
              <a:gsLst>
                <a:gs pos="0">
                  <a:schemeClr val="folHlink">
                    <a:gamma/>
                    <a:shade val="46275"/>
                    <a:invGamma/>
                  </a:schemeClr>
                </a:gs>
                <a:gs pos="50000">
                  <a:schemeClr val="folHlink"/>
                </a:gs>
                <a:gs pos="100000">
                  <a:schemeClr val="folHlink">
                    <a:gamma/>
                    <a:shade val="46275"/>
                    <a:invGamma/>
                  </a:schemeClr>
                </a:gs>
              </a:gsLst>
              <a:lin ang="0" scaled="1"/>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8437" name="AutoShape 5"/>
            <p:cNvSpPr>
              <a:spLocks noChangeArrowheads="1"/>
            </p:cNvSpPr>
            <p:nvPr/>
          </p:nvSpPr>
          <p:spPr bwMode="gray">
            <a:xfrm>
              <a:off x="2368" y="1918"/>
              <a:ext cx="976" cy="365"/>
            </a:xfrm>
            <a:prstGeom prst="can">
              <a:avLst>
                <a:gd name="adj" fmla="val 25000"/>
              </a:avLst>
            </a:prstGeom>
            <a:gradFill rotWithShape="1">
              <a:gsLst>
                <a:gs pos="0">
                  <a:schemeClr val="folHlink">
                    <a:gamma/>
                    <a:shade val="46275"/>
                    <a:invGamma/>
                  </a:schemeClr>
                </a:gs>
                <a:gs pos="50000">
                  <a:schemeClr val="folHlink"/>
                </a:gs>
                <a:gs pos="100000">
                  <a:schemeClr val="folHlink">
                    <a:gamma/>
                    <a:shade val="46275"/>
                    <a:invGamma/>
                  </a:schemeClr>
                </a:gs>
              </a:gsLst>
              <a:lin ang="0" scaled="1"/>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8438" name="Text Box 6"/>
            <p:cNvSpPr txBox="1">
              <a:spLocks noChangeArrowheads="1"/>
            </p:cNvSpPr>
            <p:nvPr/>
          </p:nvSpPr>
          <p:spPr bwMode="gray">
            <a:xfrm>
              <a:off x="2660" y="2047"/>
              <a:ext cx="411" cy="231"/>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8439" name="Text Box 7"/>
            <p:cNvSpPr txBox="1">
              <a:spLocks noChangeArrowheads="1"/>
            </p:cNvSpPr>
            <p:nvPr/>
          </p:nvSpPr>
          <p:spPr bwMode="gray">
            <a:xfrm>
              <a:off x="2660" y="2366"/>
              <a:ext cx="411" cy="231"/>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8440" name="Text Box 8"/>
            <p:cNvSpPr txBox="1">
              <a:spLocks noChangeArrowheads="1"/>
            </p:cNvSpPr>
            <p:nvPr/>
          </p:nvSpPr>
          <p:spPr bwMode="gray">
            <a:xfrm>
              <a:off x="2660" y="2685"/>
              <a:ext cx="411" cy="231"/>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8441" name="AutoShape 9"/>
            <p:cNvSpPr>
              <a:spLocks noChangeArrowheads="1"/>
            </p:cNvSpPr>
            <p:nvPr/>
          </p:nvSpPr>
          <p:spPr bwMode="invGray">
            <a:xfrm>
              <a:off x="1969" y="1781"/>
              <a:ext cx="310" cy="1231"/>
            </a:xfrm>
            <a:prstGeom prst="leftArrow">
              <a:avLst>
                <a:gd name="adj1" fmla="val 65583"/>
                <a:gd name="adj2" fmla="val 65181"/>
              </a:avLst>
            </a:prstGeom>
            <a:gradFill rotWithShape="1">
              <a:gsLst>
                <a:gs pos="0">
                  <a:schemeClr val="tx2"/>
                </a:gs>
                <a:gs pos="100000">
                  <a:schemeClr val="tx2">
                    <a:gamma/>
                    <a:shade val="46275"/>
                    <a:invGamma/>
                    <a:alpha val="12000"/>
                  </a:schemeClr>
                </a:gs>
              </a:gsLst>
              <a:lin ang="0" scaled="1"/>
            </a:gra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8442" name="AutoShape 10"/>
            <p:cNvSpPr>
              <a:spLocks noChangeArrowheads="1"/>
            </p:cNvSpPr>
            <p:nvPr/>
          </p:nvSpPr>
          <p:spPr bwMode="auto">
            <a:xfrm>
              <a:off x="816" y="1462"/>
              <a:ext cx="1064" cy="1870"/>
            </a:xfrm>
            <a:prstGeom prst="roundRect">
              <a:avLst>
                <a:gd name="adj" fmla="val 16667"/>
              </a:avLst>
            </a:prstGeom>
            <a:noFill/>
            <a:ln w="38100">
              <a:solidFill>
                <a:schemeClr val="tx1"/>
              </a:solidFill>
              <a:round/>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8443" name="Text Box 11"/>
            <p:cNvSpPr txBox="1">
              <a:spLocks noChangeArrowheads="1"/>
            </p:cNvSpPr>
            <p:nvPr/>
          </p:nvSpPr>
          <p:spPr bwMode="auto">
            <a:xfrm>
              <a:off x="860" y="1599"/>
              <a:ext cx="976" cy="124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Verdana" pitchFamily="34" charset="0"/>
                  <a:ea typeface="宋体" pitchFamily="2" charset="-122"/>
                </a:rPr>
                <a:t>点击添</a:t>
              </a:r>
            </a:p>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Verdana" pitchFamily="34" charset="0"/>
                  <a:ea typeface="宋体" pitchFamily="2" charset="-122"/>
                </a:rPr>
                <a:t>加标题</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zh-CN" sz="1800" b="0" i="0" u="none" strike="noStrike" cap="none" normalizeH="0" baseline="0" smtClean="0">
                <a:ln>
                  <a:noFill/>
                </a:ln>
                <a:solidFill>
                  <a:schemeClr val="tx1"/>
                </a:solidFill>
                <a:effectLst/>
                <a:latin typeface="Verdana" pitchFamily="34" charset="0"/>
                <a:ea typeface="宋体" pitchFamily="2" charset="-122"/>
              </a:endParaRPr>
            </a:p>
            <a:p>
              <a:pPr marL="0" marR="0" lvl="0" indent="0" algn="ctr" defTabSz="914400" rtl="0" eaLnBrk="1" fontAlgn="base" latinLnBrk="0" hangingPunct="1">
                <a:lnSpc>
                  <a:spcPct val="100000"/>
                </a:lnSpc>
                <a:spcBef>
                  <a:spcPct val="0"/>
                </a:spcBef>
                <a:spcAft>
                  <a:spcPct val="0"/>
                </a:spcAft>
                <a:buClr>
                  <a:schemeClr val="tx1"/>
                </a:buClr>
                <a:buSzPts val="800"/>
                <a:buFont typeface="Verdana" pitchFamily="34" charset="0"/>
                <a:buChar char="•"/>
                <a:tabLst/>
              </a:pPr>
              <a:r>
                <a:rPr kumimoji="0" lang="zh-CN" sz="1400" b="0" i="0" u="none" strike="noStrike" cap="none" normalizeH="0" baseline="0" smtClean="0">
                  <a:ln>
                    <a:noFill/>
                  </a:ln>
                  <a:solidFill>
                    <a:schemeClr val="tx1"/>
                  </a:solidFill>
                  <a:effectLst/>
                  <a:latin typeface="Verdana" pitchFamily="34" charset="0"/>
                  <a:ea typeface="宋体" pitchFamily="2" charset="-122"/>
                </a:rPr>
                <a:t>文本 </a:t>
              </a:r>
              <a:r>
                <a:rPr kumimoji="0" lang="en-US" altLang="zh-CN" sz="1400" b="0" i="0" u="none" strike="noStrike" cap="none" normalizeH="0" baseline="0" smtClean="0">
                  <a:ln>
                    <a:noFill/>
                  </a:ln>
                  <a:solidFill>
                    <a:schemeClr val="tx1"/>
                  </a:solidFill>
                  <a:effectLst/>
                  <a:latin typeface="Verdana" pitchFamily="34" charset="0"/>
                  <a:ea typeface="宋体" pitchFamily="2" charset="-122"/>
                </a:rPr>
                <a:t>1</a:t>
              </a:r>
            </a:p>
            <a:p>
              <a:pPr marL="0" marR="0" lvl="0" indent="0" algn="ctr" defTabSz="914400" rtl="0" eaLnBrk="1" fontAlgn="base" latinLnBrk="0" hangingPunct="1">
                <a:lnSpc>
                  <a:spcPct val="100000"/>
                </a:lnSpc>
                <a:spcBef>
                  <a:spcPct val="0"/>
                </a:spcBef>
                <a:spcAft>
                  <a:spcPct val="0"/>
                </a:spcAft>
                <a:buClr>
                  <a:schemeClr val="tx1"/>
                </a:buClr>
                <a:buSzPts val="800"/>
                <a:buFont typeface="Arial" pitchFamily="34" charset="0"/>
                <a:buChar char="•"/>
                <a:tabLst/>
              </a:pPr>
              <a:r>
                <a:rPr kumimoji="0" lang="zh-CN" sz="1400" b="0" i="0" u="none" strike="noStrike" cap="none" normalizeH="0" baseline="0" smtClean="0">
                  <a:ln>
                    <a:noFill/>
                  </a:ln>
                  <a:solidFill>
                    <a:schemeClr val="tx1"/>
                  </a:solidFill>
                  <a:effectLst/>
                  <a:latin typeface="Arial" pitchFamily="34" charset="0"/>
                  <a:ea typeface="宋体" pitchFamily="2" charset="-122"/>
                </a:rPr>
                <a:t>文本</a:t>
              </a:r>
              <a:r>
                <a:rPr kumimoji="0" lang="zh-CN" sz="1400" b="0" i="0" u="none" strike="noStrike" cap="none" normalizeH="0" baseline="0" smtClean="0">
                  <a:ln>
                    <a:noFill/>
                  </a:ln>
                  <a:solidFill>
                    <a:schemeClr val="tx1"/>
                  </a:solidFill>
                  <a:effectLst/>
                  <a:latin typeface="Verdana" pitchFamily="34" charset="0"/>
                  <a:ea typeface="宋体" pitchFamily="2" charset="-122"/>
                </a:rPr>
                <a:t> </a:t>
              </a:r>
              <a:r>
                <a:rPr kumimoji="0" lang="en-US" altLang="zh-CN" sz="1400" b="0" i="0" u="none" strike="noStrike" cap="none" normalizeH="0" baseline="0" smtClean="0">
                  <a:ln>
                    <a:noFill/>
                  </a:ln>
                  <a:solidFill>
                    <a:schemeClr val="tx1"/>
                  </a:solidFill>
                  <a:effectLst/>
                  <a:latin typeface="Verdana" pitchFamily="34" charset="0"/>
                  <a:ea typeface="宋体" pitchFamily="2" charset="-122"/>
                </a:rPr>
                <a:t>2</a:t>
              </a:r>
            </a:p>
            <a:p>
              <a:pPr marL="0" marR="0" lvl="0" indent="0" algn="ctr" defTabSz="914400" rtl="0" eaLnBrk="1" fontAlgn="base" latinLnBrk="0" hangingPunct="1">
                <a:lnSpc>
                  <a:spcPct val="100000"/>
                </a:lnSpc>
                <a:spcBef>
                  <a:spcPct val="0"/>
                </a:spcBef>
                <a:spcAft>
                  <a:spcPct val="0"/>
                </a:spcAft>
                <a:buClr>
                  <a:schemeClr val="tx1"/>
                </a:buClr>
                <a:buSzPts val="800"/>
                <a:buFont typeface="Arial" pitchFamily="34" charset="0"/>
                <a:buChar char="•"/>
                <a:tabLst/>
              </a:pPr>
              <a:r>
                <a:rPr kumimoji="0" lang="zh-CN" sz="1400" b="0" i="0" u="none" strike="noStrike" cap="none" normalizeH="0" baseline="0" smtClean="0">
                  <a:ln>
                    <a:noFill/>
                  </a:ln>
                  <a:solidFill>
                    <a:schemeClr val="tx1"/>
                  </a:solidFill>
                  <a:effectLst/>
                  <a:latin typeface="Arial" pitchFamily="34" charset="0"/>
                  <a:ea typeface="宋体" pitchFamily="2" charset="-122"/>
                </a:rPr>
                <a:t>文本</a:t>
              </a:r>
              <a:r>
                <a:rPr kumimoji="0" lang="zh-CN" sz="1400" b="0" i="0" u="none" strike="noStrike" cap="none" normalizeH="0" baseline="0" smtClean="0">
                  <a:ln>
                    <a:noFill/>
                  </a:ln>
                  <a:solidFill>
                    <a:schemeClr val="tx1"/>
                  </a:solidFill>
                  <a:effectLst/>
                  <a:latin typeface="Verdana" pitchFamily="34" charset="0"/>
                  <a:ea typeface="宋体" pitchFamily="2" charset="-122"/>
                </a:rPr>
                <a:t> </a:t>
              </a:r>
              <a:r>
                <a:rPr kumimoji="0" lang="en-US" altLang="zh-CN" sz="1400" b="0" i="0" u="none" strike="noStrike" cap="none" normalizeH="0" baseline="0" smtClean="0">
                  <a:ln>
                    <a:noFill/>
                  </a:ln>
                  <a:solidFill>
                    <a:schemeClr val="tx1"/>
                  </a:solidFill>
                  <a:effectLst/>
                  <a:latin typeface="Verdana" pitchFamily="34" charset="0"/>
                  <a:ea typeface="宋体" pitchFamily="2" charset="-122"/>
                </a:rPr>
                <a:t>3</a:t>
              </a:r>
            </a:p>
            <a:p>
              <a:pPr marL="0" marR="0" lvl="0" indent="0" algn="ctr" defTabSz="914400" rtl="0" eaLnBrk="1" fontAlgn="base" latinLnBrk="0" hangingPunct="1">
                <a:lnSpc>
                  <a:spcPct val="100000"/>
                </a:lnSpc>
                <a:spcBef>
                  <a:spcPct val="0"/>
                </a:spcBef>
                <a:spcAft>
                  <a:spcPct val="0"/>
                </a:spcAft>
                <a:buClr>
                  <a:schemeClr val="tx1"/>
                </a:buClr>
                <a:buSzPts val="800"/>
                <a:buFont typeface="Arial" pitchFamily="34" charset="0"/>
                <a:buChar char="•"/>
                <a:tabLst/>
              </a:pPr>
              <a:r>
                <a:rPr kumimoji="0" lang="zh-CN" sz="1400" b="0" i="0" u="none" strike="noStrike" cap="none" normalizeH="0" baseline="0" smtClean="0">
                  <a:ln>
                    <a:noFill/>
                  </a:ln>
                  <a:solidFill>
                    <a:schemeClr val="tx1"/>
                  </a:solidFill>
                  <a:effectLst/>
                  <a:latin typeface="Arial" pitchFamily="34" charset="0"/>
                  <a:ea typeface="宋体" pitchFamily="2" charset="-122"/>
                </a:rPr>
                <a:t>文本</a:t>
              </a:r>
              <a:r>
                <a:rPr kumimoji="0" lang="zh-CN" sz="1400" b="0" i="0" u="none" strike="noStrike" cap="none" normalizeH="0" baseline="0" smtClean="0">
                  <a:ln>
                    <a:noFill/>
                  </a:ln>
                  <a:solidFill>
                    <a:schemeClr val="tx1"/>
                  </a:solidFill>
                  <a:effectLst/>
                  <a:latin typeface="Verdana" pitchFamily="34" charset="0"/>
                  <a:ea typeface="宋体" pitchFamily="2" charset="-122"/>
                </a:rPr>
                <a:t> </a:t>
              </a:r>
              <a:r>
                <a:rPr kumimoji="0" lang="en-US" altLang="zh-CN" sz="1400" b="0" i="0" u="none" strike="noStrike" cap="none" normalizeH="0" baseline="0" smtClean="0">
                  <a:ln>
                    <a:noFill/>
                  </a:ln>
                  <a:solidFill>
                    <a:schemeClr val="tx1"/>
                  </a:solidFill>
                  <a:effectLst/>
                  <a:latin typeface="Verdana" pitchFamily="34" charset="0"/>
                  <a:ea typeface="宋体" pitchFamily="2" charset="-122"/>
                </a:rPr>
                <a:t>4</a:t>
              </a:r>
            </a:p>
            <a:p>
              <a:pPr marL="0" marR="0" lvl="0" indent="0" algn="ctr" defTabSz="914400" rtl="0" eaLnBrk="1" fontAlgn="base" latinLnBrk="0" hangingPunct="1">
                <a:lnSpc>
                  <a:spcPct val="100000"/>
                </a:lnSpc>
                <a:spcBef>
                  <a:spcPct val="0"/>
                </a:spcBef>
                <a:spcAft>
                  <a:spcPct val="0"/>
                </a:spcAft>
                <a:buClr>
                  <a:schemeClr val="tx1"/>
                </a:buClr>
                <a:buSzPts val="700"/>
                <a:buFont typeface="Arial" pitchFamily="34" charset="0"/>
                <a:buChar char="•"/>
                <a:tabLst/>
              </a:pPr>
              <a:r>
                <a:rPr kumimoji="0" lang="zh-CN" sz="1200" b="0" i="0" u="none" strike="noStrike" cap="none" normalizeH="0" baseline="0" smtClean="0">
                  <a:ln>
                    <a:noFill/>
                  </a:ln>
                  <a:solidFill>
                    <a:schemeClr val="tx1"/>
                  </a:solidFill>
                  <a:effectLst/>
                  <a:latin typeface="Arial" pitchFamily="34" charset="0"/>
                  <a:ea typeface="宋体" pitchFamily="2" charset="-122"/>
                </a:rPr>
                <a:t>文本</a:t>
              </a:r>
              <a:r>
                <a:rPr kumimoji="0" lang="zh-CN" sz="1400" b="0" i="0" u="none" strike="noStrike" cap="none" normalizeH="0" baseline="0" smtClean="0">
                  <a:ln>
                    <a:noFill/>
                  </a:ln>
                  <a:solidFill>
                    <a:schemeClr val="tx1"/>
                  </a:solidFill>
                  <a:effectLst/>
                  <a:latin typeface="Verdana" pitchFamily="34" charset="0"/>
                  <a:ea typeface="宋体" pitchFamily="2" charset="-122"/>
                </a:rPr>
                <a:t> </a:t>
              </a:r>
              <a:r>
                <a:rPr kumimoji="0" lang="en-US" altLang="zh-CN" sz="1400" b="0" i="0" u="none" strike="noStrike" cap="none" normalizeH="0" baseline="0" smtClean="0">
                  <a:ln>
                    <a:noFill/>
                  </a:ln>
                  <a:solidFill>
                    <a:schemeClr val="tx1"/>
                  </a:solidFill>
                  <a:effectLst/>
                  <a:latin typeface="Verdana" pitchFamily="34" charset="0"/>
                  <a:ea typeface="宋体" pitchFamily="2" charset="-122"/>
                </a:rPr>
                <a:t>5</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8444" name="AutoShape 12"/>
            <p:cNvSpPr>
              <a:spLocks noChangeArrowheads="1"/>
            </p:cNvSpPr>
            <p:nvPr/>
          </p:nvSpPr>
          <p:spPr bwMode="auto">
            <a:xfrm>
              <a:off x="3832" y="1462"/>
              <a:ext cx="1064" cy="1870"/>
            </a:xfrm>
            <a:prstGeom prst="roundRect">
              <a:avLst>
                <a:gd name="adj" fmla="val 16667"/>
              </a:avLst>
            </a:prstGeom>
            <a:noFill/>
            <a:ln w="38100">
              <a:solidFill>
                <a:schemeClr val="tx1"/>
              </a:solidFill>
              <a:round/>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8445" name="Text Box 13"/>
            <p:cNvSpPr txBox="1">
              <a:spLocks noChangeArrowheads="1"/>
            </p:cNvSpPr>
            <p:nvPr/>
          </p:nvSpPr>
          <p:spPr bwMode="auto">
            <a:xfrm>
              <a:off x="3876" y="1599"/>
              <a:ext cx="976" cy="124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点击添</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加标题</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zh-CN" sz="1800" b="0" i="0" u="none" strike="noStrike" cap="none" normalizeH="0" baseline="0" smtClean="0">
                <a:ln>
                  <a:noFill/>
                </a:ln>
                <a:solidFill>
                  <a:schemeClr val="tx1"/>
                </a:solidFill>
                <a:effectLst/>
                <a:latin typeface="Arial" pitchFamily="34" charset="0"/>
                <a:ea typeface="宋体" pitchFamily="2"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宋体" pitchFamily="2" charset="-122"/>
                </a:rPr>
                <a:t>   文本 </a:t>
              </a:r>
              <a:r>
                <a:rPr kumimoji="0" lang="en-US" altLang="zh-CN" sz="1400" b="0" i="0" u="none" strike="noStrike" cap="none" normalizeH="0" baseline="0" smtClean="0">
                  <a:ln>
                    <a:noFill/>
                  </a:ln>
                  <a:solidFill>
                    <a:schemeClr val="tx1"/>
                  </a:solidFill>
                  <a:effectLst/>
                  <a:latin typeface="Arial" pitchFamily="34" charset="0"/>
                  <a:ea typeface="宋体" pitchFamily="2" charset="-122"/>
                </a:rPr>
                <a:t>1</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Arial" pitchFamily="34" charset="0"/>
                  <a:ea typeface="宋体" pitchFamily="2" charset="-122"/>
                </a:rPr>
                <a:t>   </a:t>
              </a:r>
              <a:r>
                <a:rPr kumimoji="0" lang="zh-CN" sz="1400" b="0" i="0" u="none" strike="noStrike" cap="none" normalizeH="0" baseline="0" smtClean="0">
                  <a:ln>
                    <a:noFill/>
                  </a:ln>
                  <a:solidFill>
                    <a:schemeClr val="tx1"/>
                  </a:solidFill>
                  <a:effectLst/>
                  <a:latin typeface="Arial" pitchFamily="34" charset="0"/>
                  <a:ea typeface="宋体" pitchFamily="2" charset="-122"/>
                </a:rPr>
                <a:t>文本 </a:t>
              </a:r>
              <a:r>
                <a:rPr kumimoji="0" lang="en-US" altLang="zh-CN" sz="1400" b="0" i="0" u="none" strike="noStrike" cap="none" normalizeH="0" baseline="0" smtClean="0">
                  <a:ln>
                    <a:noFill/>
                  </a:ln>
                  <a:solidFill>
                    <a:schemeClr val="tx1"/>
                  </a:solidFill>
                  <a:effectLst/>
                  <a:latin typeface="Arial" pitchFamily="34" charset="0"/>
                  <a:ea typeface="宋体" pitchFamily="2" charset="-122"/>
                </a:rPr>
                <a:t>2</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Arial" pitchFamily="34" charset="0"/>
                  <a:ea typeface="宋体" pitchFamily="2" charset="-122"/>
                </a:rPr>
                <a:t>   </a:t>
              </a:r>
              <a:r>
                <a:rPr kumimoji="0" lang="zh-CN" sz="1400" b="0" i="0" u="none" strike="noStrike" cap="none" normalizeH="0" baseline="0" smtClean="0">
                  <a:ln>
                    <a:noFill/>
                  </a:ln>
                  <a:solidFill>
                    <a:schemeClr val="tx1"/>
                  </a:solidFill>
                  <a:effectLst/>
                  <a:latin typeface="Arial" pitchFamily="34" charset="0"/>
                  <a:ea typeface="宋体" pitchFamily="2" charset="-122"/>
                </a:rPr>
                <a:t>文本 </a:t>
              </a:r>
              <a:r>
                <a:rPr kumimoji="0" lang="en-US" altLang="zh-CN" sz="1400" b="0" i="0" u="none" strike="noStrike" cap="none" normalizeH="0" baseline="0" smtClean="0">
                  <a:ln>
                    <a:noFill/>
                  </a:ln>
                  <a:solidFill>
                    <a:schemeClr val="tx1"/>
                  </a:solidFill>
                  <a:effectLst/>
                  <a:latin typeface="Arial" pitchFamily="34" charset="0"/>
                  <a:ea typeface="宋体" pitchFamily="2" charset="-122"/>
                </a:rPr>
                <a:t>3</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Arial" pitchFamily="34" charset="0"/>
                  <a:ea typeface="宋体" pitchFamily="2" charset="-122"/>
                </a:rPr>
                <a:t>   </a:t>
              </a:r>
              <a:r>
                <a:rPr kumimoji="0" lang="zh-CN" sz="1400" b="0" i="0" u="none" strike="noStrike" cap="none" normalizeH="0" baseline="0" smtClean="0">
                  <a:ln>
                    <a:noFill/>
                  </a:ln>
                  <a:solidFill>
                    <a:schemeClr val="tx1"/>
                  </a:solidFill>
                  <a:effectLst/>
                  <a:latin typeface="Arial" pitchFamily="34" charset="0"/>
                  <a:ea typeface="宋体" pitchFamily="2" charset="-122"/>
                </a:rPr>
                <a:t>文本 </a:t>
              </a:r>
              <a:r>
                <a:rPr kumimoji="0" lang="en-US" altLang="zh-CN" sz="1400" b="0" i="0" u="none" strike="noStrike" cap="none" normalizeH="0" baseline="0" smtClean="0">
                  <a:ln>
                    <a:noFill/>
                  </a:ln>
                  <a:solidFill>
                    <a:schemeClr val="tx1"/>
                  </a:solidFill>
                  <a:effectLst/>
                  <a:latin typeface="Arial" pitchFamily="34" charset="0"/>
                  <a:ea typeface="宋体" pitchFamily="2" charset="-122"/>
                </a:rPr>
                <a:t>4</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Arial" pitchFamily="34" charset="0"/>
                  <a:ea typeface="宋体" pitchFamily="2" charset="-122"/>
                </a:rPr>
                <a:t>   </a:t>
              </a:r>
              <a:r>
                <a:rPr kumimoji="0" lang="zh-CN" sz="1400" b="0" i="0" u="none" strike="noStrike" cap="none" normalizeH="0" baseline="0" smtClean="0">
                  <a:ln>
                    <a:noFill/>
                  </a:ln>
                  <a:solidFill>
                    <a:schemeClr val="tx1"/>
                  </a:solidFill>
                  <a:effectLst/>
                  <a:latin typeface="Arial" pitchFamily="34" charset="0"/>
                  <a:ea typeface="宋体" pitchFamily="2" charset="-122"/>
                </a:rPr>
                <a:t>文本 </a:t>
              </a:r>
              <a:r>
                <a:rPr kumimoji="0" lang="en-US" altLang="zh-CN" sz="1400" b="0" i="0" u="none" strike="noStrike" cap="none" normalizeH="0" baseline="0" smtClean="0">
                  <a:ln>
                    <a:noFill/>
                  </a:ln>
                  <a:solidFill>
                    <a:schemeClr val="tx1"/>
                  </a:solidFill>
                  <a:effectLst/>
                  <a:latin typeface="Arial" pitchFamily="34" charset="0"/>
                  <a:ea typeface="宋体" pitchFamily="2" charset="-122"/>
                </a:rPr>
                <a:t>5</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8446" name="AutoShape 14"/>
            <p:cNvSpPr>
              <a:spLocks noChangeArrowheads="1"/>
            </p:cNvSpPr>
            <p:nvPr/>
          </p:nvSpPr>
          <p:spPr bwMode="invGray">
            <a:xfrm>
              <a:off x="3434" y="1781"/>
              <a:ext cx="309" cy="1231"/>
            </a:xfrm>
            <a:prstGeom prst="rightArrow">
              <a:avLst>
                <a:gd name="adj1" fmla="val 67750"/>
                <a:gd name="adj2" fmla="val 66167"/>
              </a:avLst>
            </a:prstGeom>
            <a:gradFill rotWithShape="1">
              <a:gsLst>
                <a:gs pos="0">
                  <a:schemeClr val="tx2">
                    <a:gamma/>
                    <a:shade val="46275"/>
                    <a:invGamma/>
                    <a:alpha val="12000"/>
                  </a:schemeClr>
                </a:gs>
                <a:gs pos="100000">
                  <a:schemeClr val="tx2"/>
                </a:gs>
              </a:gsLst>
              <a:lin ang="0" scaled="1"/>
            </a:gra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8447" name="AutoShape 15"/>
            <p:cNvSpPr>
              <a:spLocks noChangeArrowheads="1"/>
            </p:cNvSpPr>
            <p:nvPr/>
          </p:nvSpPr>
          <p:spPr bwMode="gray">
            <a:xfrm>
              <a:off x="1925" y="1104"/>
              <a:ext cx="1774" cy="365"/>
            </a:xfrm>
            <a:prstGeom prst="can">
              <a:avLst>
                <a:gd name="adj" fmla="val 27866"/>
              </a:avLst>
            </a:prstGeom>
            <a:gradFill rotWithShape="1">
              <a:gsLst>
                <a:gs pos="0">
                  <a:schemeClr val="accent1">
                    <a:gamma/>
                    <a:shade val="46275"/>
                    <a:invGamma/>
                  </a:schemeClr>
                </a:gs>
                <a:gs pos="50000">
                  <a:schemeClr val="accent1"/>
                </a:gs>
                <a:gs pos="100000">
                  <a:schemeClr val="accent1">
                    <a:gamma/>
                    <a:shade val="46275"/>
                    <a:invGamma/>
                  </a:schemeClr>
                </a:gs>
              </a:gsLst>
              <a:lin ang="0" scaled="1"/>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8448" name="AutoShape 16"/>
            <p:cNvSpPr>
              <a:spLocks noChangeArrowheads="1"/>
            </p:cNvSpPr>
            <p:nvPr/>
          </p:nvSpPr>
          <p:spPr bwMode="invGray">
            <a:xfrm>
              <a:off x="2349" y="1553"/>
              <a:ext cx="1020" cy="319"/>
            </a:xfrm>
            <a:prstGeom prst="upArrow">
              <a:avLst>
                <a:gd name="adj1" fmla="val 68380"/>
                <a:gd name="adj2" fmla="val 70833"/>
              </a:avLst>
            </a:prstGeom>
            <a:gradFill rotWithShape="1">
              <a:gsLst>
                <a:gs pos="0">
                  <a:schemeClr val="tx2"/>
                </a:gs>
                <a:gs pos="100000">
                  <a:schemeClr val="tx2">
                    <a:gamma/>
                    <a:tint val="63529"/>
                    <a:invGamma/>
                    <a:alpha val="12000"/>
                  </a:schemeClr>
                </a:gs>
              </a:gsLst>
              <a:lin ang="5400000" scaled="1"/>
            </a:gra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8449" name="Text Box 17"/>
            <p:cNvSpPr txBox="1">
              <a:spLocks noChangeArrowheads="1"/>
            </p:cNvSpPr>
            <p:nvPr/>
          </p:nvSpPr>
          <p:spPr bwMode="gray">
            <a:xfrm>
              <a:off x="2646" y="1228"/>
              <a:ext cx="410" cy="231"/>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8450" name="AutoShape 18"/>
            <p:cNvSpPr>
              <a:spLocks noChangeArrowheads="1"/>
            </p:cNvSpPr>
            <p:nvPr/>
          </p:nvSpPr>
          <p:spPr bwMode="gray">
            <a:xfrm>
              <a:off x="1969" y="3332"/>
              <a:ext cx="1774" cy="364"/>
            </a:xfrm>
            <a:prstGeom prst="can">
              <a:avLst>
                <a:gd name="adj" fmla="val 32032"/>
              </a:avLst>
            </a:prstGeom>
            <a:gradFill rotWithShape="1">
              <a:gsLst>
                <a:gs pos="0">
                  <a:schemeClr val="hlink">
                    <a:gamma/>
                    <a:shade val="46275"/>
                    <a:invGamma/>
                  </a:schemeClr>
                </a:gs>
                <a:gs pos="50000">
                  <a:schemeClr val="hlink"/>
                </a:gs>
                <a:gs pos="100000">
                  <a:schemeClr val="hlink">
                    <a:gamma/>
                    <a:shade val="46275"/>
                    <a:invGamma/>
                  </a:schemeClr>
                </a:gs>
              </a:gsLst>
              <a:lin ang="0" scaled="1"/>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8451" name="Text Box 19"/>
            <p:cNvSpPr txBox="1">
              <a:spLocks noChangeArrowheads="1"/>
            </p:cNvSpPr>
            <p:nvPr/>
          </p:nvSpPr>
          <p:spPr bwMode="gray">
            <a:xfrm>
              <a:off x="2646" y="3462"/>
              <a:ext cx="410" cy="231"/>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8452" name="AutoShape 20"/>
            <p:cNvSpPr>
              <a:spLocks noChangeArrowheads="1"/>
            </p:cNvSpPr>
            <p:nvPr/>
          </p:nvSpPr>
          <p:spPr bwMode="invGray">
            <a:xfrm>
              <a:off x="2336" y="2967"/>
              <a:ext cx="1022" cy="314"/>
            </a:xfrm>
            <a:prstGeom prst="downArrow">
              <a:avLst>
                <a:gd name="adj1" fmla="val 67093"/>
                <a:gd name="adj2" fmla="val 64051"/>
              </a:avLst>
            </a:prstGeom>
            <a:gradFill rotWithShape="1">
              <a:gsLst>
                <a:gs pos="0">
                  <a:schemeClr val="tx2">
                    <a:gamma/>
                    <a:tint val="63529"/>
                    <a:invGamma/>
                    <a:alpha val="12000"/>
                  </a:schemeClr>
                </a:gs>
                <a:gs pos="100000">
                  <a:schemeClr val="tx2"/>
                </a:gs>
              </a:gsLst>
              <a:lin ang="5400000" scaled="1"/>
            </a:gra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spTree>
  </p:cSld>
  <p:clrMapOvr>
    <a:masterClrMapping/>
  </p:clrMapOvr>
  <p:transition spd="slow" advClick="0" advTm="2000">
    <p:dissolve/>
    <p:sndAc>
      <p:stSnd loop="1">
        <p:snd r:embed="rId2" name="breeze.wav" builtIn="1"/>
      </p:stSnd>
    </p:sndAc>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642918"/>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sp>
        <p:nvSpPr>
          <p:cNvPr id="15362" name="Text Box 4"/>
          <p:cNvSpPr txBox="1">
            <a:spLocks noChangeArrowheads="1"/>
          </p:cNvSpPr>
          <p:nvPr/>
        </p:nvSpPr>
        <p:spPr bwMode="black">
          <a:xfrm>
            <a:off x="400080" y="4400568"/>
            <a:ext cx="3124200" cy="82550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0" i="0" u="none" strike="noStrike" cap="none" normalizeH="0" baseline="0" smtClean="0">
                <a:ln>
                  <a:noFill/>
                </a:ln>
                <a:solidFill>
                  <a:schemeClr val="tx1"/>
                </a:solidFill>
                <a:effectLst/>
                <a:latin typeface="Arial" pitchFamily="34" charset="0"/>
                <a:ea typeface="宋体" pitchFamily="2" charset="-122"/>
              </a:rPr>
              <a:t>点击此处添加文本</a:t>
            </a:r>
          </a:p>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0" i="0" u="none" strike="noStrike" cap="none" normalizeH="0" baseline="0" smtClean="0">
                <a:ln>
                  <a:noFill/>
                </a:ln>
                <a:solidFill>
                  <a:schemeClr val="tx1"/>
                </a:solidFill>
                <a:effectLst/>
                <a:latin typeface="Arial" pitchFamily="34" charset="0"/>
                <a:ea typeface="宋体" pitchFamily="2" charset="-122"/>
              </a:rPr>
              <a:t>点击此处添加文本</a:t>
            </a:r>
          </a:p>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0" i="0" u="none" strike="noStrike" cap="none" normalizeH="0" baseline="0" smtClean="0">
                <a:ln>
                  <a:noFill/>
                </a:ln>
                <a:solidFill>
                  <a:schemeClr val="tx1"/>
                </a:solidFill>
                <a:effectLst/>
                <a:latin typeface="Arial" pitchFamily="34" charset="0"/>
                <a:ea typeface="宋体" pitchFamily="2" charset="-122"/>
              </a:rPr>
              <a:t>点击此处添加文本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63" name="WordArt 19"/>
          <p:cNvSpPr>
            <a:spLocks noChangeArrowheads="1" noChangeShapeType="1" noTextEdit="1"/>
          </p:cNvSpPr>
          <p:nvPr/>
        </p:nvSpPr>
        <p:spPr bwMode="gray">
          <a:xfrm>
            <a:off x="476280" y="3913206"/>
            <a:ext cx="2928938" cy="411162"/>
          </a:xfrm>
          <a:prstGeom prst="rect">
            <a:avLst/>
          </a:prstGeom>
        </p:spPr>
        <p:txBody>
          <a:bodyPr wrap="none" fromWordArt="1">
            <a:prstTxWarp prst="textPlain">
              <a:avLst>
                <a:gd name="adj" fmla="val 50000"/>
              </a:avLst>
            </a:prstTxWarp>
          </a:bodyPr>
          <a:lstStyle/>
          <a:p>
            <a:pPr algn="ctr" rtl="0"/>
            <a:r>
              <a:rPr lang="zh-CN" altLang="en-US" sz="3600" b="1" kern="10" spc="0" smtClean="0">
                <a:ln w="9525">
                  <a:noFill/>
                  <a:round/>
                  <a:headEnd/>
                  <a:tailEnd/>
                </a:ln>
                <a:solidFill>
                  <a:srgbClr val="CC3300"/>
                </a:solidFill>
                <a:latin typeface="Arial"/>
                <a:cs typeface="Arial"/>
              </a:rPr>
              <a:t>点击添加标题</a:t>
            </a:r>
            <a:endParaRPr lang="zh-CN" altLang="en-US" sz="3600" b="1" kern="10" spc="0">
              <a:ln w="9525">
                <a:noFill/>
                <a:round/>
                <a:headEnd/>
                <a:tailEnd/>
              </a:ln>
              <a:solidFill>
                <a:srgbClr val="CC3300"/>
              </a:solidFill>
              <a:latin typeface="Arial"/>
              <a:cs typeface="Arial"/>
            </a:endParaRPr>
          </a:p>
        </p:txBody>
      </p:sp>
      <p:grpSp>
        <p:nvGrpSpPr>
          <p:cNvPr id="15364" name="Group 20"/>
          <p:cNvGrpSpPr>
            <a:grpSpLocks/>
          </p:cNvGrpSpPr>
          <p:nvPr/>
        </p:nvGrpSpPr>
        <p:grpSpPr bwMode="auto">
          <a:xfrm>
            <a:off x="5218143" y="3011506"/>
            <a:ext cx="938212" cy="2297112"/>
            <a:chOff x="1529" y="1871"/>
            <a:chExt cx="919" cy="1497"/>
          </a:xfrm>
        </p:grpSpPr>
        <p:sp>
          <p:nvSpPr>
            <p:cNvPr id="15365" name="Freeform 21"/>
            <p:cNvSpPr>
              <a:spLocks/>
            </p:cNvSpPr>
            <p:nvPr/>
          </p:nvSpPr>
          <p:spPr bwMode="gray">
            <a:xfrm>
              <a:off x="1529" y="1871"/>
              <a:ext cx="919" cy="1497"/>
            </a:xfrm>
            <a:custGeom>
              <a:avLst/>
              <a:gdLst>
                <a:gd name="T0" fmla="*/ 7 w 919"/>
                <a:gd name="T1" fmla="*/ 76 h 1497"/>
                <a:gd name="T2" fmla="*/ 7 w 919"/>
                <a:gd name="T3" fmla="*/ 1429 h 1497"/>
                <a:gd name="T4" fmla="*/ 441 w 919"/>
                <a:gd name="T5" fmla="*/ 1497 h 1497"/>
                <a:gd name="T6" fmla="*/ 919 w 919"/>
                <a:gd name="T7" fmla="*/ 1425 h 1497"/>
                <a:gd name="T8" fmla="*/ 918 w 919"/>
                <a:gd name="T9" fmla="*/ 73 h 1497"/>
                <a:gd name="T10" fmla="*/ 414 w 919"/>
                <a:gd name="T11" fmla="*/ 0 h 1497"/>
                <a:gd name="T12" fmla="*/ 7 w 919"/>
                <a:gd name="T13" fmla="*/ 76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alpha val="50000"/>
                  </a:srgbClr>
                </a:gs>
                <a:gs pos="50000">
                  <a:srgbClr val="FFFFFF">
                    <a:alpha val="50000"/>
                  </a:srgbClr>
                </a:gs>
                <a:gs pos="100000">
                  <a:srgbClr val="BABABA">
                    <a:alpha val="50000"/>
                  </a:srgbClr>
                </a:gs>
              </a:gsLst>
              <a:lin ang="0" scaled="1"/>
            </a:gra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366" name="Oval 22"/>
            <p:cNvSpPr>
              <a:spLocks noChangeArrowheads="1"/>
            </p:cNvSpPr>
            <p:nvPr/>
          </p:nvSpPr>
          <p:spPr bwMode="gray">
            <a:xfrm>
              <a:off x="1536" y="1872"/>
              <a:ext cx="912" cy="144"/>
            </a:xfrm>
            <a:prstGeom prst="ellipse">
              <a:avLst/>
            </a:prstGeom>
            <a:solidFill>
              <a:srgbClr val="FFFFFF">
                <a:alpha val="30196"/>
              </a:srgbClr>
            </a:soli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67" name="Oval 23"/>
            <p:cNvSpPr>
              <a:spLocks noChangeArrowheads="1"/>
            </p:cNvSpPr>
            <p:nvPr/>
          </p:nvSpPr>
          <p:spPr bwMode="gray">
            <a:xfrm>
              <a:off x="1536" y="3224"/>
              <a:ext cx="912" cy="144"/>
            </a:xfrm>
            <a:prstGeom prst="ellipse">
              <a:avLst/>
            </a:prstGeom>
            <a:solidFill>
              <a:srgbClr val="FFFFFF">
                <a:alpha val="10196"/>
              </a:srgbClr>
            </a:soli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15368" name="Freeform 24"/>
          <p:cNvSpPr>
            <a:spLocks/>
          </p:cNvSpPr>
          <p:nvPr/>
        </p:nvSpPr>
        <p:spPr bwMode="gray">
          <a:xfrm>
            <a:off x="6413530" y="2835293"/>
            <a:ext cx="936625" cy="2670175"/>
          </a:xfrm>
          <a:custGeom>
            <a:avLst/>
            <a:gdLst>
              <a:gd name="T0" fmla="*/ 7134 w 919"/>
              <a:gd name="T1" fmla="*/ 135560 h 1497"/>
              <a:gd name="T2" fmla="*/ 7134 w 919"/>
              <a:gd name="T3" fmla="*/ 2548885 h 1497"/>
              <a:gd name="T4" fmla="*/ 449458 w 919"/>
              <a:gd name="T5" fmla="*/ 2670175 h 1497"/>
              <a:gd name="T6" fmla="*/ 936625 w 919"/>
              <a:gd name="T7" fmla="*/ 2541750 h 1497"/>
              <a:gd name="T8" fmla="*/ 935606 w 919"/>
              <a:gd name="T9" fmla="*/ 130209 h 1497"/>
              <a:gd name="T10" fmla="*/ 421940 w 919"/>
              <a:gd name="T11" fmla="*/ 0 h 1497"/>
              <a:gd name="T12" fmla="*/ 7134 w 919"/>
              <a:gd name="T13" fmla="*/ 135560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alpha val="50000"/>
                </a:srgbClr>
              </a:gs>
              <a:gs pos="50000">
                <a:srgbClr val="FFFFFF">
                  <a:alpha val="50000"/>
                </a:srgbClr>
              </a:gs>
              <a:gs pos="100000">
                <a:srgbClr val="BABABA">
                  <a:alpha val="50000"/>
                </a:srgbClr>
              </a:gs>
            </a:gsLst>
            <a:lin ang="0" scaled="1"/>
          </a:gra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369" name="Oval 25"/>
          <p:cNvSpPr>
            <a:spLocks noChangeArrowheads="1"/>
          </p:cNvSpPr>
          <p:nvPr/>
        </p:nvSpPr>
        <p:spPr bwMode="gray">
          <a:xfrm>
            <a:off x="6419880" y="2836881"/>
            <a:ext cx="930275" cy="257175"/>
          </a:xfrm>
          <a:prstGeom prst="ellipse">
            <a:avLst/>
          </a:prstGeom>
          <a:solidFill>
            <a:srgbClr val="FFFFFF">
              <a:alpha val="30196"/>
            </a:srgbClr>
          </a:soli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70" name="Oval 26"/>
          <p:cNvSpPr>
            <a:spLocks noChangeArrowheads="1"/>
          </p:cNvSpPr>
          <p:nvPr/>
        </p:nvSpPr>
        <p:spPr bwMode="gray">
          <a:xfrm>
            <a:off x="6419880" y="5248293"/>
            <a:ext cx="930275" cy="257175"/>
          </a:xfrm>
          <a:prstGeom prst="ellipse">
            <a:avLst/>
          </a:prstGeom>
          <a:solidFill>
            <a:srgbClr val="FFFFFF">
              <a:alpha val="10196"/>
            </a:srgbClr>
          </a:soli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15371" name="Group 27"/>
          <p:cNvGrpSpPr>
            <a:grpSpLocks/>
          </p:cNvGrpSpPr>
          <p:nvPr/>
        </p:nvGrpSpPr>
        <p:grpSpPr bwMode="auto">
          <a:xfrm>
            <a:off x="4057680" y="3136918"/>
            <a:ext cx="938213" cy="1944688"/>
            <a:chOff x="1529" y="1871"/>
            <a:chExt cx="919" cy="1497"/>
          </a:xfrm>
        </p:grpSpPr>
        <p:sp>
          <p:nvSpPr>
            <p:cNvPr id="15372" name="Freeform 28"/>
            <p:cNvSpPr>
              <a:spLocks/>
            </p:cNvSpPr>
            <p:nvPr/>
          </p:nvSpPr>
          <p:spPr bwMode="gray">
            <a:xfrm>
              <a:off x="1529" y="1871"/>
              <a:ext cx="919" cy="1497"/>
            </a:xfrm>
            <a:custGeom>
              <a:avLst/>
              <a:gdLst>
                <a:gd name="T0" fmla="*/ 7 w 919"/>
                <a:gd name="T1" fmla="*/ 76 h 1497"/>
                <a:gd name="T2" fmla="*/ 7 w 919"/>
                <a:gd name="T3" fmla="*/ 1429 h 1497"/>
                <a:gd name="T4" fmla="*/ 441 w 919"/>
                <a:gd name="T5" fmla="*/ 1497 h 1497"/>
                <a:gd name="T6" fmla="*/ 919 w 919"/>
                <a:gd name="T7" fmla="*/ 1425 h 1497"/>
                <a:gd name="T8" fmla="*/ 918 w 919"/>
                <a:gd name="T9" fmla="*/ 73 h 1497"/>
                <a:gd name="T10" fmla="*/ 414 w 919"/>
                <a:gd name="T11" fmla="*/ 0 h 1497"/>
                <a:gd name="T12" fmla="*/ 7 w 919"/>
                <a:gd name="T13" fmla="*/ 76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alpha val="50000"/>
                  </a:srgbClr>
                </a:gs>
                <a:gs pos="50000">
                  <a:srgbClr val="FFFFFF">
                    <a:alpha val="50000"/>
                  </a:srgbClr>
                </a:gs>
                <a:gs pos="100000">
                  <a:srgbClr val="BABABA">
                    <a:alpha val="50000"/>
                  </a:srgbClr>
                </a:gs>
              </a:gsLst>
              <a:lin ang="0" scaled="1"/>
            </a:gra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373" name="Oval 29"/>
            <p:cNvSpPr>
              <a:spLocks noChangeArrowheads="1"/>
            </p:cNvSpPr>
            <p:nvPr/>
          </p:nvSpPr>
          <p:spPr bwMode="gray">
            <a:xfrm>
              <a:off x="1536" y="1872"/>
              <a:ext cx="912" cy="144"/>
            </a:xfrm>
            <a:prstGeom prst="ellipse">
              <a:avLst/>
            </a:prstGeom>
            <a:solidFill>
              <a:srgbClr val="FFFFFF">
                <a:alpha val="30196"/>
              </a:srgbClr>
            </a:soli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74" name="Oval 30"/>
            <p:cNvSpPr>
              <a:spLocks noChangeArrowheads="1"/>
            </p:cNvSpPr>
            <p:nvPr/>
          </p:nvSpPr>
          <p:spPr bwMode="gray">
            <a:xfrm>
              <a:off x="1536" y="3224"/>
              <a:ext cx="912" cy="144"/>
            </a:xfrm>
            <a:prstGeom prst="ellipse">
              <a:avLst/>
            </a:prstGeom>
            <a:solidFill>
              <a:srgbClr val="FFFFFF">
                <a:alpha val="10196"/>
              </a:srgbClr>
            </a:soli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15375" name="Freeform 31"/>
          <p:cNvSpPr>
            <a:spLocks/>
          </p:cNvSpPr>
          <p:nvPr/>
        </p:nvSpPr>
        <p:spPr bwMode="gray">
          <a:xfrm>
            <a:off x="7612093" y="2649556"/>
            <a:ext cx="936625" cy="3044825"/>
          </a:xfrm>
          <a:custGeom>
            <a:avLst/>
            <a:gdLst>
              <a:gd name="T0" fmla="*/ 7134 w 919"/>
              <a:gd name="T1" fmla="*/ 154580 h 1497"/>
              <a:gd name="T2" fmla="*/ 7134 w 919"/>
              <a:gd name="T3" fmla="*/ 2906516 h 1497"/>
              <a:gd name="T4" fmla="*/ 449458 w 919"/>
              <a:gd name="T5" fmla="*/ 3044825 h 1497"/>
              <a:gd name="T6" fmla="*/ 936625 w 919"/>
              <a:gd name="T7" fmla="*/ 2898381 h 1497"/>
              <a:gd name="T8" fmla="*/ 935606 w 919"/>
              <a:gd name="T9" fmla="*/ 148478 h 1497"/>
              <a:gd name="T10" fmla="*/ 421940 w 919"/>
              <a:gd name="T11" fmla="*/ 0 h 1497"/>
              <a:gd name="T12" fmla="*/ 7134 w 919"/>
              <a:gd name="T13" fmla="*/ 154580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alpha val="50000"/>
                </a:srgbClr>
              </a:gs>
              <a:gs pos="50000">
                <a:srgbClr val="FFFFFF">
                  <a:alpha val="50000"/>
                </a:srgbClr>
              </a:gs>
              <a:gs pos="100000">
                <a:srgbClr val="BABABA">
                  <a:alpha val="50000"/>
                </a:srgbClr>
              </a:gs>
            </a:gsLst>
            <a:lin ang="0" scaled="1"/>
          </a:gra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376" name="Oval 32"/>
          <p:cNvSpPr>
            <a:spLocks noChangeArrowheads="1"/>
          </p:cNvSpPr>
          <p:nvPr/>
        </p:nvSpPr>
        <p:spPr bwMode="gray">
          <a:xfrm>
            <a:off x="7618443" y="5402281"/>
            <a:ext cx="930275" cy="292100"/>
          </a:xfrm>
          <a:prstGeom prst="ellipse">
            <a:avLst/>
          </a:prstGeom>
          <a:solidFill>
            <a:srgbClr val="FFFFFF">
              <a:alpha val="10196"/>
            </a:srgbClr>
          </a:soli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35233" name="AutoShape 33"/>
          <p:cNvSpPr>
            <a:spLocks noChangeArrowheads="1"/>
          </p:cNvSpPr>
          <p:nvPr/>
        </p:nvSpPr>
        <p:spPr bwMode="gray">
          <a:xfrm>
            <a:off x="7453313" y="4186238"/>
            <a:ext cx="928687" cy="1285875"/>
          </a:xfrm>
          <a:prstGeom prst="can">
            <a:avLst>
              <a:gd name="adj" fmla="val 26994"/>
            </a:avLst>
          </a:prstGeom>
          <a:gradFill rotWithShape="1">
            <a:gsLst>
              <a:gs pos="0">
                <a:schemeClr val="hlink"/>
              </a:gs>
              <a:gs pos="50000">
                <a:schemeClr val="hlink">
                  <a:gamma/>
                  <a:tint val="50980"/>
                  <a:invGamma/>
                </a:schemeClr>
              </a:gs>
              <a:gs pos="100000">
                <a:schemeClr val="hlink"/>
              </a:gs>
            </a:gsLst>
            <a:lin ang="0" scaled="1"/>
          </a:gradFill>
          <a:ln w="9525">
            <a:solidFill>
              <a:srgbClr val="F8F8F8">
                <a:alpha val="14999"/>
              </a:srgbClr>
            </a:solidFill>
            <a:round/>
            <a:headEnd/>
            <a:tailE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35234" name="AutoShape 34"/>
          <p:cNvSpPr>
            <a:spLocks noChangeArrowheads="1"/>
          </p:cNvSpPr>
          <p:nvPr/>
        </p:nvSpPr>
        <p:spPr bwMode="gray">
          <a:xfrm>
            <a:off x="3894138" y="4246563"/>
            <a:ext cx="930275" cy="623887"/>
          </a:xfrm>
          <a:prstGeom prst="can">
            <a:avLst>
              <a:gd name="adj" fmla="val 30417"/>
            </a:avLst>
          </a:prstGeom>
          <a:gradFill rotWithShape="1">
            <a:gsLst>
              <a:gs pos="0">
                <a:schemeClr val="accent2"/>
              </a:gs>
              <a:gs pos="50000">
                <a:schemeClr val="accent2">
                  <a:gamma/>
                  <a:tint val="50980"/>
                  <a:invGamma/>
                </a:schemeClr>
              </a:gs>
              <a:gs pos="100000">
                <a:schemeClr val="accent2"/>
              </a:gs>
            </a:gsLst>
            <a:lin ang="0" scaled="1"/>
          </a:gradFill>
          <a:ln w="9525">
            <a:noFill/>
            <a:round/>
            <a:headEnd/>
            <a:tailE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35235" name="AutoShape 35"/>
          <p:cNvSpPr>
            <a:spLocks noChangeArrowheads="1"/>
          </p:cNvSpPr>
          <p:nvPr/>
        </p:nvSpPr>
        <p:spPr bwMode="ltGray">
          <a:xfrm>
            <a:off x="5057775" y="3816350"/>
            <a:ext cx="930275" cy="1285875"/>
          </a:xfrm>
          <a:prstGeom prst="can">
            <a:avLst>
              <a:gd name="adj" fmla="val 26948"/>
            </a:avLst>
          </a:prstGeom>
          <a:gradFill rotWithShape="1">
            <a:gsLst>
              <a:gs pos="0">
                <a:schemeClr val="accent1"/>
              </a:gs>
              <a:gs pos="50000">
                <a:schemeClr val="accent1">
                  <a:gamma/>
                  <a:tint val="50980"/>
                  <a:invGamma/>
                </a:schemeClr>
              </a:gs>
              <a:gs pos="100000">
                <a:schemeClr val="accent1"/>
              </a:gs>
            </a:gsLst>
            <a:lin ang="0" scaled="1"/>
          </a:gradFill>
          <a:ln w="9525">
            <a:noFill/>
            <a:round/>
            <a:headEnd/>
            <a:tailE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35236" name="AutoShape 36"/>
          <p:cNvSpPr>
            <a:spLocks noChangeArrowheads="1"/>
          </p:cNvSpPr>
          <p:nvPr/>
        </p:nvSpPr>
        <p:spPr bwMode="gray">
          <a:xfrm>
            <a:off x="6243638" y="3373438"/>
            <a:ext cx="930275" cy="1922462"/>
          </a:xfrm>
          <a:prstGeom prst="can">
            <a:avLst>
              <a:gd name="adj" fmla="val 30022"/>
            </a:avLst>
          </a:prstGeom>
          <a:gradFill rotWithShape="1">
            <a:gsLst>
              <a:gs pos="0">
                <a:schemeClr val="folHlink"/>
              </a:gs>
              <a:gs pos="50000">
                <a:schemeClr val="folHlink">
                  <a:gamma/>
                  <a:tint val="50980"/>
                  <a:invGamma/>
                </a:schemeClr>
              </a:gs>
              <a:gs pos="100000">
                <a:schemeClr val="folHlink"/>
              </a:gs>
            </a:gsLst>
            <a:lin ang="0" scaled="1"/>
          </a:gradFill>
          <a:ln w="9525">
            <a:noFill/>
            <a:round/>
            <a:headEnd/>
            <a:tailE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15381" name="Text Box 37"/>
          <p:cNvSpPr txBox="1">
            <a:spLocks noChangeArrowheads="1"/>
          </p:cNvSpPr>
          <p:nvPr/>
        </p:nvSpPr>
        <p:spPr bwMode="auto">
          <a:xfrm>
            <a:off x="4133880" y="4378343"/>
            <a:ext cx="762000" cy="3667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Arial" pitchFamily="34" charset="0"/>
                <a:ea typeface="宋体" pitchFamily="2" charset="-122"/>
              </a:rPr>
              <a:t>30%</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82" name="Text Box 38"/>
          <p:cNvSpPr txBox="1">
            <a:spLocks noChangeArrowheads="1"/>
          </p:cNvSpPr>
          <p:nvPr/>
        </p:nvSpPr>
        <p:spPr bwMode="auto">
          <a:xfrm>
            <a:off x="5313393" y="3981468"/>
            <a:ext cx="762000" cy="3667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Arial" pitchFamily="34" charset="0"/>
                <a:ea typeface="宋体" pitchFamily="2" charset="-122"/>
              </a:rPr>
              <a:t>60%</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83" name="Text Box 39"/>
          <p:cNvSpPr txBox="1">
            <a:spLocks noChangeArrowheads="1"/>
          </p:cNvSpPr>
          <p:nvPr/>
        </p:nvSpPr>
        <p:spPr bwMode="auto">
          <a:xfrm>
            <a:off x="6496080" y="3536968"/>
            <a:ext cx="762000" cy="3667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Arial" pitchFamily="34" charset="0"/>
                <a:ea typeface="宋体" pitchFamily="2" charset="-122"/>
              </a:rPr>
              <a:t>80%</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84" name="Text Box 40"/>
          <p:cNvSpPr txBox="1">
            <a:spLocks noChangeArrowheads="1"/>
          </p:cNvSpPr>
          <p:nvPr/>
        </p:nvSpPr>
        <p:spPr bwMode="blackWhite">
          <a:xfrm>
            <a:off x="7715280" y="4356118"/>
            <a:ext cx="762000" cy="3667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Arial" pitchFamily="34" charset="0"/>
                <a:ea typeface="宋体" pitchFamily="2" charset="-122"/>
              </a:rPr>
              <a:t>60%</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85" name="Rectangle 41"/>
          <p:cNvSpPr>
            <a:spLocks noChangeArrowheads="1"/>
          </p:cNvSpPr>
          <p:nvPr/>
        </p:nvSpPr>
        <p:spPr bwMode="auto">
          <a:xfrm>
            <a:off x="6115080" y="5500706"/>
            <a:ext cx="1447800" cy="3127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86" name="Rectangle 42"/>
          <p:cNvSpPr>
            <a:spLocks noChangeArrowheads="1"/>
          </p:cNvSpPr>
          <p:nvPr/>
        </p:nvSpPr>
        <p:spPr bwMode="auto">
          <a:xfrm>
            <a:off x="7313643" y="5688031"/>
            <a:ext cx="1544637" cy="3127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87" name="AutoShape 43"/>
          <p:cNvSpPr>
            <a:spLocks/>
          </p:cNvSpPr>
          <p:nvPr/>
        </p:nvSpPr>
        <p:spPr bwMode="auto">
          <a:xfrm>
            <a:off x="1390680" y="2779731"/>
            <a:ext cx="2006600" cy="311150"/>
          </a:xfrm>
          <a:prstGeom prst="accentCallout2">
            <a:avLst>
              <a:gd name="adj1" fmla="val 36736"/>
              <a:gd name="adj2" fmla="val 103796"/>
              <a:gd name="adj3" fmla="val 36736"/>
              <a:gd name="adj4" fmla="val 133546"/>
              <a:gd name="adj5" fmla="val 136222"/>
              <a:gd name="adj6" fmla="val 153481"/>
            </a:avLst>
          </a:prstGeom>
          <a:noFill/>
          <a:ln w="9525">
            <a:solidFill>
              <a:schemeClr val="tx1"/>
            </a:solid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输入内容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88" name="AutoShape 44"/>
          <p:cNvSpPr>
            <a:spLocks/>
          </p:cNvSpPr>
          <p:nvPr/>
        </p:nvSpPr>
        <p:spPr bwMode="auto">
          <a:xfrm>
            <a:off x="2914680" y="2266968"/>
            <a:ext cx="2006600" cy="311150"/>
          </a:xfrm>
          <a:prstGeom prst="accentCallout2">
            <a:avLst>
              <a:gd name="adj1" fmla="val 36736"/>
              <a:gd name="adj2" fmla="val 103796"/>
              <a:gd name="adj3" fmla="val 36736"/>
              <a:gd name="adj4" fmla="val 130537"/>
              <a:gd name="adj5" fmla="val 264287"/>
              <a:gd name="adj6" fmla="val 145884"/>
            </a:avLst>
          </a:prstGeom>
          <a:noFill/>
          <a:ln w="9525">
            <a:solidFill>
              <a:schemeClr val="tx1"/>
            </a:solid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输入内容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89" name="AutoShape 45"/>
          <p:cNvSpPr>
            <a:spLocks/>
          </p:cNvSpPr>
          <p:nvPr/>
        </p:nvSpPr>
        <p:spPr bwMode="auto">
          <a:xfrm>
            <a:off x="5429280" y="1428768"/>
            <a:ext cx="2057400" cy="330200"/>
          </a:xfrm>
          <a:prstGeom prst="accentCallout2">
            <a:avLst>
              <a:gd name="adj1" fmla="val 34616"/>
              <a:gd name="adj2" fmla="val 103704"/>
              <a:gd name="adj3" fmla="val 34616"/>
              <a:gd name="adj4" fmla="val 117051"/>
              <a:gd name="adj5" fmla="val 399037"/>
              <a:gd name="adj6" fmla="val 129245"/>
            </a:avLst>
          </a:prstGeom>
          <a:noFill/>
          <a:ln w="9525">
            <a:solidFill>
              <a:schemeClr val="tx1"/>
            </a:solid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输入内容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90" name="Rectangle 46"/>
          <p:cNvSpPr>
            <a:spLocks noChangeArrowheads="1"/>
          </p:cNvSpPr>
          <p:nvPr/>
        </p:nvSpPr>
        <p:spPr bwMode="auto">
          <a:xfrm>
            <a:off x="4895880" y="5313381"/>
            <a:ext cx="1447800" cy="3127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91" name="Rectangle 47"/>
          <p:cNvSpPr>
            <a:spLocks noChangeArrowheads="1"/>
          </p:cNvSpPr>
          <p:nvPr/>
        </p:nvSpPr>
        <p:spPr bwMode="auto">
          <a:xfrm>
            <a:off x="3752880" y="5126056"/>
            <a:ext cx="1447800" cy="3127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92" name="AutoShape 48"/>
          <p:cNvSpPr>
            <a:spLocks/>
          </p:cNvSpPr>
          <p:nvPr/>
        </p:nvSpPr>
        <p:spPr bwMode="auto">
          <a:xfrm>
            <a:off x="4057680" y="1809768"/>
            <a:ext cx="2068513" cy="311150"/>
          </a:xfrm>
          <a:prstGeom prst="accentCallout2">
            <a:avLst>
              <a:gd name="adj1" fmla="val 36736"/>
              <a:gd name="adj2" fmla="val 103685"/>
              <a:gd name="adj3" fmla="val 36736"/>
              <a:gd name="adj4" fmla="val 126708"/>
              <a:gd name="adj5" fmla="val 362755"/>
              <a:gd name="adj6" fmla="val 140981"/>
            </a:avLst>
          </a:prstGeom>
          <a:noFill/>
          <a:ln w="9525">
            <a:solidFill>
              <a:schemeClr val="tx1"/>
            </a:solid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输入内容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93" name="Oval 49"/>
          <p:cNvSpPr>
            <a:spLocks noChangeArrowheads="1"/>
          </p:cNvSpPr>
          <p:nvPr/>
        </p:nvSpPr>
        <p:spPr bwMode="gray">
          <a:xfrm>
            <a:off x="7607330" y="2659081"/>
            <a:ext cx="930275" cy="257175"/>
          </a:xfrm>
          <a:prstGeom prst="ellipse">
            <a:avLst/>
          </a:prstGeom>
          <a:solidFill>
            <a:srgbClr val="FFFFFF">
              <a:alpha val="30196"/>
            </a:srgbClr>
          </a:soli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Tree>
  </p:cSld>
  <p:clrMapOvr>
    <a:masterClrMapping/>
  </p:clrMapOvr>
  <p:transition spd="slow" advClick="0" advTm="2000">
    <p:dissolve/>
    <p:sndAc>
      <p:stSnd loop="1">
        <p:snd r:embed="rId2" name="breeze.wav" builtIn="1"/>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642941"/>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grpSp>
        <p:nvGrpSpPr>
          <p:cNvPr id="20482" name="Group 2"/>
          <p:cNvGrpSpPr>
            <a:grpSpLocks/>
          </p:cNvGrpSpPr>
          <p:nvPr/>
        </p:nvGrpSpPr>
        <p:grpSpPr bwMode="auto">
          <a:xfrm>
            <a:off x="1109638" y="1663717"/>
            <a:ext cx="1879600" cy="1825625"/>
            <a:chOff x="2457" y="2000"/>
            <a:chExt cx="901" cy="888"/>
          </a:xfrm>
        </p:grpSpPr>
        <p:pic>
          <p:nvPicPr>
            <p:cNvPr id="20483" name="Picture 3" descr="circuler_1"/>
            <p:cNvPicPr>
              <a:picLocks noChangeAspect="1" noChangeArrowheads="1"/>
            </p:cNvPicPr>
            <p:nvPr/>
          </p:nvPicPr>
          <p:blipFill>
            <a:blip r:embed="rId3"/>
            <a:srcRect/>
            <a:stretch>
              <a:fillRect/>
            </a:stretch>
          </p:blipFill>
          <p:spPr bwMode="ltGray">
            <a:xfrm>
              <a:off x="2457" y="2000"/>
              <a:ext cx="901" cy="886"/>
            </a:xfrm>
            <a:prstGeom prst="rect">
              <a:avLst/>
            </a:prstGeom>
            <a:noFill/>
          </p:spPr>
        </p:pic>
        <p:sp>
          <p:nvSpPr>
            <p:cNvPr id="20484" name="Oval 4"/>
            <p:cNvSpPr>
              <a:spLocks noChangeArrowheads="1"/>
            </p:cNvSpPr>
            <p:nvPr/>
          </p:nvSpPr>
          <p:spPr bwMode="ltGray">
            <a:xfrm>
              <a:off x="2457" y="2000"/>
              <a:ext cx="895" cy="888"/>
            </a:xfrm>
            <a:prstGeom prst="ellipse">
              <a:avLst/>
            </a:prstGeom>
            <a:gradFill rotWithShape="1">
              <a:gsLst>
                <a:gs pos="0">
                  <a:srgbClr val="F8F8F8">
                    <a:gamma/>
                    <a:shade val="26275"/>
                    <a:invGamma/>
                    <a:alpha val="89999"/>
                  </a:srgbClr>
                </a:gs>
                <a:gs pos="50000">
                  <a:srgbClr val="F8F8F8">
                    <a:alpha val="45000"/>
                  </a:srgbClr>
                </a:gs>
                <a:gs pos="100000">
                  <a:srgbClr val="F8F8F8">
                    <a:gamma/>
                    <a:shade val="26275"/>
                    <a:invGamma/>
                    <a:alpha val="89999"/>
                  </a:srgbClr>
                </a:gs>
              </a:gsLst>
              <a:lin ang="5400000" scaled="1"/>
            </a:gradFill>
            <a:ln w="9525" algn="ctr">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485" name="Freeform 5"/>
            <p:cNvSpPr>
              <a:spLocks/>
            </p:cNvSpPr>
            <p:nvPr/>
          </p:nvSpPr>
          <p:spPr bwMode="ltGray">
            <a:xfrm>
              <a:off x="2550" y="2018"/>
              <a:ext cx="703" cy="308"/>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rgbClr val="DDDDDD"/>
                </a:gs>
              </a:gsLst>
              <a:lin ang="54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20486" name="Group 6"/>
            <p:cNvGrpSpPr>
              <a:grpSpLocks/>
            </p:cNvGrpSpPr>
            <p:nvPr/>
          </p:nvGrpSpPr>
          <p:grpSpPr bwMode="auto">
            <a:xfrm rot="-1297425" flipH="1" flipV="1">
              <a:off x="2525" y="2693"/>
              <a:ext cx="781" cy="188"/>
              <a:chOff x="2532" y="1051"/>
              <a:chExt cx="893" cy="246"/>
            </a:xfrm>
          </p:grpSpPr>
          <p:grpSp>
            <p:nvGrpSpPr>
              <p:cNvPr id="20487" name="Group 7"/>
              <p:cNvGrpSpPr>
                <a:grpSpLocks/>
              </p:cNvGrpSpPr>
              <p:nvPr/>
            </p:nvGrpSpPr>
            <p:grpSpPr bwMode="auto">
              <a:xfrm>
                <a:off x="2532" y="1051"/>
                <a:ext cx="743" cy="185"/>
                <a:chOff x="1565" y="2568"/>
                <a:chExt cx="1118" cy="279"/>
              </a:xfrm>
            </p:grpSpPr>
            <p:sp>
              <p:nvSpPr>
                <p:cNvPr id="20488" name="AutoShape 8"/>
                <p:cNvSpPr>
                  <a:spLocks noChangeArrowheads="1"/>
                </p:cNvSpPr>
                <p:nvPr/>
              </p:nvSpPr>
              <p:spPr bwMode="ltGray">
                <a:xfrm rot="5263130">
                  <a:off x="1859" y="2274"/>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489" name="AutoShape 9"/>
                <p:cNvSpPr>
                  <a:spLocks noChangeArrowheads="1"/>
                </p:cNvSpPr>
                <p:nvPr/>
              </p:nvSpPr>
              <p:spPr bwMode="ltGray">
                <a:xfrm rot="6078281">
                  <a:off x="1995" y="2274"/>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490" name="AutoShape 10"/>
                <p:cNvSpPr>
                  <a:spLocks noChangeArrowheads="1"/>
                </p:cNvSpPr>
                <p:nvPr/>
              </p:nvSpPr>
              <p:spPr bwMode="ltGray">
                <a:xfrm rot="6373927">
                  <a:off x="2071" y="2296"/>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491" name="AutoShape 11"/>
                <p:cNvSpPr>
                  <a:spLocks noChangeArrowheads="1"/>
                </p:cNvSpPr>
                <p:nvPr/>
              </p:nvSpPr>
              <p:spPr bwMode="ltGray">
                <a:xfrm rot="6906312">
                  <a:off x="2161" y="2326"/>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grpSp>
            <p:nvGrpSpPr>
              <p:cNvPr id="20492" name="Group 12"/>
              <p:cNvGrpSpPr>
                <a:grpSpLocks/>
              </p:cNvGrpSpPr>
              <p:nvPr/>
            </p:nvGrpSpPr>
            <p:grpSpPr bwMode="auto">
              <a:xfrm rot="1353540">
                <a:off x="2682" y="1111"/>
                <a:ext cx="743" cy="186"/>
                <a:chOff x="1565" y="2568"/>
                <a:chExt cx="1118" cy="279"/>
              </a:xfrm>
            </p:grpSpPr>
            <p:sp>
              <p:nvSpPr>
                <p:cNvPr id="20493" name="AutoShape 13"/>
                <p:cNvSpPr>
                  <a:spLocks noChangeArrowheads="1"/>
                </p:cNvSpPr>
                <p:nvPr/>
              </p:nvSpPr>
              <p:spPr bwMode="ltGray">
                <a:xfrm rot="5263130">
                  <a:off x="1859" y="2274"/>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494" name="AutoShape 14"/>
                <p:cNvSpPr>
                  <a:spLocks noChangeArrowheads="1"/>
                </p:cNvSpPr>
                <p:nvPr/>
              </p:nvSpPr>
              <p:spPr bwMode="ltGray">
                <a:xfrm rot="6078281">
                  <a:off x="1995" y="2274"/>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495" name="AutoShape 15"/>
                <p:cNvSpPr>
                  <a:spLocks noChangeArrowheads="1"/>
                </p:cNvSpPr>
                <p:nvPr/>
              </p:nvSpPr>
              <p:spPr bwMode="ltGray">
                <a:xfrm rot="6373927">
                  <a:off x="2071" y="2296"/>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496" name="AutoShape 16"/>
                <p:cNvSpPr>
                  <a:spLocks noChangeArrowheads="1"/>
                </p:cNvSpPr>
                <p:nvPr/>
              </p:nvSpPr>
              <p:spPr bwMode="ltGray">
                <a:xfrm rot="6906312">
                  <a:off x="2161" y="2326"/>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grpSp>
      </p:grpSp>
      <p:grpSp>
        <p:nvGrpSpPr>
          <p:cNvPr id="20497" name="Group 17"/>
          <p:cNvGrpSpPr>
            <a:grpSpLocks/>
          </p:cNvGrpSpPr>
          <p:nvPr/>
        </p:nvGrpSpPr>
        <p:grpSpPr bwMode="auto">
          <a:xfrm>
            <a:off x="1157263" y="4019567"/>
            <a:ext cx="1879600" cy="1825625"/>
            <a:chOff x="2457" y="2000"/>
            <a:chExt cx="901" cy="888"/>
          </a:xfrm>
        </p:grpSpPr>
        <p:pic>
          <p:nvPicPr>
            <p:cNvPr id="20498" name="Picture 18" descr="circuler_1"/>
            <p:cNvPicPr>
              <a:picLocks noChangeAspect="1" noChangeArrowheads="1"/>
            </p:cNvPicPr>
            <p:nvPr/>
          </p:nvPicPr>
          <p:blipFill>
            <a:blip r:embed="rId3"/>
            <a:srcRect/>
            <a:stretch>
              <a:fillRect/>
            </a:stretch>
          </p:blipFill>
          <p:spPr bwMode="ltGray">
            <a:xfrm>
              <a:off x="2457" y="2000"/>
              <a:ext cx="901" cy="886"/>
            </a:xfrm>
            <a:prstGeom prst="rect">
              <a:avLst/>
            </a:prstGeom>
            <a:noFill/>
          </p:spPr>
        </p:pic>
        <p:sp>
          <p:nvSpPr>
            <p:cNvPr id="20499" name="Oval 19"/>
            <p:cNvSpPr>
              <a:spLocks noChangeArrowheads="1"/>
            </p:cNvSpPr>
            <p:nvPr/>
          </p:nvSpPr>
          <p:spPr bwMode="ltGray">
            <a:xfrm>
              <a:off x="2457" y="2000"/>
              <a:ext cx="895" cy="888"/>
            </a:xfrm>
            <a:prstGeom prst="ellipse">
              <a:avLst/>
            </a:prstGeom>
            <a:gradFill rotWithShape="1">
              <a:gsLst>
                <a:gs pos="0">
                  <a:srgbClr val="F8F8F8">
                    <a:gamma/>
                    <a:shade val="26275"/>
                    <a:invGamma/>
                    <a:alpha val="89999"/>
                  </a:srgbClr>
                </a:gs>
                <a:gs pos="50000">
                  <a:srgbClr val="F8F8F8">
                    <a:alpha val="45000"/>
                  </a:srgbClr>
                </a:gs>
                <a:gs pos="100000">
                  <a:srgbClr val="F8F8F8">
                    <a:gamma/>
                    <a:shade val="26275"/>
                    <a:invGamma/>
                    <a:alpha val="89999"/>
                  </a:srgbClr>
                </a:gs>
              </a:gsLst>
              <a:lin ang="5400000" scaled="1"/>
            </a:gradFill>
            <a:ln w="9525" algn="ctr">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500" name="Freeform 20"/>
            <p:cNvSpPr>
              <a:spLocks/>
            </p:cNvSpPr>
            <p:nvPr/>
          </p:nvSpPr>
          <p:spPr bwMode="ltGray">
            <a:xfrm>
              <a:off x="2550" y="2018"/>
              <a:ext cx="703" cy="308"/>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rgbClr val="DDDDDD"/>
                </a:gs>
              </a:gsLst>
              <a:lin ang="54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20501" name="Group 21"/>
            <p:cNvGrpSpPr>
              <a:grpSpLocks/>
            </p:cNvGrpSpPr>
            <p:nvPr/>
          </p:nvGrpSpPr>
          <p:grpSpPr bwMode="auto">
            <a:xfrm rot="-1297425" flipH="1" flipV="1">
              <a:off x="2525" y="2693"/>
              <a:ext cx="781" cy="188"/>
              <a:chOff x="2532" y="1051"/>
              <a:chExt cx="893" cy="246"/>
            </a:xfrm>
          </p:grpSpPr>
          <p:grpSp>
            <p:nvGrpSpPr>
              <p:cNvPr id="20502" name="Group 22"/>
              <p:cNvGrpSpPr>
                <a:grpSpLocks/>
              </p:cNvGrpSpPr>
              <p:nvPr/>
            </p:nvGrpSpPr>
            <p:grpSpPr bwMode="auto">
              <a:xfrm>
                <a:off x="2532" y="1051"/>
                <a:ext cx="743" cy="185"/>
                <a:chOff x="1565" y="2568"/>
                <a:chExt cx="1118" cy="279"/>
              </a:xfrm>
            </p:grpSpPr>
            <p:sp>
              <p:nvSpPr>
                <p:cNvPr id="20503" name="AutoShape 23"/>
                <p:cNvSpPr>
                  <a:spLocks noChangeArrowheads="1"/>
                </p:cNvSpPr>
                <p:nvPr/>
              </p:nvSpPr>
              <p:spPr bwMode="ltGray">
                <a:xfrm rot="5263130">
                  <a:off x="1859" y="2274"/>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504" name="AutoShape 24"/>
                <p:cNvSpPr>
                  <a:spLocks noChangeArrowheads="1"/>
                </p:cNvSpPr>
                <p:nvPr/>
              </p:nvSpPr>
              <p:spPr bwMode="ltGray">
                <a:xfrm rot="6078281">
                  <a:off x="1995" y="2274"/>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505" name="AutoShape 25"/>
                <p:cNvSpPr>
                  <a:spLocks noChangeArrowheads="1"/>
                </p:cNvSpPr>
                <p:nvPr/>
              </p:nvSpPr>
              <p:spPr bwMode="ltGray">
                <a:xfrm rot="6373927">
                  <a:off x="2071" y="2296"/>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506" name="AutoShape 26"/>
                <p:cNvSpPr>
                  <a:spLocks noChangeArrowheads="1"/>
                </p:cNvSpPr>
                <p:nvPr/>
              </p:nvSpPr>
              <p:spPr bwMode="ltGray">
                <a:xfrm rot="6906312">
                  <a:off x="2161" y="2326"/>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grpSp>
            <p:nvGrpSpPr>
              <p:cNvPr id="20507" name="Group 27"/>
              <p:cNvGrpSpPr>
                <a:grpSpLocks/>
              </p:cNvGrpSpPr>
              <p:nvPr/>
            </p:nvGrpSpPr>
            <p:grpSpPr bwMode="auto">
              <a:xfrm rot="1353540">
                <a:off x="2682" y="1111"/>
                <a:ext cx="743" cy="186"/>
                <a:chOff x="1565" y="2568"/>
                <a:chExt cx="1118" cy="279"/>
              </a:xfrm>
            </p:grpSpPr>
            <p:sp>
              <p:nvSpPr>
                <p:cNvPr id="20508" name="AutoShape 28"/>
                <p:cNvSpPr>
                  <a:spLocks noChangeArrowheads="1"/>
                </p:cNvSpPr>
                <p:nvPr/>
              </p:nvSpPr>
              <p:spPr bwMode="ltGray">
                <a:xfrm rot="5263130">
                  <a:off x="1859" y="2274"/>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509" name="AutoShape 29"/>
                <p:cNvSpPr>
                  <a:spLocks noChangeArrowheads="1"/>
                </p:cNvSpPr>
                <p:nvPr/>
              </p:nvSpPr>
              <p:spPr bwMode="ltGray">
                <a:xfrm rot="6078281">
                  <a:off x="1995" y="2274"/>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510" name="AutoShape 30"/>
                <p:cNvSpPr>
                  <a:spLocks noChangeArrowheads="1"/>
                </p:cNvSpPr>
                <p:nvPr/>
              </p:nvSpPr>
              <p:spPr bwMode="ltGray">
                <a:xfrm rot="6373927">
                  <a:off x="2071" y="2296"/>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511" name="AutoShape 31"/>
                <p:cNvSpPr>
                  <a:spLocks noChangeArrowheads="1"/>
                </p:cNvSpPr>
                <p:nvPr/>
              </p:nvSpPr>
              <p:spPr bwMode="ltGray">
                <a:xfrm rot="6906312">
                  <a:off x="2161" y="2326"/>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grpSp>
      </p:grpSp>
      <p:grpSp>
        <p:nvGrpSpPr>
          <p:cNvPr id="20512" name="Group 32"/>
          <p:cNvGrpSpPr>
            <a:grpSpLocks/>
          </p:cNvGrpSpPr>
          <p:nvPr/>
        </p:nvGrpSpPr>
        <p:grpSpPr bwMode="auto">
          <a:xfrm>
            <a:off x="4305275" y="3224229"/>
            <a:ext cx="3702050" cy="1066800"/>
            <a:chOff x="2832" y="1991"/>
            <a:chExt cx="2332" cy="672"/>
          </a:xfrm>
        </p:grpSpPr>
        <p:sp>
          <p:nvSpPr>
            <p:cNvPr id="20513" name="AutoShape 33"/>
            <p:cNvSpPr>
              <a:spLocks noChangeArrowheads="1"/>
            </p:cNvSpPr>
            <p:nvPr/>
          </p:nvSpPr>
          <p:spPr bwMode="gray">
            <a:xfrm>
              <a:off x="2832" y="1991"/>
              <a:ext cx="2332" cy="672"/>
            </a:xfrm>
            <a:prstGeom prst="roundRect">
              <a:avLst>
                <a:gd name="adj" fmla="val 11921"/>
              </a:avLst>
            </a:prstGeom>
            <a:gradFill rotWithShape="1">
              <a:gsLst>
                <a:gs pos="0">
                  <a:schemeClr val="accent2">
                    <a:gamma/>
                    <a:shade val="82353"/>
                    <a:invGamma/>
                  </a:schemeClr>
                </a:gs>
                <a:gs pos="100000">
                  <a:schemeClr val="accent2"/>
                </a:gs>
              </a:gsLst>
              <a:lin ang="5400000" scaled="1"/>
            </a:gradFill>
            <a:ln w="25400">
              <a:solidFill>
                <a:srgbClr val="FEFFFF"/>
              </a:solidFill>
              <a:round/>
              <a:headEnd/>
              <a:tailEnd/>
            </a:ln>
            <a:effectLst>
              <a:outerShdw dist="53882" dir="2700000" algn="ctr" rotWithShape="0">
                <a:srgbClr val="000000">
                  <a:alpha val="50000"/>
                </a:srgbClr>
              </a:outerShdw>
            </a:effectLst>
          </p:spPr>
          <p:txBody>
            <a:bodyPr vert="horz" wrap="none" lIns="91440" tIns="45720" rIns="91440" bIns="45720" numCol="1" anchor="ctr" anchorCtr="0" compatLnSpc="1">
              <a:prstTxWarp prst="textNoShape">
                <a:avLst/>
              </a:prstTxWarp>
            </a:bodyPr>
            <a:lstStyle/>
            <a:p>
              <a:endParaRPr lang="zh-CN" altLang="en-US"/>
            </a:p>
          </p:txBody>
        </p:sp>
        <p:pic>
          <p:nvPicPr>
            <p:cNvPr id="20514" name="Picture 34" descr="Picture4"/>
            <p:cNvPicPr>
              <a:picLocks noChangeAspect="1" noChangeArrowheads="1"/>
            </p:cNvPicPr>
            <p:nvPr/>
          </p:nvPicPr>
          <p:blipFill>
            <a:blip r:embed="rId4"/>
            <a:srcRect/>
            <a:stretch>
              <a:fillRect/>
            </a:stretch>
          </p:blipFill>
          <p:spPr bwMode="gray">
            <a:xfrm>
              <a:off x="2870" y="2025"/>
              <a:ext cx="500" cy="424"/>
            </a:xfrm>
            <a:prstGeom prst="rect">
              <a:avLst/>
            </a:prstGeom>
            <a:noFill/>
          </p:spPr>
        </p:pic>
        <p:sp>
          <p:nvSpPr>
            <p:cNvPr id="20515" name="Rectangle 35"/>
            <p:cNvSpPr>
              <a:spLocks noChangeArrowheads="1"/>
            </p:cNvSpPr>
            <p:nvPr/>
          </p:nvSpPr>
          <p:spPr bwMode="white">
            <a:xfrm>
              <a:off x="2915" y="2074"/>
              <a:ext cx="2158" cy="47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rgbClr val="FEFFFF"/>
                  </a:solidFill>
                  <a:effectLst/>
                  <a:latin typeface="Arial" pitchFamily="34" charset="0"/>
                  <a:ea typeface="宋体" pitchFamily="2" charset="-122"/>
                </a:rPr>
                <a:t>xxxxxxxxxxxxxxxxxxxxxxxxxxxxxxxxxxxxxxxxxxxxxxxxxx</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20516" name="Group 36"/>
          <p:cNvGrpSpPr>
            <a:grpSpLocks/>
          </p:cNvGrpSpPr>
          <p:nvPr/>
        </p:nvGrpSpPr>
        <p:grpSpPr bwMode="auto">
          <a:xfrm>
            <a:off x="4302100" y="1897079"/>
            <a:ext cx="3702050" cy="1066800"/>
            <a:chOff x="2830" y="1155"/>
            <a:chExt cx="2332" cy="672"/>
          </a:xfrm>
        </p:grpSpPr>
        <p:sp>
          <p:nvSpPr>
            <p:cNvPr id="20517" name="AutoShape 37"/>
            <p:cNvSpPr>
              <a:spLocks noChangeArrowheads="1"/>
            </p:cNvSpPr>
            <p:nvPr/>
          </p:nvSpPr>
          <p:spPr bwMode="gray">
            <a:xfrm>
              <a:off x="2830" y="1155"/>
              <a:ext cx="2332" cy="672"/>
            </a:xfrm>
            <a:prstGeom prst="roundRect">
              <a:avLst>
                <a:gd name="adj" fmla="val 11921"/>
              </a:avLst>
            </a:prstGeom>
            <a:gradFill rotWithShape="1">
              <a:gsLst>
                <a:gs pos="0">
                  <a:schemeClr val="accent1">
                    <a:gamma/>
                    <a:shade val="82353"/>
                    <a:invGamma/>
                  </a:schemeClr>
                </a:gs>
                <a:gs pos="100000">
                  <a:schemeClr val="accent1"/>
                </a:gs>
              </a:gsLst>
              <a:lin ang="5400000" scaled="1"/>
            </a:gradFill>
            <a:ln w="25400">
              <a:solidFill>
                <a:srgbClr val="FEFFFF"/>
              </a:solidFill>
              <a:round/>
              <a:headEnd/>
              <a:tailEnd/>
            </a:ln>
            <a:effectLst>
              <a:outerShdw dist="53882" dir="2700000" algn="ctr" rotWithShape="0">
                <a:srgbClr val="000000">
                  <a:alpha val="50000"/>
                </a:srgbClr>
              </a:outerShdw>
            </a:effectLst>
          </p:spPr>
          <p:txBody>
            <a:bodyPr vert="horz" wrap="none" lIns="91440" tIns="45720" rIns="91440" bIns="45720" numCol="1" anchor="ctr" anchorCtr="0" compatLnSpc="1">
              <a:prstTxWarp prst="textNoShape">
                <a:avLst/>
              </a:prstTxWarp>
            </a:bodyPr>
            <a:lstStyle/>
            <a:p>
              <a:endParaRPr lang="zh-CN" altLang="en-US"/>
            </a:p>
          </p:txBody>
        </p:sp>
        <p:pic>
          <p:nvPicPr>
            <p:cNvPr id="20518" name="Picture 38" descr="Picture4"/>
            <p:cNvPicPr>
              <a:picLocks noChangeAspect="1" noChangeArrowheads="1"/>
            </p:cNvPicPr>
            <p:nvPr/>
          </p:nvPicPr>
          <p:blipFill>
            <a:blip r:embed="rId4"/>
            <a:srcRect/>
            <a:stretch>
              <a:fillRect/>
            </a:stretch>
          </p:blipFill>
          <p:spPr bwMode="gray">
            <a:xfrm>
              <a:off x="2872" y="1187"/>
              <a:ext cx="499" cy="424"/>
            </a:xfrm>
            <a:prstGeom prst="rect">
              <a:avLst/>
            </a:prstGeom>
            <a:noFill/>
          </p:spPr>
        </p:pic>
        <p:sp>
          <p:nvSpPr>
            <p:cNvPr id="20519" name="Rectangle 39"/>
            <p:cNvSpPr>
              <a:spLocks noChangeArrowheads="1"/>
            </p:cNvSpPr>
            <p:nvPr/>
          </p:nvSpPr>
          <p:spPr bwMode="white">
            <a:xfrm>
              <a:off x="2915" y="1233"/>
              <a:ext cx="2158" cy="47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rgbClr val="FEFFFF"/>
                  </a:solidFill>
                  <a:effectLst/>
                  <a:latin typeface="Arial" pitchFamily="34" charset="0"/>
                  <a:ea typeface="宋体" pitchFamily="2" charset="-122"/>
                </a:rPr>
                <a:t>xxxxxxxxxxxxxxxxxxxxxxxxxxxxxxxxxxxxxxxxxxxxxxxxxx</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20520" name="Group 40"/>
          <p:cNvGrpSpPr>
            <a:grpSpLocks/>
          </p:cNvGrpSpPr>
          <p:nvPr/>
        </p:nvGrpSpPr>
        <p:grpSpPr bwMode="auto">
          <a:xfrm>
            <a:off x="4308450" y="4554554"/>
            <a:ext cx="3702050" cy="1066800"/>
            <a:chOff x="2834" y="2829"/>
            <a:chExt cx="2332" cy="672"/>
          </a:xfrm>
        </p:grpSpPr>
        <p:sp>
          <p:nvSpPr>
            <p:cNvPr id="20521" name="AutoShape 41"/>
            <p:cNvSpPr>
              <a:spLocks noChangeArrowheads="1"/>
            </p:cNvSpPr>
            <p:nvPr/>
          </p:nvSpPr>
          <p:spPr bwMode="gray">
            <a:xfrm>
              <a:off x="2834" y="2829"/>
              <a:ext cx="2332" cy="672"/>
            </a:xfrm>
            <a:prstGeom prst="roundRect">
              <a:avLst>
                <a:gd name="adj" fmla="val 11921"/>
              </a:avLst>
            </a:prstGeom>
            <a:gradFill rotWithShape="1">
              <a:gsLst>
                <a:gs pos="0">
                  <a:schemeClr val="folHlink">
                    <a:gamma/>
                    <a:shade val="82353"/>
                    <a:invGamma/>
                  </a:schemeClr>
                </a:gs>
                <a:gs pos="100000">
                  <a:schemeClr val="folHlink"/>
                </a:gs>
              </a:gsLst>
              <a:lin ang="5400000" scaled="1"/>
            </a:gradFill>
            <a:ln w="25400">
              <a:solidFill>
                <a:srgbClr val="FEFFFF"/>
              </a:solidFill>
              <a:round/>
              <a:headEnd/>
              <a:tailEnd/>
            </a:ln>
            <a:effectLst>
              <a:outerShdw dist="53882" dir="2700000" algn="ctr" rotWithShape="0">
                <a:srgbClr val="000000">
                  <a:alpha val="50000"/>
                </a:srgbClr>
              </a:outerShdw>
            </a:effectLst>
          </p:spPr>
          <p:txBody>
            <a:bodyPr vert="horz" wrap="none" lIns="91440" tIns="45720" rIns="91440" bIns="45720" numCol="1" anchor="ctr" anchorCtr="0" compatLnSpc="1">
              <a:prstTxWarp prst="textNoShape">
                <a:avLst/>
              </a:prstTxWarp>
            </a:bodyPr>
            <a:lstStyle/>
            <a:p>
              <a:endParaRPr lang="zh-CN" altLang="en-US"/>
            </a:p>
          </p:txBody>
        </p:sp>
        <p:pic>
          <p:nvPicPr>
            <p:cNvPr id="20522" name="Picture 42" descr="Picture4"/>
            <p:cNvPicPr>
              <a:picLocks noChangeAspect="1" noChangeArrowheads="1"/>
            </p:cNvPicPr>
            <p:nvPr/>
          </p:nvPicPr>
          <p:blipFill>
            <a:blip r:embed="rId4"/>
            <a:srcRect/>
            <a:stretch>
              <a:fillRect/>
            </a:stretch>
          </p:blipFill>
          <p:spPr bwMode="gray">
            <a:xfrm>
              <a:off x="2869" y="2859"/>
              <a:ext cx="499" cy="424"/>
            </a:xfrm>
            <a:prstGeom prst="rect">
              <a:avLst/>
            </a:prstGeom>
            <a:noFill/>
          </p:spPr>
        </p:pic>
        <p:sp>
          <p:nvSpPr>
            <p:cNvPr id="20523" name="Rectangle 43"/>
            <p:cNvSpPr>
              <a:spLocks noChangeArrowheads="1"/>
            </p:cNvSpPr>
            <p:nvPr/>
          </p:nvSpPr>
          <p:spPr bwMode="white">
            <a:xfrm>
              <a:off x="2915" y="2901"/>
              <a:ext cx="2158" cy="47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rgbClr val="FEFFFF"/>
                  </a:solidFill>
                  <a:effectLst/>
                  <a:latin typeface="Arial" pitchFamily="34" charset="0"/>
                  <a:ea typeface="宋体" pitchFamily="2" charset="-122"/>
                </a:rPr>
                <a:t>xxxxxxxxxxxxxxxxxxxxxxxxxxxxxxxxxxxxxxxxxxxxxxxxxx</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20524" name="Text Box 44"/>
          <p:cNvSpPr txBox="1">
            <a:spLocks noChangeArrowheads="1"/>
          </p:cNvSpPr>
          <p:nvPr/>
        </p:nvSpPr>
        <p:spPr bwMode="auto">
          <a:xfrm>
            <a:off x="1071538" y="2365392"/>
            <a:ext cx="1905000" cy="3063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800" b="1" i="0" u="none" strike="noStrike" cap="none" normalizeH="0" baseline="0" smtClean="0">
                <a:ln>
                  <a:noFill/>
                </a:ln>
                <a:solidFill>
                  <a:srgbClr val="000000"/>
                </a:solidFill>
                <a:effectLst>
                  <a:outerShdw blurRad="38100" dist="38100" dir="2700000" algn="tl">
                    <a:srgbClr val="C0C0C0"/>
                  </a:outerShdw>
                </a:effectLst>
                <a:latin typeface="Arial" pitchFamily="34" charset="0"/>
                <a:ea typeface="宋体" pitchFamily="2" charset="-122"/>
              </a:rPr>
              <a:t>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0525" name="Text Box 45"/>
          <p:cNvSpPr txBox="1">
            <a:spLocks noChangeArrowheads="1"/>
          </p:cNvSpPr>
          <p:nvPr/>
        </p:nvSpPr>
        <p:spPr bwMode="auto">
          <a:xfrm>
            <a:off x="1176313" y="4814904"/>
            <a:ext cx="1905000" cy="3063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800" b="1" i="0" u="none" strike="noStrike" cap="none" normalizeH="0" baseline="0" smtClean="0">
                <a:ln>
                  <a:noFill/>
                </a:ln>
                <a:solidFill>
                  <a:srgbClr val="000000"/>
                </a:solidFill>
                <a:effectLst>
                  <a:outerShdw blurRad="38100" dist="38100" dir="2700000" algn="tl">
                    <a:srgbClr val="C0C0C0"/>
                  </a:outerShdw>
                </a:effectLst>
                <a:latin typeface="Arial" pitchFamily="34" charset="0"/>
                <a:ea typeface="宋体" pitchFamily="2" charset="-122"/>
              </a:rPr>
              <a:t>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0526" name="Freeform 46"/>
          <p:cNvSpPr>
            <a:spLocks/>
          </p:cNvSpPr>
          <p:nvPr/>
        </p:nvSpPr>
        <p:spPr bwMode="invGray">
          <a:xfrm rot="16200000">
            <a:off x="2913831" y="4561698"/>
            <a:ext cx="1624013" cy="968375"/>
          </a:xfrm>
          <a:custGeom>
            <a:avLst/>
            <a:gdLst/>
            <a:ahLst/>
            <a:cxnLst>
              <a:cxn ang="0">
                <a:pos x="0" y="0"/>
              </a:cxn>
              <a:cxn ang="0">
                <a:pos x="382" y="202"/>
              </a:cxn>
              <a:cxn ang="0">
                <a:pos x="577" y="202"/>
              </a:cxn>
              <a:cxn ang="0">
                <a:pos x="637" y="249"/>
              </a:cxn>
              <a:cxn ang="0">
                <a:pos x="639" y="402"/>
              </a:cxn>
              <a:cxn ang="0">
                <a:pos x="598" y="400"/>
              </a:cxn>
              <a:cxn ang="0">
                <a:pos x="669" y="532"/>
              </a:cxn>
              <a:cxn ang="0">
                <a:pos x="735" y="402"/>
              </a:cxn>
              <a:cxn ang="0">
                <a:pos x="696" y="402"/>
              </a:cxn>
              <a:cxn ang="0">
                <a:pos x="694" y="226"/>
              </a:cxn>
              <a:cxn ang="0">
                <a:pos x="616" y="150"/>
              </a:cxn>
              <a:cxn ang="0">
                <a:pos x="335" y="149"/>
              </a:cxn>
              <a:cxn ang="0">
                <a:pos x="69" y="0"/>
              </a:cxn>
              <a:cxn ang="0">
                <a:pos x="0" y="0"/>
              </a:cxn>
            </a:cxnLst>
            <a:rect l="0" t="0" r="r" b="b"/>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solidFill>
            <a:schemeClr val="tx2">
              <a:alpha val="50000"/>
            </a:schemeClr>
          </a:solidFill>
          <a:ln w="9525" cap="flat" cmpd="sng">
            <a:noFill/>
            <a:prstDash val="solid"/>
            <a:round/>
            <a:headEnd type="none" w="med" len="med"/>
            <a:tailEnd type="none" w="med" len="med"/>
          </a:ln>
          <a:effectLst/>
        </p:spPr>
        <p:txBody>
          <a:bodyPr vert="horz" wrap="none" lIns="91440" tIns="45720" rIns="91440" bIns="45720" numCol="1" anchor="ctr" anchorCtr="0" compatLnSpc="1">
            <a:prstTxWarp prst="textNoShape">
              <a:avLst/>
            </a:prstTxWarp>
          </a:bodyPr>
          <a:lstStyle/>
          <a:p>
            <a:endParaRPr lang="zh-CN" altLang="en-US"/>
          </a:p>
        </p:txBody>
      </p:sp>
      <p:sp>
        <p:nvSpPr>
          <p:cNvPr id="20527" name="Freeform 47"/>
          <p:cNvSpPr>
            <a:spLocks/>
          </p:cNvSpPr>
          <p:nvPr/>
        </p:nvSpPr>
        <p:spPr bwMode="invGray">
          <a:xfrm rot="16200000">
            <a:off x="3480569" y="3213910"/>
            <a:ext cx="314325" cy="1096963"/>
          </a:xfrm>
          <a:custGeom>
            <a:avLst/>
            <a:gdLst/>
            <a:ahLst/>
            <a:cxnLst>
              <a:cxn ang="0">
                <a:pos x="37" y="1"/>
              </a:cxn>
              <a:cxn ang="0">
                <a:pos x="45" y="472"/>
              </a:cxn>
              <a:cxn ang="0">
                <a:pos x="0" y="474"/>
              </a:cxn>
              <a:cxn ang="0">
                <a:pos x="72" y="604"/>
              </a:cxn>
              <a:cxn ang="0">
                <a:pos x="142" y="474"/>
              </a:cxn>
              <a:cxn ang="0">
                <a:pos x="100" y="474"/>
              </a:cxn>
              <a:cxn ang="0">
                <a:pos x="99" y="0"/>
              </a:cxn>
              <a:cxn ang="0">
                <a:pos x="37" y="1"/>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tx2">
              <a:alpha val="50000"/>
            </a:schemeClr>
          </a:solidFill>
          <a:ln w="9525" cap="flat" cmpd="sng">
            <a:noFill/>
            <a:prstDash val="solid"/>
            <a:round/>
            <a:headEnd type="none" w="med" len="med"/>
            <a:tailEnd type="none" w="med" len="med"/>
          </a:ln>
          <a:effectLst/>
        </p:spPr>
        <p:txBody>
          <a:bodyPr vert="horz" wrap="none" lIns="91440" tIns="45720" rIns="91440" bIns="45720" numCol="1" anchor="ctr" anchorCtr="0" compatLnSpc="1">
            <a:prstTxWarp prst="textNoShape">
              <a:avLst/>
            </a:prstTxWarp>
          </a:bodyPr>
          <a:lstStyle/>
          <a:p>
            <a:endParaRPr lang="zh-CN" altLang="en-US"/>
          </a:p>
        </p:txBody>
      </p:sp>
      <p:sp>
        <p:nvSpPr>
          <p:cNvPr id="20528" name="Freeform 48"/>
          <p:cNvSpPr>
            <a:spLocks/>
          </p:cNvSpPr>
          <p:nvPr/>
        </p:nvSpPr>
        <p:spPr bwMode="invGray">
          <a:xfrm rot="16200000" flipH="1">
            <a:off x="2874145" y="1997885"/>
            <a:ext cx="1624012" cy="968375"/>
          </a:xfrm>
          <a:custGeom>
            <a:avLst/>
            <a:gdLst/>
            <a:ahLst/>
            <a:cxnLst>
              <a:cxn ang="0">
                <a:pos x="0" y="0"/>
              </a:cxn>
              <a:cxn ang="0">
                <a:pos x="382" y="202"/>
              </a:cxn>
              <a:cxn ang="0">
                <a:pos x="577" y="202"/>
              </a:cxn>
              <a:cxn ang="0">
                <a:pos x="637" y="249"/>
              </a:cxn>
              <a:cxn ang="0">
                <a:pos x="639" y="402"/>
              </a:cxn>
              <a:cxn ang="0">
                <a:pos x="598" y="400"/>
              </a:cxn>
              <a:cxn ang="0">
                <a:pos x="669" y="532"/>
              </a:cxn>
              <a:cxn ang="0">
                <a:pos x="735" y="402"/>
              </a:cxn>
              <a:cxn ang="0">
                <a:pos x="696" y="402"/>
              </a:cxn>
              <a:cxn ang="0">
                <a:pos x="694" y="226"/>
              </a:cxn>
              <a:cxn ang="0">
                <a:pos x="616" y="150"/>
              </a:cxn>
              <a:cxn ang="0">
                <a:pos x="335" y="149"/>
              </a:cxn>
              <a:cxn ang="0">
                <a:pos x="69" y="0"/>
              </a:cxn>
              <a:cxn ang="0">
                <a:pos x="0" y="0"/>
              </a:cxn>
            </a:cxnLst>
            <a:rect l="0" t="0" r="r" b="b"/>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solidFill>
            <a:schemeClr val="tx2">
              <a:alpha val="50000"/>
            </a:schemeClr>
          </a:solidFill>
          <a:ln w="9525" cap="flat" cmpd="sng">
            <a:noFill/>
            <a:prstDash val="solid"/>
            <a:round/>
            <a:headEnd type="none" w="med" len="med"/>
            <a:tailEnd type="none" w="med" len="med"/>
          </a:ln>
          <a:effectLst/>
        </p:spPr>
        <p:txBody>
          <a:bodyPr vert="horz" wrap="none" lIns="91440" tIns="45720" rIns="91440" bIns="45720" numCol="1" anchor="ctr" anchorCtr="0" compatLnSpc="1">
            <a:prstTxWarp prst="textNoShape">
              <a:avLst/>
            </a:prstTxWarp>
          </a:bodyPr>
          <a:lstStyle/>
          <a:p>
            <a:endParaRPr lang="zh-CN" altLang="en-US"/>
          </a:p>
        </p:txBody>
      </p:sp>
    </p:spTree>
  </p:cSld>
  <p:clrMapOvr>
    <a:masterClrMapping/>
  </p:clrMapOvr>
  <p:transition spd="slow" advClick="0" advTm="2000">
    <p:dissolve/>
    <p:sndAc>
      <p:stSnd loop="1">
        <p:snd r:embed="rId2" name="breeze.wav" builtIn="1"/>
      </p:stSnd>
    </p:sndAc>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500065"/>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sp>
        <p:nvSpPr>
          <p:cNvPr id="21506" name="AutoShape 2"/>
          <p:cNvSpPr>
            <a:spLocks noChangeArrowheads="1"/>
          </p:cNvSpPr>
          <p:nvPr/>
        </p:nvSpPr>
        <p:spPr bwMode="auto">
          <a:xfrm>
            <a:off x="1117600" y="3197209"/>
            <a:ext cx="6913563" cy="2055813"/>
          </a:xfrm>
          <a:prstGeom prst="roundRect">
            <a:avLst>
              <a:gd name="adj" fmla="val 2778"/>
            </a:avLst>
          </a:prstGeom>
          <a:gradFill rotWithShape="1">
            <a:gsLst>
              <a:gs pos="0">
                <a:schemeClr val="bg1"/>
              </a:gs>
              <a:gs pos="100000">
                <a:schemeClr val="bg2"/>
              </a:gs>
            </a:gsLst>
            <a:lin ang="2700000" scaled="1"/>
          </a:gradFill>
          <a:ln w="9525">
            <a:solidFill>
              <a:schemeClr val="bg2"/>
            </a:solidFill>
            <a:round/>
            <a:headEnd/>
            <a:tailEnd/>
          </a:ln>
          <a:effectLst/>
        </p:spPr>
        <p:txBody>
          <a:bodyPr vert="horz" wrap="square" lIns="91440" tIns="45720" rIns="91440" bIns="45720" numCol="1" anchor="t" anchorCtr="0" compatLnSpc="1">
            <a:prstTxWarp prst="textNoShape">
              <a:avLst/>
            </a:prstTxWarp>
          </a:bodyPr>
          <a:lstStyle/>
          <a:p>
            <a:endParaRPr lang="zh-CN" altLang="en-US"/>
          </a:p>
        </p:txBody>
      </p:sp>
      <p:sp>
        <p:nvSpPr>
          <p:cNvPr id="21507" name="AutoShape 3"/>
          <p:cNvSpPr>
            <a:spLocks noChangeArrowheads="1"/>
          </p:cNvSpPr>
          <p:nvPr/>
        </p:nvSpPr>
        <p:spPr bwMode="auto">
          <a:xfrm>
            <a:off x="5148263" y="1468422"/>
            <a:ext cx="2879725" cy="936625"/>
          </a:xfrm>
          <a:prstGeom prst="roundRect">
            <a:avLst>
              <a:gd name="adj" fmla="val 5426"/>
            </a:avLst>
          </a:prstGeom>
          <a:gradFill rotWithShape="1">
            <a:gsLst>
              <a:gs pos="0">
                <a:schemeClr val="bg2"/>
              </a:gs>
              <a:gs pos="100000">
                <a:schemeClr val="bg1"/>
              </a:gs>
            </a:gsLst>
            <a:lin ang="18900000" scaled="1"/>
          </a:gradFill>
          <a:ln w="9525">
            <a:solidFill>
              <a:schemeClr val="bg2"/>
            </a:solidFill>
            <a:round/>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华文细黑" pitchFamily="2" charset="-122"/>
              </a:rPr>
              <a:t>单击此处添加段落文字内容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1508" name="AutoShape 4"/>
          <p:cNvSpPr>
            <a:spLocks noChangeArrowheads="1"/>
          </p:cNvSpPr>
          <p:nvPr/>
        </p:nvSpPr>
        <p:spPr bwMode="auto">
          <a:xfrm>
            <a:off x="1117600" y="1468422"/>
            <a:ext cx="2879725" cy="936625"/>
          </a:xfrm>
          <a:prstGeom prst="roundRect">
            <a:avLst>
              <a:gd name="adj" fmla="val 5426"/>
            </a:avLst>
          </a:prstGeom>
          <a:gradFill rotWithShape="1">
            <a:gsLst>
              <a:gs pos="0">
                <a:schemeClr val="bg1"/>
              </a:gs>
              <a:gs pos="100000">
                <a:schemeClr val="bg2"/>
              </a:gs>
            </a:gsLst>
            <a:lin ang="2700000" scaled="1"/>
          </a:gradFill>
          <a:ln w="9525">
            <a:solidFill>
              <a:schemeClr val="bg2"/>
            </a:solidFill>
            <a:round/>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华文细黑" pitchFamily="2" charset="-122"/>
              </a:rPr>
              <a:t>单击此处添加段落文字内容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1509" name="Line 5"/>
          <p:cNvSpPr>
            <a:spLocks noChangeShapeType="1"/>
          </p:cNvSpPr>
          <p:nvPr/>
        </p:nvSpPr>
        <p:spPr bwMode="auto">
          <a:xfrm>
            <a:off x="5149850" y="2408222"/>
            <a:ext cx="2879725" cy="0"/>
          </a:xfrm>
          <a:prstGeom prst="line">
            <a:avLst/>
          </a:prstGeom>
          <a:noFill/>
          <a:ln w="19050">
            <a:solidFill>
              <a:schemeClr val="bg1"/>
            </a:solidFill>
            <a:round/>
            <a:headEnd/>
            <a:tailEnd/>
          </a:ln>
          <a:effectLst/>
        </p:spPr>
        <p:txBody>
          <a:bodyPr vert="horz" wrap="square" lIns="91440" tIns="45720" rIns="91440" bIns="45720" numCol="1" anchor="t" anchorCtr="0" compatLnSpc="1">
            <a:prstTxWarp prst="textNoShape">
              <a:avLst/>
            </a:prstTxWarp>
          </a:bodyPr>
          <a:lstStyle/>
          <a:p>
            <a:endParaRPr lang="zh-CN" altLang="en-US"/>
          </a:p>
        </p:txBody>
      </p:sp>
      <p:sp>
        <p:nvSpPr>
          <p:cNvPr id="21510" name="Line 6"/>
          <p:cNvSpPr>
            <a:spLocks noChangeShapeType="1"/>
          </p:cNvSpPr>
          <p:nvPr/>
        </p:nvSpPr>
        <p:spPr bwMode="auto">
          <a:xfrm>
            <a:off x="1117600" y="2408222"/>
            <a:ext cx="2879725" cy="0"/>
          </a:xfrm>
          <a:prstGeom prst="line">
            <a:avLst/>
          </a:prstGeom>
          <a:noFill/>
          <a:ln w="19050">
            <a:solidFill>
              <a:schemeClr val="bg1"/>
            </a:solidFill>
            <a:round/>
            <a:headEnd/>
            <a:tailEnd/>
          </a:ln>
          <a:effectLst/>
        </p:spPr>
        <p:txBody>
          <a:bodyPr vert="horz" wrap="square" lIns="91440" tIns="45720" rIns="91440" bIns="45720" numCol="1" anchor="t" anchorCtr="0" compatLnSpc="1">
            <a:prstTxWarp prst="textNoShape">
              <a:avLst/>
            </a:prstTxWarp>
          </a:bodyPr>
          <a:lstStyle/>
          <a:p>
            <a:endParaRPr lang="zh-CN" altLang="en-US"/>
          </a:p>
        </p:txBody>
      </p:sp>
      <p:grpSp>
        <p:nvGrpSpPr>
          <p:cNvPr id="21511" name="Group 7"/>
          <p:cNvGrpSpPr>
            <a:grpSpLocks/>
          </p:cNvGrpSpPr>
          <p:nvPr/>
        </p:nvGrpSpPr>
        <p:grpSpPr bwMode="auto">
          <a:xfrm>
            <a:off x="3709988" y="1142984"/>
            <a:ext cx="1657350" cy="1622425"/>
            <a:chOff x="0" y="0"/>
            <a:chExt cx="987" cy="966"/>
          </a:xfrm>
        </p:grpSpPr>
        <p:grpSp>
          <p:nvGrpSpPr>
            <p:cNvPr id="21512" name="Group 8"/>
            <p:cNvGrpSpPr>
              <a:grpSpLocks/>
            </p:cNvGrpSpPr>
            <p:nvPr/>
          </p:nvGrpSpPr>
          <p:grpSpPr bwMode="auto">
            <a:xfrm>
              <a:off x="0" y="0"/>
              <a:ext cx="987" cy="966"/>
              <a:chOff x="0" y="0"/>
              <a:chExt cx="1042" cy="1019"/>
            </a:xfrm>
          </p:grpSpPr>
          <p:pic>
            <p:nvPicPr>
              <p:cNvPr id="21513" name="Picture 9" descr="circuler_1"/>
              <p:cNvPicPr>
                <a:picLocks noChangeAspect="1" noChangeArrowheads="1"/>
              </p:cNvPicPr>
              <p:nvPr/>
            </p:nvPicPr>
            <p:blipFill>
              <a:blip r:embed="rId3"/>
              <a:srcRect/>
              <a:stretch>
                <a:fillRect/>
              </a:stretch>
            </p:blipFill>
            <p:spPr bwMode="auto">
              <a:xfrm>
                <a:off x="0" y="0"/>
                <a:ext cx="1042" cy="1016"/>
              </a:xfrm>
              <a:prstGeom prst="rect">
                <a:avLst/>
              </a:prstGeom>
              <a:noFill/>
              <a:ln w="9525">
                <a:noFill/>
                <a:miter lim="800000"/>
                <a:headEnd/>
                <a:tailEnd/>
              </a:ln>
            </p:spPr>
          </p:pic>
          <p:sp>
            <p:nvSpPr>
              <p:cNvPr id="21514" name="Oval 10"/>
              <p:cNvSpPr>
                <a:spLocks noChangeArrowheads="1"/>
              </p:cNvSpPr>
              <p:nvPr/>
            </p:nvSpPr>
            <p:spPr bwMode="auto">
              <a:xfrm>
                <a:off x="0" y="0"/>
                <a:ext cx="1035" cy="1019"/>
              </a:xfrm>
              <a:prstGeom prst="ellipse">
                <a:avLst/>
              </a:prstGeom>
              <a:gradFill rotWithShape="1">
                <a:gsLst>
                  <a:gs pos="0">
                    <a:schemeClr val="accent1"/>
                  </a:gs>
                  <a:gs pos="100000">
                    <a:schemeClr val="accent2"/>
                  </a:gs>
                </a:gsLst>
                <a:lin ang="5400000" scaled="1"/>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pic>
          <p:nvPicPr>
            <p:cNvPr id="21515" name="Picture 11" descr="Picture2"/>
            <p:cNvPicPr>
              <a:picLocks noChangeAspect="1" noChangeArrowheads="1"/>
            </p:cNvPicPr>
            <p:nvPr/>
          </p:nvPicPr>
          <p:blipFill>
            <a:blip r:embed="rId4"/>
            <a:srcRect/>
            <a:stretch>
              <a:fillRect/>
            </a:stretch>
          </p:blipFill>
          <p:spPr bwMode="auto">
            <a:xfrm>
              <a:off x="99" y="9"/>
              <a:ext cx="779" cy="342"/>
            </a:xfrm>
            <a:prstGeom prst="rect">
              <a:avLst/>
            </a:prstGeom>
            <a:noFill/>
            <a:ln w="9525">
              <a:noFill/>
              <a:miter lim="800000"/>
              <a:headEnd/>
              <a:tailEnd/>
            </a:ln>
          </p:spPr>
        </p:pic>
      </p:grpSp>
      <p:sp>
        <p:nvSpPr>
          <p:cNvPr id="21516" name="Line 12"/>
          <p:cNvSpPr>
            <a:spLocks noChangeShapeType="1"/>
          </p:cNvSpPr>
          <p:nvPr/>
        </p:nvSpPr>
        <p:spPr bwMode="auto">
          <a:xfrm>
            <a:off x="1117600" y="5253022"/>
            <a:ext cx="6913563" cy="0"/>
          </a:xfrm>
          <a:prstGeom prst="line">
            <a:avLst/>
          </a:prstGeom>
          <a:noFill/>
          <a:ln w="19050">
            <a:solidFill>
              <a:schemeClr val="bg1"/>
            </a:solidFill>
            <a:round/>
            <a:headEnd/>
            <a:tailEnd/>
          </a:ln>
          <a:effectLst/>
        </p:spPr>
        <p:txBody>
          <a:bodyPr vert="horz" wrap="square" lIns="91440" tIns="45720" rIns="91440" bIns="45720" numCol="1" anchor="t" anchorCtr="0" compatLnSpc="1">
            <a:prstTxWarp prst="textNoShape">
              <a:avLst/>
            </a:prstTxWarp>
          </a:bodyPr>
          <a:lstStyle/>
          <a:p>
            <a:endParaRPr lang="zh-CN" altLang="en-US"/>
          </a:p>
        </p:txBody>
      </p:sp>
      <p:sp>
        <p:nvSpPr>
          <p:cNvPr id="21517" name="WordArt 13"/>
          <p:cNvSpPr>
            <a:spLocks noChangeArrowheads="1" noChangeShapeType="1" noTextEdit="1"/>
          </p:cNvSpPr>
          <p:nvPr/>
        </p:nvSpPr>
        <p:spPr bwMode="auto">
          <a:xfrm>
            <a:off x="4011613" y="1650984"/>
            <a:ext cx="1079500" cy="609600"/>
          </a:xfrm>
          <a:prstGeom prst="rect">
            <a:avLst/>
          </a:prstGeom>
        </p:spPr>
        <p:txBody>
          <a:bodyPr wrap="none" fromWordArt="1">
            <a:prstTxWarp prst="textPlain">
              <a:avLst>
                <a:gd name="adj" fmla="val 50000"/>
              </a:avLst>
            </a:prstTxWarp>
          </a:bodyPr>
          <a:lstStyle/>
          <a:p>
            <a:pPr algn="ctr" rtl="0"/>
            <a:r>
              <a:rPr lang="zh-CN" altLang="en-US" sz="2400" spc="0" smtClean="0">
                <a:ln w="9525">
                  <a:solidFill>
                    <a:schemeClr val="bg1"/>
                  </a:solidFill>
                  <a:round/>
                  <a:headEnd/>
                  <a:tailEnd/>
                </a:ln>
                <a:solidFill>
                  <a:schemeClr val="bg1"/>
                </a:solidFill>
                <a:effectLst/>
                <a:latin typeface="黑体"/>
                <a:ea typeface="黑体"/>
              </a:rPr>
              <a:t>双击添加</a:t>
            </a:r>
          </a:p>
          <a:p>
            <a:pPr algn="ctr" rtl="0"/>
            <a:r>
              <a:rPr lang="zh-CN" altLang="en-US" sz="2400" spc="0" smtClean="0">
                <a:ln w="9525">
                  <a:solidFill>
                    <a:schemeClr val="bg1"/>
                  </a:solidFill>
                  <a:round/>
                  <a:headEnd/>
                  <a:tailEnd/>
                </a:ln>
                <a:solidFill>
                  <a:schemeClr val="bg1"/>
                </a:solidFill>
                <a:effectLst/>
                <a:latin typeface="黑体"/>
                <a:ea typeface="黑体"/>
              </a:rPr>
              <a:t>标题文字</a:t>
            </a:r>
            <a:endParaRPr lang="zh-CN" altLang="en-US" sz="2400" spc="0">
              <a:ln w="9525">
                <a:solidFill>
                  <a:schemeClr val="bg1"/>
                </a:solidFill>
                <a:round/>
                <a:headEnd/>
                <a:tailEnd/>
              </a:ln>
              <a:solidFill>
                <a:schemeClr val="bg1"/>
              </a:solidFill>
              <a:effectLst/>
              <a:latin typeface="黑体"/>
              <a:ea typeface="黑体"/>
            </a:endParaRPr>
          </a:p>
        </p:txBody>
      </p:sp>
      <p:sp>
        <p:nvSpPr>
          <p:cNvPr id="21518" name="AutoShape 14"/>
          <p:cNvSpPr>
            <a:spLocks noChangeArrowheads="1"/>
          </p:cNvSpPr>
          <p:nvPr/>
        </p:nvSpPr>
        <p:spPr bwMode="auto">
          <a:xfrm>
            <a:off x="4000500" y="2549509"/>
            <a:ext cx="1146175" cy="863600"/>
          </a:xfrm>
          <a:prstGeom prst="downArrow">
            <a:avLst>
              <a:gd name="adj1" fmla="val 52074"/>
              <a:gd name="adj2" fmla="val 57903"/>
            </a:avLst>
          </a:prstGeom>
          <a:gradFill rotWithShape="1">
            <a:gsLst>
              <a:gs pos="0">
                <a:schemeClr val="accent2">
                  <a:alpha val="0"/>
                </a:schemeClr>
              </a:gs>
              <a:gs pos="100000">
                <a:schemeClr val="accent1"/>
              </a:gs>
            </a:gsLst>
            <a:lin ang="5400000" scaled="1"/>
          </a:gra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1519" name="Rectangle 15"/>
          <p:cNvSpPr>
            <a:spLocks noChangeArrowheads="1"/>
          </p:cNvSpPr>
          <p:nvPr/>
        </p:nvSpPr>
        <p:spPr bwMode="auto">
          <a:xfrm>
            <a:off x="1116013" y="3603609"/>
            <a:ext cx="6915150" cy="5476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rgbClr val="333333"/>
                </a:solidFill>
                <a:effectLst/>
                <a:latin typeface="华文细黑" pitchFamily="2" charset="-122"/>
                <a:ea typeface="华文细黑" pitchFamily="2" charset="-122"/>
              </a:rPr>
              <a:t>单击此处添加段落文字内容     单击此处添加段落文字内容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1520" name="Rectangle 16"/>
          <p:cNvSpPr>
            <a:spLocks noChangeArrowheads="1"/>
          </p:cNvSpPr>
          <p:nvPr/>
        </p:nvSpPr>
        <p:spPr bwMode="auto">
          <a:xfrm>
            <a:off x="1116013" y="4251309"/>
            <a:ext cx="6915150" cy="5476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rgbClr val="333333"/>
                </a:solidFill>
                <a:effectLst/>
                <a:latin typeface="华文细黑" pitchFamily="2" charset="-122"/>
                <a:ea typeface="华文细黑" pitchFamily="2" charset="-122"/>
              </a:rPr>
              <a:t>单击此处添加段落文字内容     单击此处添加段落文字内容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pic>
        <p:nvPicPr>
          <p:cNvPr id="21521" name="Picture 17" descr="10"/>
          <p:cNvPicPr>
            <a:picLocks noChangeAspect="1" noChangeArrowheads="1"/>
          </p:cNvPicPr>
          <p:nvPr/>
        </p:nvPicPr>
        <p:blipFill>
          <a:blip r:embed="rId5"/>
          <a:srcRect b="14"/>
          <a:stretch>
            <a:fillRect/>
          </a:stretch>
        </p:blipFill>
        <p:spPr bwMode="auto">
          <a:xfrm>
            <a:off x="468313" y="2241534"/>
            <a:ext cx="1535112" cy="5051425"/>
          </a:xfrm>
          <a:prstGeom prst="rect">
            <a:avLst/>
          </a:prstGeom>
          <a:noFill/>
          <a:ln w="9525">
            <a:noFill/>
            <a:miter lim="800000"/>
            <a:headEnd/>
            <a:tailEnd/>
          </a:ln>
        </p:spPr>
      </p:pic>
      <p:sp>
        <p:nvSpPr>
          <p:cNvPr id="21522" name="AutoShape 18"/>
          <p:cNvSpPr>
            <a:spLocks noChangeArrowheads="1"/>
          </p:cNvSpPr>
          <p:nvPr/>
        </p:nvSpPr>
        <p:spPr bwMode="auto">
          <a:xfrm rot="16200000">
            <a:off x="2092325" y="2300272"/>
            <a:ext cx="908050" cy="1092200"/>
          </a:xfrm>
          <a:prstGeom prst="leftArrow">
            <a:avLst>
              <a:gd name="adj1" fmla="val 50000"/>
              <a:gd name="adj2" fmla="val 48301"/>
            </a:avLst>
          </a:prstGeom>
          <a:solidFill>
            <a:srgbClr val="C0C0C0"/>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1523" name="AutoShape 19"/>
          <p:cNvSpPr>
            <a:spLocks noChangeArrowheads="1"/>
          </p:cNvSpPr>
          <p:nvPr/>
        </p:nvSpPr>
        <p:spPr bwMode="auto">
          <a:xfrm rot="16200000">
            <a:off x="2117726" y="2357421"/>
            <a:ext cx="857250" cy="981075"/>
          </a:xfrm>
          <a:prstGeom prst="leftArrow">
            <a:avLst>
              <a:gd name="adj1" fmla="val 50000"/>
              <a:gd name="adj2" fmla="val 48301"/>
            </a:avLst>
          </a:prstGeom>
          <a:gradFill rotWithShape="1">
            <a:gsLst>
              <a:gs pos="0">
                <a:schemeClr val="bg1"/>
              </a:gs>
              <a:gs pos="100000">
                <a:schemeClr val="bg2">
                  <a:alpha val="0"/>
                </a:schemeClr>
              </a:gs>
            </a:gsLst>
            <a:lin ang="0" scaled="1"/>
          </a:gra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1524" name="AutoShape 20"/>
          <p:cNvSpPr>
            <a:spLocks noChangeArrowheads="1"/>
          </p:cNvSpPr>
          <p:nvPr/>
        </p:nvSpPr>
        <p:spPr bwMode="auto">
          <a:xfrm rot="16200000">
            <a:off x="6149975" y="2300272"/>
            <a:ext cx="908050" cy="1092200"/>
          </a:xfrm>
          <a:prstGeom prst="leftArrow">
            <a:avLst>
              <a:gd name="adj1" fmla="val 50000"/>
              <a:gd name="adj2" fmla="val 48301"/>
            </a:avLst>
          </a:prstGeom>
          <a:solidFill>
            <a:srgbClr val="C0C0C0"/>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1525" name="AutoShape 21"/>
          <p:cNvSpPr>
            <a:spLocks noChangeArrowheads="1"/>
          </p:cNvSpPr>
          <p:nvPr/>
        </p:nvSpPr>
        <p:spPr bwMode="auto">
          <a:xfrm rot="16200000">
            <a:off x="6172201" y="2354246"/>
            <a:ext cx="863600" cy="981075"/>
          </a:xfrm>
          <a:prstGeom prst="leftArrow">
            <a:avLst>
              <a:gd name="adj1" fmla="val 50000"/>
              <a:gd name="adj2" fmla="val 48301"/>
            </a:avLst>
          </a:prstGeom>
          <a:gradFill rotWithShape="1">
            <a:gsLst>
              <a:gs pos="0">
                <a:schemeClr val="bg1"/>
              </a:gs>
              <a:gs pos="100000">
                <a:schemeClr val="bg2">
                  <a:alpha val="0"/>
                </a:schemeClr>
              </a:gs>
            </a:gsLst>
            <a:lin ang="0" scaled="1"/>
          </a:gra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1526" name="AutoShape 22"/>
          <p:cNvSpPr>
            <a:spLocks noChangeArrowheads="1"/>
          </p:cNvSpPr>
          <p:nvPr/>
        </p:nvSpPr>
        <p:spPr bwMode="auto">
          <a:xfrm rot="16200000">
            <a:off x="4092576" y="2408221"/>
            <a:ext cx="958850" cy="981075"/>
          </a:xfrm>
          <a:prstGeom prst="leftArrow">
            <a:avLst>
              <a:gd name="adj1" fmla="val 50000"/>
              <a:gd name="adj2" fmla="val 48301"/>
            </a:avLst>
          </a:prstGeom>
          <a:gradFill rotWithShape="1">
            <a:gsLst>
              <a:gs pos="0">
                <a:schemeClr val="bg1">
                  <a:alpha val="45000"/>
                </a:schemeClr>
              </a:gs>
              <a:gs pos="100000">
                <a:schemeClr val="bg2">
                  <a:alpha val="0"/>
                </a:schemeClr>
              </a:gs>
            </a:gsLst>
            <a:lin ang="0" scaled="1"/>
          </a:gra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Tree>
  </p:cSld>
  <p:clrMapOvr>
    <a:masterClrMapping/>
  </p:clrMapOvr>
  <p:transition spd="slow" advClick="0" advTm="2000">
    <p:dissolve/>
    <p:sndAc>
      <p:stSnd loop="1">
        <p:snd r:embed="rId2" name="breeze.wav" builtIn="1"/>
      </p:stSnd>
    </p:sndAc>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642941"/>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grpSp>
        <p:nvGrpSpPr>
          <p:cNvPr id="23554" name="Group 2"/>
          <p:cNvGrpSpPr>
            <a:grpSpLocks/>
          </p:cNvGrpSpPr>
          <p:nvPr/>
        </p:nvGrpSpPr>
        <p:grpSpPr bwMode="auto">
          <a:xfrm>
            <a:off x="838200" y="1676400"/>
            <a:ext cx="7204075" cy="4419600"/>
            <a:chOff x="528" y="1200"/>
            <a:chExt cx="4538" cy="2784"/>
          </a:xfrm>
        </p:grpSpPr>
        <p:grpSp>
          <p:nvGrpSpPr>
            <p:cNvPr id="23555" name="Group 3"/>
            <p:cNvGrpSpPr>
              <a:grpSpLocks/>
            </p:cNvGrpSpPr>
            <p:nvPr/>
          </p:nvGrpSpPr>
          <p:grpSpPr bwMode="auto">
            <a:xfrm>
              <a:off x="1488" y="1200"/>
              <a:ext cx="2784" cy="2757"/>
              <a:chOff x="1824" y="633"/>
              <a:chExt cx="2834" cy="2849"/>
            </a:xfrm>
          </p:grpSpPr>
          <p:sp>
            <p:nvSpPr>
              <p:cNvPr id="23556" name="Puzzle3"/>
              <p:cNvSpPr>
                <a:spLocks noEditPoints="1" noChangeArrowheads="1"/>
              </p:cNvSpPr>
              <p:nvPr/>
            </p:nvSpPr>
            <p:spPr bwMode="gray">
              <a:xfrm>
                <a:off x="3204" y="633"/>
                <a:ext cx="1114" cy="1514"/>
              </a:xfrm>
              <a:custGeom>
                <a:avLst/>
                <a:gdLst>
                  <a:gd name="T0" fmla="*/ 10391 w 21600"/>
                  <a:gd name="T1" fmla="*/ 15806 h 21600"/>
                  <a:gd name="T2" fmla="*/ 20551 w 21600"/>
                  <a:gd name="T3" fmla="*/ 21088 h 21600"/>
                  <a:gd name="T4" fmla="*/ 13180 w 21600"/>
                  <a:gd name="T5" fmla="*/ 13801 h 21600"/>
                  <a:gd name="T6" fmla="*/ 20551 w 21600"/>
                  <a:gd name="T7" fmla="*/ 7025 h 21600"/>
                  <a:gd name="T8" fmla="*/ 10500 w 21600"/>
                  <a:gd name="T9" fmla="*/ 52 h 21600"/>
                  <a:gd name="T10" fmla="*/ 692 w 21600"/>
                  <a:gd name="T11" fmla="*/ 6802 h 21600"/>
                  <a:gd name="T12" fmla="*/ 8064 w 21600"/>
                  <a:gd name="T13" fmla="*/ 13526 h 21600"/>
                  <a:gd name="T14" fmla="*/ 692 w 21600"/>
                  <a:gd name="T15" fmla="*/ 21088 h 21600"/>
                  <a:gd name="T16" fmla="*/ 2273 w 21600"/>
                  <a:gd name="T17" fmla="*/ 7719 h 21600"/>
                  <a:gd name="T18" fmla="*/ 19149 w 21600"/>
                  <a:gd name="T19" fmla="*/ 202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gradFill rotWithShape="1">
                <a:gsLst>
                  <a:gs pos="0">
                    <a:schemeClr val="accent1">
                      <a:gamma/>
                      <a:shade val="63529"/>
                      <a:invGamma/>
                    </a:schemeClr>
                  </a:gs>
                  <a:gs pos="100000">
                    <a:schemeClr val="accent1"/>
                  </a:gs>
                </a:gsLst>
                <a:lin ang="5400000" scaled="1"/>
              </a:gradFill>
              <a:ln w="57150">
                <a:solidFill>
                  <a:srgbClr val="FFFFFF"/>
                </a:solidFill>
                <a:miter lim="800000"/>
                <a:headEnd/>
                <a:tailEnd/>
              </a:ln>
              <a:effectLst>
                <a:outerShdw dist="135003" dir="2471156" algn="ctr" rotWithShape="0">
                  <a:srgbClr val="000000">
                    <a:alpha val="50000"/>
                  </a:srgb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23557" name="Puzzle2"/>
              <p:cNvSpPr>
                <a:spLocks noEditPoints="1" noChangeArrowheads="1"/>
              </p:cNvSpPr>
              <p:nvPr/>
            </p:nvSpPr>
            <p:spPr bwMode="gray">
              <a:xfrm>
                <a:off x="2880" y="1736"/>
                <a:ext cx="1778" cy="1379"/>
              </a:xfrm>
              <a:custGeom>
                <a:avLst/>
                <a:gdLst>
                  <a:gd name="T0" fmla="*/ 11 w 21600"/>
                  <a:gd name="T1" fmla="*/ 13386 h 21600"/>
                  <a:gd name="T2" fmla="*/ 4202 w 21600"/>
                  <a:gd name="T3" fmla="*/ 21161 h 21600"/>
                  <a:gd name="T4" fmla="*/ 10400 w 21600"/>
                  <a:gd name="T5" fmla="*/ 13909 h 21600"/>
                  <a:gd name="T6" fmla="*/ 16821 w 21600"/>
                  <a:gd name="T7" fmla="*/ 21190 h 21600"/>
                  <a:gd name="T8" fmla="*/ 21600 w 21600"/>
                  <a:gd name="T9" fmla="*/ 15083 h 21600"/>
                  <a:gd name="T10" fmla="*/ 16889 w 21600"/>
                  <a:gd name="T11" fmla="*/ 5739 h 21600"/>
                  <a:gd name="T12" fmla="*/ 10800 w 21600"/>
                  <a:gd name="T13" fmla="*/ 28 h 21600"/>
                  <a:gd name="T14" fmla="*/ 4202 w 21600"/>
                  <a:gd name="T15" fmla="*/ 5894 h 21600"/>
                  <a:gd name="T16" fmla="*/ 5388 w 21600"/>
                  <a:gd name="T17" fmla="*/ 6742 h 21600"/>
                  <a:gd name="T18" fmla="*/ 16177 w 21600"/>
                  <a:gd name="T19" fmla="*/ 20441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gradFill rotWithShape="1">
                <a:gsLst>
                  <a:gs pos="0">
                    <a:schemeClr val="accent2">
                      <a:gamma/>
                      <a:tint val="45490"/>
                      <a:invGamma/>
                    </a:schemeClr>
                  </a:gs>
                  <a:gs pos="100000">
                    <a:schemeClr val="accent2"/>
                  </a:gs>
                </a:gsLst>
                <a:lin ang="5400000" scaled="1"/>
              </a:gradFill>
              <a:ln w="57150">
                <a:solidFill>
                  <a:srgbClr val="FFFFFF"/>
                </a:solidFill>
                <a:miter lim="800000"/>
                <a:headEnd/>
                <a:tailEnd/>
              </a:ln>
              <a:effectLst>
                <a:outerShdw dist="135003" dir="2471156" algn="ctr" rotWithShape="0">
                  <a:srgbClr val="000000">
                    <a:alpha val="50000"/>
                  </a:srgb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23558" name="Puzzle4"/>
              <p:cNvSpPr>
                <a:spLocks noEditPoints="1" noChangeArrowheads="1"/>
              </p:cNvSpPr>
              <p:nvPr/>
            </p:nvSpPr>
            <p:spPr bwMode="gray">
              <a:xfrm>
                <a:off x="2192" y="1719"/>
                <a:ext cx="1072" cy="1763"/>
              </a:xfrm>
              <a:custGeom>
                <a:avLst/>
                <a:gdLst>
                  <a:gd name="T0" fmla="*/ 8307 w 21600"/>
                  <a:gd name="T1" fmla="*/ 11593 h 21600"/>
                  <a:gd name="T2" fmla="*/ 453 w 21600"/>
                  <a:gd name="T3" fmla="*/ 16938 h 21600"/>
                  <a:gd name="T4" fmla="*/ 11500 w 21600"/>
                  <a:gd name="T5" fmla="*/ 21600 h 21600"/>
                  <a:gd name="T6" fmla="*/ 20920 w 21600"/>
                  <a:gd name="T7" fmla="*/ 16751 h 21600"/>
                  <a:gd name="T8" fmla="*/ 13972 w 21600"/>
                  <a:gd name="T9" fmla="*/ 10888 h 21600"/>
                  <a:gd name="T10" fmla="*/ 21033 w 21600"/>
                  <a:gd name="T11" fmla="*/ 4716 h 21600"/>
                  <a:gd name="T12" fmla="*/ 11102 w 21600"/>
                  <a:gd name="T13" fmla="*/ 11 h 21600"/>
                  <a:gd name="T14" fmla="*/ 453 w 21600"/>
                  <a:gd name="T15" fmla="*/ 4716 h 21600"/>
                  <a:gd name="T16" fmla="*/ 2076 w 21600"/>
                  <a:gd name="T17" fmla="*/ 5664 h 21600"/>
                  <a:gd name="T18" fmla="*/ 20203 w 21600"/>
                  <a:gd name="T19" fmla="*/ 15980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gradFill rotWithShape="1">
                <a:gsLst>
                  <a:gs pos="0">
                    <a:schemeClr val="hlink"/>
                  </a:gs>
                  <a:gs pos="100000">
                    <a:schemeClr val="hlink">
                      <a:gamma/>
                      <a:tint val="51373"/>
                      <a:invGamma/>
                    </a:schemeClr>
                  </a:gs>
                </a:gsLst>
                <a:lin ang="18900000" scaled="1"/>
              </a:gradFill>
              <a:ln w="57150">
                <a:solidFill>
                  <a:srgbClr val="FFFFFF"/>
                </a:solidFill>
                <a:miter lim="800000"/>
                <a:headEnd/>
                <a:tailEnd/>
              </a:ln>
              <a:effectLst>
                <a:outerShdw dist="135003" dir="2471156" algn="ctr" rotWithShape="0">
                  <a:srgbClr val="000000">
                    <a:alpha val="50000"/>
                  </a:srgb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23559" name="Puzzle1"/>
              <p:cNvSpPr>
                <a:spLocks noEditPoints="1" noChangeArrowheads="1"/>
              </p:cNvSpPr>
              <p:nvPr/>
            </p:nvSpPr>
            <p:spPr bwMode="gray">
              <a:xfrm>
                <a:off x="1824" y="1091"/>
                <a:ext cx="1800" cy="1051"/>
              </a:xfrm>
              <a:custGeom>
                <a:avLst/>
                <a:gdLst>
                  <a:gd name="T0" fmla="*/ 16740 w 21600"/>
                  <a:gd name="T1" fmla="*/ 21078 h 21600"/>
                  <a:gd name="T2" fmla="*/ 16976 w 21600"/>
                  <a:gd name="T3" fmla="*/ 521 h 21600"/>
                  <a:gd name="T4" fmla="*/ 4725 w 21600"/>
                  <a:gd name="T5" fmla="*/ 856 h 21600"/>
                  <a:gd name="T6" fmla="*/ 5040 w 21600"/>
                  <a:gd name="T7" fmla="*/ 21004 h 21600"/>
                  <a:gd name="T8" fmla="*/ 10811 w 21600"/>
                  <a:gd name="T9" fmla="*/ 12885 h 21600"/>
                  <a:gd name="T10" fmla="*/ 10845 w 21600"/>
                  <a:gd name="T11" fmla="*/ 8714 h 21600"/>
                  <a:gd name="T12" fmla="*/ 21600 w 21600"/>
                  <a:gd name="T13" fmla="*/ 10000 h 21600"/>
                  <a:gd name="T14" fmla="*/ 56 w 21600"/>
                  <a:gd name="T15" fmla="*/ 10000 h 21600"/>
                  <a:gd name="T16" fmla="*/ 6086 w 21600"/>
                  <a:gd name="T17" fmla="*/ 2569 h 21600"/>
                  <a:gd name="T18" fmla="*/ 16132 w 21600"/>
                  <a:gd name="T19" fmla="*/ 19552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gradFill rotWithShape="1">
                <a:gsLst>
                  <a:gs pos="0">
                    <a:schemeClr val="folHlink"/>
                  </a:gs>
                  <a:gs pos="100000">
                    <a:schemeClr val="folHlink">
                      <a:gamma/>
                      <a:shade val="46275"/>
                      <a:invGamma/>
                    </a:schemeClr>
                  </a:gs>
                </a:gsLst>
                <a:lin ang="2700000" scaled="1"/>
              </a:gradFill>
              <a:ln w="57150">
                <a:solidFill>
                  <a:srgbClr val="FFFFFF"/>
                </a:solidFill>
                <a:miter lim="800000"/>
                <a:headEnd/>
                <a:tailEnd/>
              </a:ln>
              <a:effectLst>
                <a:outerShdw dist="135003" dir="2471156" algn="ctr" rotWithShape="0">
                  <a:srgbClr val="000000">
                    <a:alpha val="50000"/>
                  </a:srgbClr>
                </a:outerShdw>
              </a:effectLst>
            </p:spPr>
            <p:txBody>
              <a:bodyPr vert="horz" wrap="square" lIns="91440" tIns="45720" rIns="91440" bIns="45720" numCol="1" anchor="t" anchorCtr="0" compatLnSpc="1">
                <a:prstTxWarp prst="textNoShape">
                  <a:avLst/>
                </a:prstTxWarp>
              </a:bodyPr>
              <a:lstStyle/>
              <a:p>
                <a:endParaRPr lang="zh-CN" altLang="en-US"/>
              </a:p>
            </p:txBody>
          </p:sp>
        </p:grpSp>
        <p:sp>
          <p:nvSpPr>
            <p:cNvPr id="23560" name="Text Box 8"/>
            <p:cNvSpPr txBox="1">
              <a:spLocks noChangeArrowheads="1"/>
            </p:cNvSpPr>
            <p:nvPr/>
          </p:nvSpPr>
          <p:spPr bwMode="auto">
            <a:xfrm>
              <a:off x="4080" y="2688"/>
              <a:ext cx="986" cy="231"/>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3561" name="Text Box 9"/>
            <p:cNvSpPr txBox="1">
              <a:spLocks noChangeArrowheads="1"/>
            </p:cNvSpPr>
            <p:nvPr/>
          </p:nvSpPr>
          <p:spPr bwMode="auto">
            <a:xfrm>
              <a:off x="528" y="2313"/>
              <a:ext cx="1200" cy="23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3562" name="Text Box 10"/>
            <p:cNvSpPr txBox="1">
              <a:spLocks noChangeArrowheads="1"/>
            </p:cNvSpPr>
            <p:nvPr/>
          </p:nvSpPr>
          <p:spPr bwMode="auto">
            <a:xfrm>
              <a:off x="1632" y="1248"/>
              <a:ext cx="1536" cy="23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3563" name="Text Box 11"/>
            <p:cNvSpPr txBox="1">
              <a:spLocks noChangeArrowheads="1"/>
            </p:cNvSpPr>
            <p:nvPr/>
          </p:nvSpPr>
          <p:spPr bwMode="auto">
            <a:xfrm>
              <a:off x="2688" y="3753"/>
              <a:ext cx="1771" cy="23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spTree>
  </p:cSld>
  <p:clrMapOvr>
    <a:masterClrMapping/>
  </p:clrMapOvr>
  <p:transition spd="slow" advClick="0" advTm="2000">
    <p:dissolve/>
    <p:sndAc>
      <p:stSnd loop="1">
        <p:snd r:embed="rId2" name="breeze.wav" builtIn="1"/>
      </p:stSnd>
    </p:sndAc>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714379"/>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grpSp>
        <p:nvGrpSpPr>
          <p:cNvPr id="24578" name="Group 2"/>
          <p:cNvGrpSpPr>
            <a:grpSpLocks/>
          </p:cNvGrpSpPr>
          <p:nvPr/>
        </p:nvGrpSpPr>
        <p:grpSpPr bwMode="auto">
          <a:xfrm>
            <a:off x="755650" y="2160600"/>
            <a:ext cx="7632700" cy="3054350"/>
            <a:chOff x="476" y="1340"/>
            <a:chExt cx="4808" cy="1924"/>
          </a:xfrm>
        </p:grpSpPr>
        <p:sp>
          <p:nvSpPr>
            <p:cNvPr id="24579" name="AutoShape 3"/>
            <p:cNvSpPr>
              <a:spLocks noChangeArrowheads="1"/>
            </p:cNvSpPr>
            <p:nvPr/>
          </p:nvSpPr>
          <p:spPr bwMode="gray">
            <a:xfrm>
              <a:off x="1837" y="1843"/>
              <a:ext cx="318" cy="363"/>
            </a:xfrm>
            <a:prstGeom prst="chevron">
              <a:avLst>
                <a:gd name="adj" fmla="val 52514"/>
              </a:avLst>
            </a:prstGeom>
            <a:solidFill>
              <a:schemeClr val="accent1"/>
            </a:solidFill>
            <a:ln w="0" algn="ctr">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4580" name="AutoShape 4"/>
            <p:cNvSpPr>
              <a:spLocks noChangeArrowheads="1"/>
            </p:cNvSpPr>
            <p:nvPr/>
          </p:nvSpPr>
          <p:spPr bwMode="gray">
            <a:xfrm>
              <a:off x="3560" y="1843"/>
              <a:ext cx="318" cy="363"/>
            </a:xfrm>
            <a:prstGeom prst="chevron">
              <a:avLst>
                <a:gd name="adj" fmla="val 52514"/>
              </a:avLst>
            </a:prstGeom>
            <a:solidFill>
              <a:schemeClr val="hlink"/>
            </a:solidFill>
            <a:ln w="0" algn="ctr">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4581" name="Oval 5"/>
            <p:cNvSpPr>
              <a:spLocks noChangeArrowheads="1"/>
            </p:cNvSpPr>
            <p:nvPr/>
          </p:nvSpPr>
          <p:spPr bwMode="gray">
            <a:xfrm>
              <a:off x="3923" y="1344"/>
              <a:ext cx="1361" cy="136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24582" name="Oval 6"/>
            <p:cNvSpPr>
              <a:spLocks noChangeArrowheads="1"/>
            </p:cNvSpPr>
            <p:nvPr/>
          </p:nvSpPr>
          <p:spPr bwMode="gray">
            <a:xfrm>
              <a:off x="3923" y="1344"/>
              <a:ext cx="1361" cy="1361"/>
            </a:xfrm>
            <a:prstGeom prst="ellipse">
              <a:avLst/>
            </a:prstGeom>
            <a:gradFill rotWithShape="1">
              <a:gsLst>
                <a:gs pos="0">
                  <a:schemeClr val="hlink">
                    <a:alpha val="32001"/>
                  </a:schemeClr>
                </a:gs>
                <a:gs pos="100000">
                  <a:schemeClr val="hlink">
                    <a:gamma/>
                    <a:shade val="0"/>
                    <a:invGamma/>
                    <a:alpha val="89999"/>
                  </a:schemeClr>
                </a:gs>
              </a:gsLst>
              <a:lin ang="2700000" scaled="1"/>
            </a:gradFill>
            <a:ln w="38100" algn="ctr">
              <a:noFill/>
              <a:round/>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24583" name="Oval 7"/>
            <p:cNvSpPr>
              <a:spLocks noChangeArrowheads="1"/>
            </p:cNvSpPr>
            <p:nvPr/>
          </p:nvSpPr>
          <p:spPr bwMode="gray">
            <a:xfrm>
              <a:off x="4012" y="1433"/>
              <a:ext cx="1183" cy="1183"/>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vert="horz" wrap="square" lIns="91440" tIns="45720" rIns="91440" bIns="45720" numCol="1" anchor="ctr" anchorCtr="0" compatLnSpc="1">
              <a:prstTxWarp prst="textNoShape">
                <a:avLst/>
              </a:prstTxWarp>
              <a:spAutoFit/>
            </a:bodyPr>
            <a:lstStyle/>
            <a:p>
              <a:endParaRPr lang="zh-CN" altLang="en-US"/>
            </a:p>
          </p:txBody>
        </p:sp>
        <p:sp>
          <p:nvSpPr>
            <p:cNvPr id="24584" name="Oval 8"/>
            <p:cNvSpPr>
              <a:spLocks noChangeArrowheads="1"/>
            </p:cNvSpPr>
            <p:nvPr/>
          </p:nvSpPr>
          <p:spPr bwMode="gray">
            <a:xfrm>
              <a:off x="4032" y="1440"/>
              <a:ext cx="1183" cy="1183"/>
            </a:xfrm>
            <a:prstGeom prst="ellipse">
              <a:avLst/>
            </a:prstGeom>
            <a:gradFill rotWithShape="1">
              <a:gsLst>
                <a:gs pos="0">
                  <a:schemeClr val="hlink">
                    <a:gamma/>
                    <a:shade val="63529"/>
                    <a:invGamma/>
                  </a:schemeClr>
                </a:gs>
                <a:gs pos="100000">
                  <a:schemeClr val="hlink">
                    <a:alpha val="0"/>
                  </a:schemeClr>
                </a:gs>
              </a:gsLst>
              <a:lin ang="2700000" scaled="1"/>
            </a:gradFill>
            <a:ln w="38100" algn="ctr">
              <a:noFill/>
              <a:round/>
              <a:headEnd/>
              <a:tailEnd/>
            </a:ln>
            <a:effectLst/>
          </p:spPr>
          <p:txBody>
            <a:bodyPr vert="horz" wrap="square" lIns="91440" tIns="45720" rIns="91440" bIns="45720" numCol="1" anchor="ctr" anchorCtr="0" compatLnSpc="1">
              <a:prstTxWarp prst="textNoShape">
                <a:avLst/>
              </a:prstTxWarp>
              <a:spAutoFit/>
            </a:bodyPr>
            <a:lstStyle/>
            <a:p>
              <a:endParaRPr lang="zh-CN" altLang="en-US"/>
            </a:p>
          </p:txBody>
        </p:sp>
        <p:sp>
          <p:nvSpPr>
            <p:cNvPr id="24585" name="Oval 9"/>
            <p:cNvSpPr>
              <a:spLocks noChangeArrowheads="1"/>
            </p:cNvSpPr>
            <p:nvPr/>
          </p:nvSpPr>
          <p:spPr bwMode="gray">
            <a:xfrm>
              <a:off x="4076" y="1492"/>
              <a:ext cx="1065" cy="1065"/>
            </a:xfrm>
            <a:prstGeom prst="ellipse">
              <a:avLst/>
            </a:prstGeom>
            <a:solidFill>
              <a:srgbClr val="333333"/>
            </a:solidFill>
            <a:ln w="38100" algn="ctr">
              <a:noFill/>
              <a:round/>
              <a:headEnd/>
              <a:tailEnd/>
            </a:ln>
            <a:effectLst/>
          </p:spPr>
          <p:txBody>
            <a:bodyPr vert="horz" wrap="square" lIns="91440" tIns="45720" rIns="91440" bIns="45720" numCol="1" anchor="ctr" anchorCtr="0" compatLnSpc="1">
              <a:prstTxWarp prst="textNoShape">
                <a:avLst/>
              </a:prstTxWarp>
              <a:spAutoFit/>
            </a:bodyPr>
            <a:lstStyle/>
            <a:p>
              <a:endParaRPr lang="zh-CN" altLang="en-US"/>
            </a:p>
          </p:txBody>
        </p:sp>
        <p:sp>
          <p:nvSpPr>
            <p:cNvPr id="24586" name="Oval 10"/>
            <p:cNvSpPr>
              <a:spLocks noChangeArrowheads="1"/>
            </p:cNvSpPr>
            <p:nvPr/>
          </p:nvSpPr>
          <p:spPr bwMode="gray">
            <a:xfrm>
              <a:off x="476" y="1340"/>
              <a:ext cx="1361" cy="1361"/>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w="38100" algn="ctr">
              <a:noFill/>
              <a:round/>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24587" name="Oval 11"/>
            <p:cNvSpPr>
              <a:spLocks noChangeArrowheads="1"/>
            </p:cNvSpPr>
            <p:nvPr/>
          </p:nvSpPr>
          <p:spPr bwMode="gray">
            <a:xfrm>
              <a:off x="476" y="1340"/>
              <a:ext cx="1361" cy="1361"/>
            </a:xfrm>
            <a:prstGeom prst="ellipse">
              <a:avLst/>
            </a:prstGeom>
            <a:gradFill rotWithShape="1">
              <a:gsLst>
                <a:gs pos="0">
                  <a:schemeClr val="folHlink">
                    <a:alpha val="32001"/>
                  </a:schemeClr>
                </a:gs>
                <a:gs pos="100000">
                  <a:schemeClr val="folHlink">
                    <a:gamma/>
                    <a:shade val="0"/>
                    <a:invGamma/>
                    <a:alpha val="89999"/>
                  </a:schemeClr>
                </a:gs>
              </a:gsLst>
              <a:lin ang="2700000" scaled="1"/>
            </a:gradFill>
            <a:ln w="38100" algn="ctr">
              <a:noFill/>
              <a:round/>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24588" name="Oval 12"/>
            <p:cNvSpPr>
              <a:spLocks noChangeArrowheads="1"/>
            </p:cNvSpPr>
            <p:nvPr/>
          </p:nvSpPr>
          <p:spPr bwMode="gray">
            <a:xfrm>
              <a:off x="565" y="1429"/>
              <a:ext cx="1183" cy="1183"/>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w="38100" algn="ctr">
              <a:noFill/>
              <a:round/>
              <a:headEnd/>
              <a:tailEnd/>
            </a:ln>
            <a:effectLst/>
          </p:spPr>
          <p:txBody>
            <a:bodyPr vert="horz" wrap="square" lIns="91440" tIns="45720" rIns="91440" bIns="45720" numCol="1" anchor="ctr" anchorCtr="0" compatLnSpc="1">
              <a:prstTxWarp prst="textNoShape">
                <a:avLst/>
              </a:prstTxWarp>
              <a:spAutoFit/>
            </a:bodyPr>
            <a:lstStyle/>
            <a:p>
              <a:endParaRPr lang="zh-CN" altLang="en-US"/>
            </a:p>
          </p:txBody>
        </p:sp>
        <p:sp>
          <p:nvSpPr>
            <p:cNvPr id="24589" name="Oval 13"/>
            <p:cNvSpPr>
              <a:spLocks noChangeArrowheads="1"/>
            </p:cNvSpPr>
            <p:nvPr/>
          </p:nvSpPr>
          <p:spPr bwMode="gray">
            <a:xfrm>
              <a:off x="566" y="1431"/>
              <a:ext cx="1183" cy="1183"/>
            </a:xfrm>
            <a:prstGeom prst="ellipse">
              <a:avLst/>
            </a:prstGeom>
            <a:gradFill rotWithShape="1">
              <a:gsLst>
                <a:gs pos="0">
                  <a:schemeClr val="folHlink">
                    <a:gamma/>
                    <a:shade val="63529"/>
                    <a:invGamma/>
                  </a:schemeClr>
                </a:gs>
                <a:gs pos="100000">
                  <a:schemeClr val="folHlink">
                    <a:alpha val="0"/>
                  </a:schemeClr>
                </a:gs>
              </a:gsLst>
              <a:lin ang="2700000" scaled="1"/>
            </a:gradFill>
            <a:ln w="38100" algn="ctr">
              <a:noFill/>
              <a:round/>
              <a:headEnd/>
              <a:tailEnd/>
            </a:ln>
            <a:effectLst/>
          </p:spPr>
          <p:txBody>
            <a:bodyPr vert="horz" wrap="square" lIns="91440" tIns="45720" rIns="91440" bIns="45720" numCol="1" anchor="ctr" anchorCtr="0" compatLnSpc="1">
              <a:prstTxWarp prst="textNoShape">
                <a:avLst/>
              </a:prstTxWarp>
              <a:spAutoFit/>
            </a:bodyPr>
            <a:lstStyle/>
            <a:p>
              <a:endParaRPr lang="zh-CN" altLang="en-US"/>
            </a:p>
          </p:txBody>
        </p:sp>
        <p:sp>
          <p:nvSpPr>
            <p:cNvPr id="24590" name="Oval 14"/>
            <p:cNvSpPr>
              <a:spLocks noChangeArrowheads="1"/>
            </p:cNvSpPr>
            <p:nvPr/>
          </p:nvSpPr>
          <p:spPr bwMode="gray">
            <a:xfrm>
              <a:off x="624" y="1488"/>
              <a:ext cx="1065" cy="1065"/>
            </a:xfrm>
            <a:prstGeom prst="ellipse">
              <a:avLst/>
            </a:prstGeom>
            <a:solidFill>
              <a:srgbClr val="333333"/>
            </a:solidFill>
            <a:ln w="38100" algn="ctr">
              <a:noFill/>
              <a:round/>
              <a:headEnd/>
              <a:tailEnd/>
            </a:ln>
            <a:effec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24591" name="Group 15"/>
            <p:cNvGrpSpPr>
              <a:grpSpLocks/>
            </p:cNvGrpSpPr>
            <p:nvPr/>
          </p:nvGrpSpPr>
          <p:grpSpPr bwMode="auto">
            <a:xfrm>
              <a:off x="641" y="1504"/>
              <a:ext cx="1031" cy="1031"/>
              <a:chOff x="4166" y="1706"/>
              <a:chExt cx="1252" cy="1252"/>
            </a:xfrm>
          </p:grpSpPr>
          <p:sp>
            <p:nvSpPr>
              <p:cNvPr id="24592" name="Oval 16"/>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sp>
            <p:nvSpPr>
              <p:cNvPr id="24593" name="Oval 17"/>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sp>
            <p:nvSpPr>
              <p:cNvPr id="24594" name="Oval 18"/>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sp>
            <p:nvSpPr>
              <p:cNvPr id="24595" name="Oval 19"/>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grpSp>
        <p:sp>
          <p:nvSpPr>
            <p:cNvPr id="24596" name="Oval 20"/>
            <p:cNvSpPr>
              <a:spLocks noChangeArrowheads="1"/>
            </p:cNvSpPr>
            <p:nvPr/>
          </p:nvSpPr>
          <p:spPr bwMode="gray">
            <a:xfrm>
              <a:off x="2200" y="1344"/>
              <a:ext cx="1361" cy="1361"/>
            </a:xfrm>
            <a:prstGeom prst="ellipse">
              <a:avLst/>
            </a:prstGeom>
            <a:gradFill rotWithShape="1">
              <a:gsLst>
                <a:gs pos="0">
                  <a:schemeClr val="accent1">
                    <a:gamma/>
                    <a:tint val="0"/>
                    <a:invGamma/>
                  </a:schemeClr>
                </a:gs>
                <a:gs pos="50000">
                  <a:schemeClr val="accent1"/>
                </a:gs>
                <a:gs pos="100000">
                  <a:schemeClr val="accent1">
                    <a:gamma/>
                    <a:tint val="0"/>
                    <a:invGamma/>
                  </a:schemeClr>
                </a:gs>
              </a:gsLst>
              <a:lin ang="2700000" scaled="1"/>
            </a:gradFill>
            <a:ln w="38100" algn="ctr">
              <a:noFill/>
              <a:round/>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24597" name="Oval 21"/>
            <p:cNvSpPr>
              <a:spLocks noChangeArrowheads="1"/>
            </p:cNvSpPr>
            <p:nvPr/>
          </p:nvSpPr>
          <p:spPr bwMode="gray">
            <a:xfrm>
              <a:off x="2200" y="1344"/>
              <a:ext cx="1361" cy="1361"/>
            </a:xfrm>
            <a:prstGeom prst="ellipse">
              <a:avLst/>
            </a:prstGeom>
            <a:gradFill rotWithShape="1">
              <a:gsLst>
                <a:gs pos="0">
                  <a:schemeClr val="accent1">
                    <a:alpha val="32001"/>
                  </a:schemeClr>
                </a:gs>
                <a:gs pos="100000">
                  <a:schemeClr val="accent1">
                    <a:gamma/>
                    <a:shade val="46275"/>
                    <a:invGamma/>
                  </a:schemeClr>
                </a:gs>
              </a:gsLst>
              <a:lin ang="2700000" scaled="1"/>
            </a:gradFill>
            <a:ln w="38100" algn="ctr">
              <a:noFill/>
              <a:round/>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24598" name="Oval 22"/>
            <p:cNvSpPr>
              <a:spLocks noChangeArrowheads="1"/>
            </p:cNvSpPr>
            <p:nvPr/>
          </p:nvSpPr>
          <p:spPr bwMode="gray">
            <a:xfrm>
              <a:off x="2289" y="1433"/>
              <a:ext cx="1183" cy="1183"/>
            </a:xfrm>
            <a:prstGeom prst="ellipse">
              <a:avLst/>
            </a:prstGeom>
            <a:gradFill rotWithShape="1">
              <a:gsLst>
                <a:gs pos="0">
                  <a:schemeClr val="accent1">
                    <a:gamma/>
                    <a:shade val="54118"/>
                    <a:invGamma/>
                  </a:schemeClr>
                </a:gs>
                <a:gs pos="50000">
                  <a:schemeClr val="accent1"/>
                </a:gs>
                <a:gs pos="100000">
                  <a:schemeClr val="accent1">
                    <a:gamma/>
                    <a:shade val="54118"/>
                    <a:invGamma/>
                  </a:schemeClr>
                </a:gs>
              </a:gsLst>
              <a:lin ang="18900000" scaled="1"/>
            </a:gradFill>
            <a:ln w="38100" algn="ctr">
              <a:noFill/>
              <a:round/>
              <a:headEnd/>
              <a:tailEnd/>
            </a:ln>
            <a:effectLst/>
          </p:spPr>
          <p:txBody>
            <a:bodyPr vert="horz" wrap="square" lIns="91440" tIns="45720" rIns="91440" bIns="45720" numCol="1" anchor="ctr" anchorCtr="0" compatLnSpc="1">
              <a:prstTxWarp prst="textNoShape">
                <a:avLst/>
              </a:prstTxWarp>
              <a:spAutoFit/>
            </a:bodyPr>
            <a:lstStyle/>
            <a:p>
              <a:endParaRPr lang="zh-CN" altLang="en-US"/>
            </a:p>
          </p:txBody>
        </p:sp>
        <p:sp>
          <p:nvSpPr>
            <p:cNvPr id="24599" name="Oval 23"/>
            <p:cNvSpPr>
              <a:spLocks noChangeArrowheads="1"/>
            </p:cNvSpPr>
            <p:nvPr/>
          </p:nvSpPr>
          <p:spPr bwMode="gray">
            <a:xfrm>
              <a:off x="2290" y="1435"/>
              <a:ext cx="1183" cy="1183"/>
            </a:xfrm>
            <a:prstGeom prst="ellipse">
              <a:avLst/>
            </a:prstGeom>
            <a:gradFill rotWithShape="1">
              <a:gsLst>
                <a:gs pos="0">
                  <a:schemeClr val="accent1">
                    <a:gamma/>
                    <a:shade val="63529"/>
                    <a:invGamma/>
                  </a:schemeClr>
                </a:gs>
                <a:gs pos="100000">
                  <a:schemeClr val="accent1">
                    <a:alpha val="0"/>
                  </a:schemeClr>
                </a:gs>
              </a:gsLst>
              <a:lin ang="2700000" scaled="1"/>
            </a:gradFill>
            <a:ln w="38100" algn="ctr">
              <a:noFill/>
              <a:round/>
              <a:headEnd/>
              <a:tailEnd/>
            </a:ln>
            <a:effectLst/>
          </p:spPr>
          <p:txBody>
            <a:bodyPr vert="horz" wrap="square" lIns="91440" tIns="45720" rIns="91440" bIns="45720" numCol="1" anchor="ctr" anchorCtr="0" compatLnSpc="1">
              <a:prstTxWarp prst="textNoShape">
                <a:avLst/>
              </a:prstTxWarp>
              <a:spAutoFit/>
            </a:bodyPr>
            <a:lstStyle/>
            <a:p>
              <a:endParaRPr lang="zh-CN" altLang="en-US"/>
            </a:p>
          </p:txBody>
        </p:sp>
        <p:sp>
          <p:nvSpPr>
            <p:cNvPr id="24600" name="Oval 24"/>
            <p:cNvSpPr>
              <a:spLocks noChangeArrowheads="1"/>
            </p:cNvSpPr>
            <p:nvPr/>
          </p:nvSpPr>
          <p:spPr bwMode="gray">
            <a:xfrm>
              <a:off x="2348" y="1492"/>
              <a:ext cx="1065" cy="1065"/>
            </a:xfrm>
            <a:prstGeom prst="ellipse">
              <a:avLst/>
            </a:prstGeom>
            <a:solidFill>
              <a:srgbClr val="333333"/>
            </a:solidFill>
            <a:ln w="38100" algn="ctr">
              <a:noFill/>
              <a:round/>
              <a:headEnd/>
              <a:tailEnd/>
            </a:ln>
            <a:effec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24601" name="Group 25"/>
            <p:cNvGrpSpPr>
              <a:grpSpLocks/>
            </p:cNvGrpSpPr>
            <p:nvPr/>
          </p:nvGrpSpPr>
          <p:grpSpPr bwMode="auto">
            <a:xfrm>
              <a:off x="2365" y="1504"/>
              <a:ext cx="1031" cy="1031"/>
              <a:chOff x="4166" y="1706"/>
              <a:chExt cx="1252" cy="1252"/>
            </a:xfrm>
          </p:grpSpPr>
          <p:sp>
            <p:nvSpPr>
              <p:cNvPr id="24602" name="Oval 26"/>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sp>
            <p:nvSpPr>
              <p:cNvPr id="24603" name="Oval 27"/>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sp>
            <p:nvSpPr>
              <p:cNvPr id="24604" name="Oval 28"/>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sp>
            <p:nvSpPr>
              <p:cNvPr id="24605" name="Oval 29"/>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grpSp>
        <p:grpSp>
          <p:nvGrpSpPr>
            <p:cNvPr id="24606" name="Group 30"/>
            <p:cNvGrpSpPr>
              <a:grpSpLocks/>
            </p:cNvGrpSpPr>
            <p:nvPr/>
          </p:nvGrpSpPr>
          <p:grpSpPr bwMode="auto">
            <a:xfrm>
              <a:off x="4095" y="1504"/>
              <a:ext cx="1031" cy="1031"/>
              <a:chOff x="4166" y="1706"/>
              <a:chExt cx="1252" cy="1252"/>
            </a:xfrm>
          </p:grpSpPr>
          <p:sp>
            <p:nvSpPr>
              <p:cNvPr id="24607" name="Oval 31"/>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sp>
            <p:nvSpPr>
              <p:cNvPr id="24608" name="Oval 32"/>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sp>
            <p:nvSpPr>
              <p:cNvPr id="24609" name="Oval 33"/>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sp>
            <p:nvSpPr>
              <p:cNvPr id="24610" name="Oval 34"/>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grpSp>
        <p:sp>
          <p:nvSpPr>
            <p:cNvPr id="24611" name="AutoShape 35"/>
            <p:cNvSpPr>
              <a:spLocks noChangeArrowheads="1"/>
            </p:cNvSpPr>
            <p:nvPr/>
          </p:nvSpPr>
          <p:spPr bwMode="auto">
            <a:xfrm>
              <a:off x="507" y="2939"/>
              <a:ext cx="1296" cy="325"/>
            </a:xfrm>
            <a:prstGeom prst="roundRect">
              <a:avLst>
                <a:gd name="adj" fmla="val 50000"/>
              </a:avLst>
            </a:prstGeom>
            <a:noFill/>
            <a:ln w="38100" algn="ctr">
              <a:solidFill>
                <a:schemeClr val="tx1"/>
              </a:solidFill>
              <a:round/>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0" i="0" u="none" strike="noStrike" cap="none" normalizeH="0" baseline="0" smtClean="0">
                  <a:ln>
                    <a:noFill/>
                  </a:ln>
                  <a:solidFill>
                    <a:schemeClr val="tx1"/>
                  </a:solidFill>
                  <a:effectLst>
                    <a:outerShdw blurRad="38100" dist="38100" dir="2700000" algn="tl">
                      <a:srgbClr val="C0C0C0"/>
                    </a:outerShdw>
                  </a:effectLst>
                  <a:latin typeface="Verdana"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4612" name="AutoShape 36"/>
            <p:cNvSpPr>
              <a:spLocks noChangeArrowheads="1"/>
            </p:cNvSpPr>
            <p:nvPr/>
          </p:nvSpPr>
          <p:spPr bwMode="auto">
            <a:xfrm>
              <a:off x="2229" y="2939"/>
              <a:ext cx="1296" cy="325"/>
            </a:xfrm>
            <a:prstGeom prst="roundRect">
              <a:avLst>
                <a:gd name="adj" fmla="val 50000"/>
              </a:avLst>
            </a:prstGeom>
            <a:noFill/>
            <a:ln w="38100" algn="ctr">
              <a:solidFill>
                <a:schemeClr val="tx1"/>
              </a:solidFill>
              <a:round/>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0" i="0" u="none" strike="noStrike" cap="none" normalizeH="0" baseline="0" smtClean="0">
                  <a:ln>
                    <a:noFill/>
                  </a:ln>
                  <a:solidFill>
                    <a:schemeClr val="tx1"/>
                  </a:solidFill>
                  <a:effectLst>
                    <a:outerShdw blurRad="38100" dist="38100" dir="2700000" algn="tl">
                      <a:srgbClr val="C0C0C0"/>
                    </a:outerShdw>
                  </a:effectLst>
                  <a:latin typeface="Verdana"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4613" name="AutoShape 37"/>
            <p:cNvSpPr>
              <a:spLocks noChangeArrowheads="1"/>
            </p:cNvSpPr>
            <p:nvPr/>
          </p:nvSpPr>
          <p:spPr bwMode="auto">
            <a:xfrm>
              <a:off x="3963" y="2939"/>
              <a:ext cx="1296" cy="325"/>
            </a:xfrm>
            <a:prstGeom prst="roundRect">
              <a:avLst>
                <a:gd name="adj" fmla="val 50000"/>
              </a:avLst>
            </a:prstGeom>
            <a:noFill/>
            <a:ln w="38100" algn="ctr">
              <a:solidFill>
                <a:schemeClr val="tx1"/>
              </a:solidFill>
              <a:round/>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0" i="0" u="none" strike="noStrike" cap="none" normalizeH="0" baseline="0" smtClean="0">
                  <a:ln>
                    <a:noFill/>
                  </a:ln>
                  <a:solidFill>
                    <a:schemeClr val="tx1"/>
                  </a:solidFill>
                  <a:effectLst>
                    <a:outerShdw blurRad="38100" dist="38100" dir="2700000" algn="tl">
                      <a:srgbClr val="C0C0C0"/>
                    </a:outerShdw>
                  </a:effectLst>
                  <a:latin typeface="Verdana"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4614" name="Text Box 38"/>
            <p:cNvSpPr txBox="1">
              <a:spLocks noChangeArrowheads="1"/>
            </p:cNvSpPr>
            <p:nvPr/>
          </p:nvSpPr>
          <p:spPr bwMode="gray">
            <a:xfrm>
              <a:off x="908" y="1873"/>
              <a:ext cx="500" cy="288"/>
            </a:xfrm>
            <a:prstGeom prst="rect">
              <a:avLst/>
            </a:prstGeom>
            <a:noFill/>
            <a:ln w="9525" algn="ctr">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400" b="0" i="0" u="none" strike="noStrike" cap="none" normalizeH="0" baseline="0" smtClean="0">
                  <a:ln>
                    <a:noFill/>
                  </a:ln>
                  <a:solidFill>
                    <a:srgbClr val="000000"/>
                  </a:solidFill>
                  <a:effectLst/>
                  <a:latin typeface="Arial" pitchFamily="34" charset="0"/>
                  <a:ea typeface="宋体" pitchFamily="2" charset="-122"/>
                </a:rPr>
                <a:t>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4615" name="Text Box 39"/>
            <p:cNvSpPr txBox="1">
              <a:spLocks noChangeArrowheads="1"/>
            </p:cNvSpPr>
            <p:nvPr/>
          </p:nvSpPr>
          <p:spPr bwMode="gray">
            <a:xfrm>
              <a:off x="2636" y="1873"/>
              <a:ext cx="500" cy="288"/>
            </a:xfrm>
            <a:prstGeom prst="rect">
              <a:avLst/>
            </a:prstGeom>
            <a:noFill/>
            <a:ln w="9525" algn="ctr">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400" b="0" i="0" u="none" strike="noStrike" cap="none" normalizeH="0" baseline="0" smtClean="0">
                  <a:ln>
                    <a:noFill/>
                  </a:ln>
                  <a:solidFill>
                    <a:srgbClr val="000000"/>
                  </a:solidFill>
                  <a:effectLst/>
                  <a:latin typeface="Arial" pitchFamily="34" charset="0"/>
                  <a:ea typeface="宋体" pitchFamily="2" charset="-122"/>
                </a:rPr>
                <a:t>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4616" name="Text Box 40"/>
            <p:cNvSpPr txBox="1">
              <a:spLocks noChangeArrowheads="1"/>
            </p:cNvSpPr>
            <p:nvPr/>
          </p:nvSpPr>
          <p:spPr bwMode="gray">
            <a:xfrm>
              <a:off x="4364" y="1873"/>
              <a:ext cx="500" cy="288"/>
            </a:xfrm>
            <a:prstGeom prst="rect">
              <a:avLst/>
            </a:prstGeom>
            <a:noFill/>
            <a:ln w="9525" algn="ctr">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400" b="0" i="0" u="none" strike="noStrike" cap="none" normalizeH="0" baseline="0" smtClean="0">
                  <a:ln>
                    <a:noFill/>
                  </a:ln>
                  <a:solidFill>
                    <a:srgbClr val="000000"/>
                  </a:solidFill>
                  <a:effectLst/>
                  <a:latin typeface="Arial" pitchFamily="34" charset="0"/>
                  <a:ea typeface="宋体" pitchFamily="2" charset="-122"/>
                </a:rPr>
                <a:t>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spTree>
  </p:cSld>
  <p:clrMapOvr>
    <a:masterClrMapping/>
  </p:clrMapOvr>
  <p:transition spd="slow" advClick="0" advTm="2000">
    <p:dissolve/>
    <p:sndAc>
      <p:stSnd loop="1">
        <p:snd r:embed="rId2" name="breeze.wav" builtIn="1"/>
      </p:stSnd>
    </p:sndAc>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868590" y="642941"/>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sp>
        <p:nvSpPr>
          <p:cNvPr id="25602" name="Freeform 2"/>
          <p:cNvSpPr>
            <a:spLocks/>
          </p:cNvSpPr>
          <p:nvPr/>
        </p:nvSpPr>
        <p:spPr bwMode="gray">
          <a:xfrm rot="3046289" flipH="1">
            <a:off x="4829175" y="1073150"/>
            <a:ext cx="1978025" cy="3159125"/>
          </a:xfrm>
          <a:custGeom>
            <a:avLst/>
            <a:gdLst/>
            <a:ahLst/>
            <a:cxnLst>
              <a:cxn ang="0">
                <a:pos x="1467" y="1246"/>
              </a:cxn>
              <a:cxn ang="0">
                <a:pos x="1444" y="1390"/>
              </a:cxn>
              <a:cxn ang="0">
                <a:pos x="1400" y="1529"/>
              </a:cxn>
              <a:cxn ang="0">
                <a:pos x="1339" y="1662"/>
              </a:cxn>
              <a:cxn ang="0">
                <a:pos x="1267" y="1784"/>
              </a:cxn>
              <a:cxn ang="0">
                <a:pos x="1187" y="1898"/>
              </a:cxn>
              <a:cxn ang="0">
                <a:pos x="1102" y="2002"/>
              </a:cxn>
              <a:cxn ang="0">
                <a:pos x="1019" y="2094"/>
              </a:cxn>
              <a:cxn ang="0">
                <a:pos x="939" y="2174"/>
              </a:cxn>
              <a:cxn ang="0">
                <a:pos x="866" y="2239"/>
              </a:cxn>
              <a:cxn ang="0">
                <a:pos x="806" y="2290"/>
              </a:cxn>
              <a:cxn ang="0">
                <a:pos x="763" y="2325"/>
              </a:cxn>
              <a:cxn ang="0">
                <a:pos x="739" y="2343"/>
              </a:cxn>
              <a:cxn ang="0">
                <a:pos x="732" y="2343"/>
              </a:cxn>
              <a:cxn ang="0">
                <a:pos x="709" y="2325"/>
              </a:cxn>
              <a:cxn ang="0">
                <a:pos x="665" y="2290"/>
              </a:cxn>
              <a:cxn ang="0">
                <a:pos x="604" y="2239"/>
              </a:cxn>
              <a:cxn ang="0">
                <a:pos x="532" y="2174"/>
              </a:cxn>
              <a:cxn ang="0">
                <a:pos x="452" y="2094"/>
              </a:cxn>
              <a:cxn ang="0">
                <a:pos x="367" y="2002"/>
              </a:cxn>
              <a:cxn ang="0">
                <a:pos x="284" y="1898"/>
              </a:cxn>
              <a:cxn ang="0">
                <a:pos x="204" y="1784"/>
              </a:cxn>
              <a:cxn ang="0">
                <a:pos x="131" y="1662"/>
              </a:cxn>
              <a:cxn ang="0">
                <a:pos x="71" y="1529"/>
              </a:cxn>
              <a:cxn ang="0">
                <a:pos x="27" y="1390"/>
              </a:cxn>
              <a:cxn ang="0">
                <a:pos x="4" y="1246"/>
              </a:cxn>
              <a:cxn ang="0">
                <a:pos x="4" y="1098"/>
              </a:cxn>
              <a:cxn ang="0">
                <a:pos x="27" y="954"/>
              </a:cxn>
              <a:cxn ang="0">
                <a:pos x="71" y="815"/>
              </a:cxn>
              <a:cxn ang="0">
                <a:pos x="131" y="684"/>
              </a:cxn>
              <a:cxn ang="0">
                <a:pos x="204" y="560"/>
              </a:cxn>
              <a:cxn ang="0">
                <a:pos x="284" y="446"/>
              </a:cxn>
              <a:cxn ang="0">
                <a:pos x="367" y="343"/>
              </a:cxn>
              <a:cxn ang="0">
                <a:pos x="452" y="251"/>
              </a:cxn>
              <a:cxn ang="0">
                <a:pos x="532" y="170"/>
              </a:cxn>
              <a:cxn ang="0">
                <a:pos x="604" y="105"/>
              </a:cxn>
              <a:cxn ang="0">
                <a:pos x="665" y="55"/>
              </a:cxn>
              <a:cxn ang="0">
                <a:pos x="709" y="19"/>
              </a:cxn>
              <a:cxn ang="0">
                <a:pos x="732" y="1"/>
              </a:cxn>
              <a:cxn ang="0">
                <a:pos x="739" y="1"/>
              </a:cxn>
              <a:cxn ang="0">
                <a:pos x="763" y="19"/>
              </a:cxn>
              <a:cxn ang="0">
                <a:pos x="806" y="55"/>
              </a:cxn>
              <a:cxn ang="0">
                <a:pos x="866" y="105"/>
              </a:cxn>
              <a:cxn ang="0">
                <a:pos x="939" y="170"/>
              </a:cxn>
              <a:cxn ang="0">
                <a:pos x="1019" y="251"/>
              </a:cxn>
              <a:cxn ang="0">
                <a:pos x="1102" y="343"/>
              </a:cxn>
              <a:cxn ang="0">
                <a:pos x="1187" y="446"/>
              </a:cxn>
              <a:cxn ang="0">
                <a:pos x="1267" y="560"/>
              </a:cxn>
              <a:cxn ang="0">
                <a:pos x="1339" y="684"/>
              </a:cxn>
              <a:cxn ang="0">
                <a:pos x="1400" y="815"/>
              </a:cxn>
              <a:cxn ang="0">
                <a:pos x="1444" y="954"/>
              </a:cxn>
              <a:cxn ang="0">
                <a:pos x="1467" y="1098"/>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solidFill>
            <a:schemeClr val="hlink"/>
          </a:solidFill>
          <a:ln w="19050" cmpd="sng">
            <a:solidFill>
              <a:srgbClr val="FFFFFF"/>
            </a:solidFill>
            <a:prstDash val="solid"/>
            <a:round/>
            <a:headEnd/>
            <a:tailEnd/>
          </a:ln>
          <a:effectLst>
            <a:outerShdw dist="28398" dir="6993903" algn="ctr" rotWithShape="0">
              <a:srgbClr val="B2B2B2">
                <a:alpha val="50000"/>
              </a:srgb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25603" name="Freeform 3"/>
          <p:cNvSpPr>
            <a:spLocks/>
          </p:cNvSpPr>
          <p:nvPr/>
        </p:nvSpPr>
        <p:spPr bwMode="gray">
          <a:xfrm rot="3171804" flipH="1">
            <a:off x="2290762" y="3284538"/>
            <a:ext cx="1952625" cy="3117850"/>
          </a:xfrm>
          <a:custGeom>
            <a:avLst/>
            <a:gdLst/>
            <a:ahLst/>
            <a:cxnLst>
              <a:cxn ang="0">
                <a:pos x="1467" y="1246"/>
              </a:cxn>
              <a:cxn ang="0">
                <a:pos x="1444" y="1390"/>
              </a:cxn>
              <a:cxn ang="0">
                <a:pos x="1400" y="1529"/>
              </a:cxn>
              <a:cxn ang="0">
                <a:pos x="1339" y="1662"/>
              </a:cxn>
              <a:cxn ang="0">
                <a:pos x="1267" y="1784"/>
              </a:cxn>
              <a:cxn ang="0">
                <a:pos x="1187" y="1898"/>
              </a:cxn>
              <a:cxn ang="0">
                <a:pos x="1102" y="2002"/>
              </a:cxn>
              <a:cxn ang="0">
                <a:pos x="1019" y="2094"/>
              </a:cxn>
              <a:cxn ang="0">
                <a:pos x="939" y="2174"/>
              </a:cxn>
              <a:cxn ang="0">
                <a:pos x="866" y="2239"/>
              </a:cxn>
              <a:cxn ang="0">
                <a:pos x="806" y="2290"/>
              </a:cxn>
              <a:cxn ang="0">
                <a:pos x="763" y="2325"/>
              </a:cxn>
              <a:cxn ang="0">
                <a:pos x="739" y="2343"/>
              </a:cxn>
              <a:cxn ang="0">
                <a:pos x="732" y="2343"/>
              </a:cxn>
              <a:cxn ang="0">
                <a:pos x="709" y="2325"/>
              </a:cxn>
              <a:cxn ang="0">
                <a:pos x="665" y="2290"/>
              </a:cxn>
              <a:cxn ang="0">
                <a:pos x="604" y="2239"/>
              </a:cxn>
              <a:cxn ang="0">
                <a:pos x="532" y="2174"/>
              </a:cxn>
              <a:cxn ang="0">
                <a:pos x="452" y="2094"/>
              </a:cxn>
              <a:cxn ang="0">
                <a:pos x="367" y="2002"/>
              </a:cxn>
              <a:cxn ang="0">
                <a:pos x="284" y="1898"/>
              </a:cxn>
              <a:cxn ang="0">
                <a:pos x="204" y="1784"/>
              </a:cxn>
              <a:cxn ang="0">
                <a:pos x="131" y="1662"/>
              </a:cxn>
              <a:cxn ang="0">
                <a:pos x="71" y="1529"/>
              </a:cxn>
              <a:cxn ang="0">
                <a:pos x="27" y="1390"/>
              </a:cxn>
              <a:cxn ang="0">
                <a:pos x="4" y="1246"/>
              </a:cxn>
              <a:cxn ang="0">
                <a:pos x="4" y="1098"/>
              </a:cxn>
              <a:cxn ang="0">
                <a:pos x="27" y="954"/>
              </a:cxn>
              <a:cxn ang="0">
                <a:pos x="71" y="815"/>
              </a:cxn>
              <a:cxn ang="0">
                <a:pos x="131" y="684"/>
              </a:cxn>
              <a:cxn ang="0">
                <a:pos x="204" y="560"/>
              </a:cxn>
              <a:cxn ang="0">
                <a:pos x="284" y="446"/>
              </a:cxn>
              <a:cxn ang="0">
                <a:pos x="367" y="343"/>
              </a:cxn>
              <a:cxn ang="0">
                <a:pos x="452" y="251"/>
              </a:cxn>
              <a:cxn ang="0">
                <a:pos x="532" y="170"/>
              </a:cxn>
              <a:cxn ang="0">
                <a:pos x="604" y="105"/>
              </a:cxn>
              <a:cxn ang="0">
                <a:pos x="665" y="55"/>
              </a:cxn>
              <a:cxn ang="0">
                <a:pos x="709" y="19"/>
              </a:cxn>
              <a:cxn ang="0">
                <a:pos x="732" y="1"/>
              </a:cxn>
              <a:cxn ang="0">
                <a:pos x="739" y="1"/>
              </a:cxn>
              <a:cxn ang="0">
                <a:pos x="763" y="19"/>
              </a:cxn>
              <a:cxn ang="0">
                <a:pos x="806" y="55"/>
              </a:cxn>
              <a:cxn ang="0">
                <a:pos x="866" y="105"/>
              </a:cxn>
              <a:cxn ang="0">
                <a:pos x="939" y="170"/>
              </a:cxn>
              <a:cxn ang="0">
                <a:pos x="1019" y="251"/>
              </a:cxn>
              <a:cxn ang="0">
                <a:pos x="1102" y="343"/>
              </a:cxn>
              <a:cxn ang="0">
                <a:pos x="1187" y="446"/>
              </a:cxn>
              <a:cxn ang="0">
                <a:pos x="1267" y="560"/>
              </a:cxn>
              <a:cxn ang="0">
                <a:pos x="1339" y="684"/>
              </a:cxn>
              <a:cxn ang="0">
                <a:pos x="1400" y="815"/>
              </a:cxn>
              <a:cxn ang="0">
                <a:pos x="1444" y="954"/>
              </a:cxn>
              <a:cxn ang="0">
                <a:pos x="1467" y="1098"/>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solidFill>
            <a:schemeClr val="accent2"/>
          </a:solidFill>
          <a:ln w="19050" cmpd="sng">
            <a:solidFill>
              <a:srgbClr val="FFFFFF"/>
            </a:solidFill>
            <a:prstDash val="solid"/>
            <a:round/>
            <a:headEnd/>
            <a:tailEnd/>
          </a:ln>
          <a:effectLst>
            <a:outerShdw dist="28398" dir="6993903" algn="ctr" rotWithShape="0">
              <a:srgbClr val="B2B2B2">
                <a:alpha val="50000"/>
              </a:srgb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25604" name="Freeform 4"/>
          <p:cNvSpPr>
            <a:spLocks/>
          </p:cNvSpPr>
          <p:nvPr/>
        </p:nvSpPr>
        <p:spPr bwMode="gray">
          <a:xfrm rot="-46326947">
            <a:off x="4829175" y="3289300"/>
            <a:ext cx="1978025" cy="3159125"/>
          </a:xfrm>
          <a:custGeom>
            <a:avLst/>
            <a:gdLst/>
            <a:ahLst/>
            <a:cxnLst>
              <a:cxn ang="0">
                <a:pos x="1467" y="1246"/>
              </a:cxn>
              <a:cxn ang="0">
                <a:pos x="1444" y="1390"/>
              </a:cxn>
              <a:cxn ang="0">
                <a:pos x="1400" y="1529"/>
              </a:cxn>
              <a:cxn ang="0">
                <a:pos x="1339" y="1662"/>
              </a:cxn>
              <a:cxn ang="0">
                <a:pos x="1267" y="1784"/>
              </a:cxn>
              <a:cxn ang="0">
                <a:pos x="1187" y="1898"/>
              </a:cxn>
              <a:cxn ang="0">
                <a:pos x="1102" y="2002"/>
              </a:cxn>
              <a:cxn ang="0">
                <a:pos x="1019" y="2094"/>
              </a:cxn>
              <a:cxn ang="0">
                <a:pos x="939" y="2174"/>
              </a:cxn>
              <a:cxn ang="0">
                <a:pos x="866" y="2239"/>
              </a:cxn>
              <a:cxn ang="0">
                <a:pos x="806" y="2290"/>
              </a:cxn>
              <a:cxn ang="0">
                <a:pos x="763" y="2325"/>
              </a:cxn>
              <a:cxn ang="0">
                <a:pos x="739" y="2343"/>
              </a:cxn>
              <a:cxn ang="0">
                <a:pos x="732" y="2343"/>
              </a:cxn>
              <a:cxn ang="0">
                <a:pos x="709" y="2325"/>
              </a:cxn>
              <a:cxn ang="0">
                <a:pos x="665" y="2290"/>
              </a:cxn>
              <a:cxn ang="0">
                <a:pos x="604" y="2239"/>
              </a:cxn>
              <a:cxn ang="0">
                <a:pos x="532" y="2174"/>
              </a:cxn>
              <a:cxn ang="0">
                <a:pos x="452" y="2094"/>
              </a:cxn>
              <a:cxn ang="0">
                <a:pos x="367" y="2002"/>
              </a:cxn>
              <a:cxn ang="0">
                <a:pos x="284" y="1898"/>
              </a:cxn>
              <a:cxn ang="0">
                <a:pos x="204" y="1784"/>
              </a:cxn>
              <a:cxn ang="0">
                <a:pos x="131" y="1662"/>
              </a:cxn>
              <a:cxn ang="0">
                <a:pos x="71" y="1529"/>
              </a:cxn>
              <a:cxn ang="0">
                <a:pos x="27" y="1390"/>
              </a:cxn>
              <a:cxn ang="0">
                <a:pos x="4" y="1246"/>
              </a:cxn>
              <a:cxn ang="0">
                <a:pos x="4" y="1098"/>
              </a:cxn>
              <a:cxn ang="0">
                <a:pos x="27" y="954"/>
              </a:cxn>
              <a:cxn ang="0">
                <a:pos x="71" y="815"/>
              </a:cxn>
              <a:cxn ang="0">
                <a:pos x="131" y="684"/>
              </a:cxn>
              <a:cxn ang="0">
                <a:pos x="204" y="560"/>
              </a:cxn>
              <a:cxn ang="0">
                <a:pos x="284" y="446"/>
              </a:cxn>
              <a:cxn ang="0">
                <a:pos x="367" y="343"/>
              </a:cxn>
              <a:cxn ang="0">
                <a:pos x="452" y="251"/>
              </a:cxn>
              <a:cxn ang="0">
                <a:pos x="532" y="170"/>
              </a:cxn>
              <a:cxn ang="0">
                <a:pos x="604" y="105"/>
              </a:cxn>
              <a:cxn ang="0">
                <a:pos x="665" y="55"/>
              </a:cxn>
              <a:cxn ang="0">
                <a:pos x="709" y="19"/>
              </a:cxn>
              <a:cxn ang="0">
                <a:pos x="732" y="1"/>
              </a:cxn>
              <a:cxn ang="0">
                <a:pos x="739" y="1"/>
              </a:cxn>
              <a:cxn ang="0">
                <a:pos x="763" y="19"/>
              </a:cxn>
              <a:cxn ang="0">
                <a:pos x="806" y="55"/>
              </a:cxn>
              <a:cxn ang="0">
                <a:pos x="866" y="105"/>
              </a:cxn>
              <a:cxn ang="0">
                <a:pos x="939" y="170"/>
              </a:cxn>
              <a:cxn ang="0">
                <a:pos x="1019" y="251"/>
              </a:cxn>
              <a:cxn ang="0">
                <a:pos x="1102" y="343"/>
              </a:cxn>
              <a:cxn ang="0">
                <a:pos x="1187" y="446"/>
              </a:cxn>
              <a:cxn ang="0">
                <a:pos x="1267" y="560"/>
              </a:cxn>
              <a:cxn ang="0">
                <a:pos x="1339" y="684"/>
              </a:cxn>
              <a:cxn ang="0">
                <a:pos x="1400" y="815"/>
              </a:cxn>
              <a:cxn ang="0">
                <a:pos x="1444" y="954"/>
              </a:cxn>
              <a:cxn ang="0">
                <a:pos x="1467" y="1098"/>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solidFill>
            <a:schemeClr val="accent1"/>
          </a:solidFill>
          <a:ln w="19050" cmpd="sng">
            <a:solidFill>
              <a:srgbClr val="FFFFFF"/>
            </a:solidFill>
            <a:prstDash val="solid"/>
            <a:round/>
            <a:headEnd/>
            <a:tailEnd/>
          </a:ln>
          <a:effectLst>
            <a:outerShdw dist="28398" dir="6993903" algn="ctr" rotWithShape="0">
              <a:srgbClr val="B2B2B2">
                <a:alpha val="50000"/>
              </a:srgb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25605" name="Freeform 5"/>
          <p:cNvSpPr>
            <a:spLocks/>
          </p:cNvSpPr>
          <p:nvPr/>
        </p:nvSpPr>
        <p:spPr bwMode="gray">
          <a:xfrm rot="-46246289">
            <a:off x="2295525" y="1071563"/>
            <a:ext cx="1978025" cy="3159125"/>
          </a:xfrm>
          <a:custGeom>
            <a:avLst/>
            <a:gdLst/>
            <a:ahLst/>
            <a:cxnLst>
              <a:cxn ang="0">
                <a:pos x="1467" y="1246"/>
              </a:cxn>
              <a:cxn ang="0">
                <a:pos x="1444" y="1390"/>
              </a:cxn>
              <a:cxn ang="0">
                <a:pos x="1400" y="1529"/>
              </a:cxn>
              <a:cxn ang="0">
                <a:pos x="1339" y="1662"/>
              </a:cxn>
              <a:cxn ang="0">
                <a:pos x="1267" y="1784"/>
              </a:cxn>
              <a:cxn ang="0">
                <a:pos x="1187" y="1898"/>
              </a:cxn>
              <a:cxn ang="0">
                <a:pos x="1102" y="2002"/>
              </a:cxn>
              <a:cxn ang="0">
                <a:pos x="1019" y="2094"/>
              </a:cxn>
              <a:cxn ang="0">
                <a:pos x="939" y="2174"/>
              </a:cxn>
              <a:cxn ang="0">
                <a:pos x="866" y="2239"/>
              </a:cxn>
              <a:cxn ang="0">
                <a:pos x="806" y="2290"/>
              </a:cxn>
              <a:cxn ang="0">
                <a:pos x="763" y="2325"/>
              </a:cxn>
              <a:cxn ang="0">
                <a:pos x="739" y="2343"/>
              </a:cxn>
              <a:cxn ang="0">
                <a:pos x="732" y="2343"/>
              </a:cxn>
              <a:cxn ang="0">
                <a:pos x="709" y="2325"/>
              </a:cxn>
              <a:cxn ang="0">
                <a:pos x="665" y="2290"/>
              </a:cxn>
              <a:cxn ang="0">
                <a:pos x="604" y="2239"/>
              </a:cxn>
              <a:cxn ang="0">
                <a:pos x="532" y="2174"/>
              </a:cxn>
              <a:cxn ang="0">
                <a:pos x="452" y="2094"/>
              </a:cxn>
              <a:cxn ang="0">
                <a:pos x="367" y="2002"/>
              </a:cxn>
              <a:cxn ang="0">
                <a:pos x="284" y="1898"/>
              </a:cxn>
              <a:cxn ang="0">
                <a:pos x="204" y="1784"/>
              </a:cxn>
              <a:cxn ang="0">
                <a:pos x="131" y="1662"/>
              </a:cxn>
              <a:cxn ang="0">
                <a:pos x="71" y="1529"/>
              </a:cxn>
              <a:cxn ang="0">
                <a:pos x="27" y="1390"/>
              </a:cxn>
              <a:cxn ang="0">
                <a:pos x="4" y="1246"/>
              </a:cxn>
              <a:cxn ang="0">
                <a:pos x="4" y="1098"/>
              </a:cxn>
              <a:cxn ang="0">
                <a:pos x="27" y="954"/>
              </a:cxn>
              <a:cxn ang="0">
                <a:pos x="71" y="815"/>
              </a:cxn>
              <a:cxn ang="0">
                <a:pos x="131" y="684"/>
              </a:cxn>
              <a:cxn ang="0">
                <a:pos x="204" y="560"/>
              </a:cxn>
              <a:cxn ang="0">
                <a:pos x="284" y="446"/>
              </a:cxn>
              <a:cxn ang="0">
                <a:pos x="367" y="343"/>
              </a:cxn>
              <a:cxn ang="0">
                <a:pos x="452" y="251"/>
              </a:cxn>
              <a:cxn ang="0">
                <a:pos x="532" y="170"/>
              </a:cxn>
              <a:cxn ang="0">
                <a:pos x="604" y="105"/>
              </a:cxn>
              <a:cxn ang="0">
                <a:pos x="665" y="55"/>
              </a:cxn>
              <a:cxn ang="0">
                <a:pos x="709" y="19"/>
              </a:cxn>
              <a:cxn ang="0">
                <a:pos x="732" y="1"/>
              </a:cxn>
              <a:cxn ang="0">
                <a:pos x="739" y="1"/>
              </a:cxn>
              <a:cxn ang="0">
                <a:pos x="763" y="19"/>
              </a:cxn>
              <a:cxn ang="0">
                <a:pos x="806" y="55"/>
              </a:cxn>
              <a:cxn ang="0">
                <a:pos x="866" y="105"/>
              </a:cxn>
              <a:cxn ang="0">
                <a:pos x="939" y="170"/>
              </a:cxn>
              <a:cxn ang="0">
                <a:pos x="1019" y="251"/>
              </a:cxn>
              <a:cxn ang="0">
                <a:pos x="1102" y="343"/>
              </a:cxn>
              <a:cxn ang="0">
                <a:pos x="1187" y="446"/>
              </a:cxn>
              <a:cxn ang="0">
                <a:pos x="1267" y="560"/>
              </a:cxn>
              <a:cxn ang="0">
                <a:pos x="1339" y="684"/>
              </a:cxn>
              <a:cxn ang="0">
                <a:pos x="1400" y="815"/>
              </a:cxn>
              <a:cxn ang="0">
                <a:pos x="1444" y="954"/>
              </a:cxn>
              <a:cxn ang="0">
                <a:pos x="1467" y="1098"/>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solidFill>
            <a:schemeClr val="folHlink"/>
          </a:solidFill>
          <a:ln w="19050" cmpd="sng">
            <a:solidFill>
              <a:srgbClr val="FFFFFF"/>
            </a:solidFill>
            <a:prstDash val="solid"/>
            <a:round/>
            <a:headEnd/>
            <a:tailEnd/>
          </a:ln>
          <a:effectLst>
            <a:outerShdw dist="28398" dir="6993903" algn="ctr" rotWithShape="0">
              <a:srgbClr val="B2B2B2">
                <a:alpha val="50000"/>
              </a:srgb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25606" name="Oval 6"/>
          <p:cNvSpPr>
            <a:spLocks noChangeArrowheads="1"/>
          </p:cNvSpPr>
          <p:nvPr/>
        </p:nvSpPr>
        <p:spPr bwMode="gray">
          <a:xfrm>
            <a:off x="3711575" y="2943225"/>
            <a:ext cx="1647825" cy="1647825"/>
          </a:xfrm>
          <a:prstGeom prst="ellipse">
            <a:avLst/>
          </a:prstGeom>
          <a:solidFill>
            <a:schemeClr val="bg1">
              <a:alpha val="50000"/>
            </a:schemeClr>
          </a:soli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5607" name="Text Box 7"/>
          <p:cNvSpPr txBox="1">
            <a:spLocks noChangeArrowheads="1"/>
          </p:cNvSpPr>
          <p:nvPr/>
        </p:nvSpPr>
        <p:spPr bwMode="gray">
          <a:xfrm>
            <a:off x="4951413" y="2268538"/>
            <a:ext cx="1792287" cy="581025"/>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FFFFFF"/>
                </a:solidFill>
                <a:effectLst/>
                <a:latin typeface="Arial" pitchFamily="34" charset="0"/>
                <a:ea typeface="宋体" pitchFamily="2" charset="-122"/>
              </a:rPr>
              <a:t>点击此处添加文本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5608" name="Text Box 8"/>
          <p:cNvSpPr txBox="1">
            <a:spLocks noChangeArrowheads="1"/>
          </p:cNvSpPr>
          <p:nvPr/>
        </p:nvSpPr>
        <p:spPr bwMode="gray">
          <a:xfrm>
            <a:off x="2378075" y="4676775"/>
            <a:ext cx="1792288" cy="581025"/>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FFFFFF"/>
                </a:solidFill>
                <a:effectLst/>
                <a:latin typeface="Arial" pitchFamily="34" charset="0"/>
                <a:ea typeface="宋体" pitchFamily="2" charset="-122"/>
              </a:rPr>
              <a:t>点击此处添加文本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5609" name="Text Box 9"/>
          <p:cNvSpPr txBox="1">
            <a:spLocks noChangeArrowheads="1"/>
          </p:cNvSpPr>
          <p:nvPr/>
        </p:nvSpPr>
        <p:spPr bwMode="gray">
          <a:xfrm>
            <a:off x="4926013" y="4659313"/>
            <a:ext cx="1792287" cy="581025"/>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点击此处添加文本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5610" name="Rectangle 10"/>
          <p:cNvSpPr>
            <a:spLocks noChangeArrowheads="1"/>
          </p:cNvSpPr>
          <p:nvPr/>
        </p:nvSpPr>
        <p:spPr bwMode="auto">
          <a:xfrm>
            <a:off x="3906838" y="3219450"/>
            <a:ext cx="501650" cy="366713"/>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宋体" pitchFamily="2" charset="-122"/>
              </a:rPr>
              <a:t>M1</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5611" name="Rectangle 11"/>
          <p:cNvSpPr>
            <a:spLocks noChangeArrowheads="1"/>
          </p:cNvSpPr>
          <p:nvPr/>
        </p:nvSpPr>
        <p:spPr bwMode="auto">
          <a:xfrm>
            <a:off x="4660900" y="3219450"/>
            <a:ext cx="501650" cy="366713"/>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宋体" pitchFamily="2" charset="-122"/>
              </a:rPr>
              <a:t>M2</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5612" name="Rectangle 12"/>
          <p:cNvSpPr>
            <a:spLocks noChangeArrowheads="1"/>
          </p:cNvSpPr>
          <p:nvPr/>
        </p:nvSpPr>
        <p:spPr bwMode="auto">
          <a:xfrm>
            <a:off x="3935413" y="3930650"/>
            <a:ext cx="501650" cy="366713"/>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宋体" pitchFamily="2" charset="-122"/>
              </a:rPr>
              <a:t>M4</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5613" name="Rectangle 13"/>
          <p:cNvSpPr>
            <a:spLocks noChangeArrowheads="1"/>
          </p:cNvSpPr>
          <p:nvPr/>
        </p:nvSpPr>
        <p:spPr bwMode="auto">
          <a:xfrm>
            <a:off x="4660900" y="3921125"/>
            <a:ext cx="501650" cy="366713"/>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宋体" pitchFamily="2" charset="-122"/>
              </a:rPr>
              <a:t>M3</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5614" name="Text Box 14"/>
          <p:cNvSpPr txBox="1">
            <a:spLocks noChangeArrowheads="1"/>
          </p:cNvSpPr>
          <p:nvPr/>
        </p:nvSpPr>
        <p:spPr bwMode="gray">
          <a:xfrm>
            <a:off x="2332038" y="2289175"/>
            <a:ext cx="1792287" cy="581025"/>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FFFFFF"/>
                </a:solidFill>
                <a:effectLst/>
                <a:latin typeface="Arial" pitchFamily="34" charset="0"/>
                <a:ea typeface="宋体" pitchFamily="2" charset="-122"/>
              </a:rPr>
              <a:t>点击此处添加文本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Tree>
  </p:cSld>
  <p:clrMapOvr>
    <a:masterClrMapping/>
  </p:clrMapOvr>
  <p:transition spd="slow" advClick="0" advTm="2000">
    <p:dissolve/>
    <p:sndAc>
      <p:stSnd loop="1">
        <p:snd r:embed="rId2" name="breeze.wav" builtIn="1"/>
      </p:stSnd>
    </p:sndAc>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3071802" y="142852"/>
            <a:ext cx="3071834" cy="857256"/>
          </a:xfrm>
        </p:spPr>
        <p:txBody>
          <a:bodyPr>
            <a:noAutofit/>
          </a:bodyPr>
          <a:lstStyle/>
          <a:p>
            <a:r>
              <a:rPr lang="zh-CN" altLang="en-US" sz="3600" u="sng" dirty="0" smtClean="0">
                <a:effectLst>
                  <a:outerShdw blurRad="38100" dist="38100" dir="2700000" algn="tl">
                    <a:srgbClr val="000000">
                      <a:alpha val="43137"/>
                    </a:srgbClr>
                  </a:outerShdw>
                </a:effectLst>
                <a:latin typeface="方正大黑简体" pitchFamily="2" charset="-122"/>
                <a:ea typeface="方正大黑简体" pitchFamily="2" charset="-122"/>
              </a:rPr>
              <a:t>谢谢您的观赏</a:t>
            </a:r>
            <a:r>
              <a:rPr lang="en-US" altLang="zh-CN" sz="3600" u="sng" dirty="0" smtClean="0">
                <a:effectLst>
                  <a:outerShdw blurRad="38100" dist="38100" dir="2700000" algn="tl">
                    <a:srgbClr val="000000">
                      <a:alpha val="43137"/>
                    </a:srgbClr>
                  </a:outerShdw>
                </a:effectLst>
                <a:latin typeface="方正大黑简体" pitchFamily="2" charset="-122"/>
                <a:ea typeface="方正大黑简体" pitchFamily="2" charset="-122"/>
              </a:rPr>
              <a:t>!</a:t>
            </a:r>
            <a:endParaRPr lang="zh-CN" altLang="en-US" sz="3600" u="sng" dirty="0">
              <a:effectLst>
                <a:outerShdw blurRad="38100" dist="38100" dir="2700000" algn="tl">
                  <a:srgbClr val="000000">
                    <a:alpha val="43137"/>
                  </a:srgbClr>
                </a:outerShdw>
              </a:effectLst>
              <a:latin typeface="方正大黑简体" pitchFamily="2" charset="-122"/>
              <a:ea typeface="方正大黑简体" pitchFamily="2" charset="-122"/>
            </a:endParaRPr>
          </a:p>
        </p:txBody>
      </p:sp>
    </p:spTree>
  </p:cSld>
  <p:clrMapOvr>
    <a:masterClrMapping/>
  </p:clrMapOvr>
  <p:transition spd="slow" advClick="0" advTm="2000">
    <p:dissolve/>
    <p:sndAc>
      <p:stSnd loop="1">
        <p:snd r:embed="rId2" name="breeze.wav" builtIn="1"/>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868590" y="571480"/>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sp>
        <p:nvSpPr>
          <p:cNvPr id="4098" name="Oval 2"/>
          <p:cNvSpPr>
            <a:spLocks noChangeArrowheads="1"/>
          </p:cNvSpPr>
          <p:nvPr/>
        </p:nvSpPr>
        <p:spPr bwMode="auto">
          <a:xfrm>
            <a:off x="3595688" y="1582755"/>
            <a:ext cx="2520950" cy="2520950"/>
          </a:xfrm>
          <a:prstGeom prst="ellipse">
            <a:avLst/>
          </a:prstGeom>
          <a:gradFill rotWithShape="1">
            <a:gsLst>
              <a:gs pos="0">
                <a:srgbClr val="969696"/>
              </a:gs>
              <a:gs pos="100000">
                <a:schemeClr val="bg1"/>
              </a:gs>
            </a:gsLst>
            <a:lin ang="5400000" scaled="1"/>
          </a:gradFill>
          <a:ln w="25400">
            <a:solidFill>
              <a:srgbClr val="C0C0C0"/>
            </a:solid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099" name="Oval 3"/>
          <p:cNvSpPr>
            <a:spLocks noChangeArrowheads="1"/>
          </p:cNvSpPr>
          <p:nvPr/>
        </p:nvSpPr>
        <p:spPr bwMode="auto">
          <a:xfrm>
            <a:off x="2874963" y="2867042"/>
            <a:ext cx="2520950" cy="2520950"/>
          </a:xfrm>
          <a:prstGeom prst="ellipse">
            <a:avLst/>
          </a:prstGeom>
          <a:gradFill rotWithShape="1">
            <a:gsLst>
              <a:gs pos="0">
                <a:srgbClr val="B2B2B2"/>
              </a:gs>
              <a:gs pos="100000">
                <a:schemeClr val="bg1"/>
              </a:gs>
            </a:gsLst>
            <a:lin ang="18900000" scaled="1"/>
          </a:gradFill>
          <a:ln w="25400">
            <a:solidFill>
              <a:srgbClr val="C0C0C0"/>
            </a:solid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100" name="Oval 4"/>
          <p:cNvSpPr>
            <a:spLocks noChangeArrowheads="1"/>
          </p:cNvSpPr>
          <p:nvPr/>
        </p:nvSpPr>
        <p:spPr bwMode="auto">
          <a:xfrm>
            <a:off x="4316413" y="2867042"/>
            <a:ext cx="2520950" cy="2520950"/>
          </a:xfrm>
          <a:prstGeom prst="ellipse">
            <a:avLst/>
          </a:prstGeom>
          <a:gradFill rotWithShape="1">
            <a:gsLst>
              <a:gs pos="0">
                <a:schemeClr val="bg1"/>
              </a:gs>
              <a:gs pos="100000">
                <a:srgbClr val="B2B2B2"/>
              </a:gs>
            </a:gsLst>
            <a:lin ang="2700000" scaled="1"/>
          </a:gradFill>
          <a:ln w="25400">
            <a:solidFill>
              <a:srgbClr val="C0C0C0"/>
            </a:solid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6" name="Freeform 5"/>
          <p:cNvSpPr>
            <a:spLocks/>
          </p:cNvSpPr>
          <p:nvPr/>
        </p:nvSpPr>
        <p:spPr bwMode="auto">
          <a:xfrm>
            <a:off x="4330700" y="3030538"/>
            <a:ext cx="1050925" cy="1168400"/>
          </a:xfrm>
          <a:custGeom>
            <a:avLst/>
            <a:gdLst/>
            <a:ahLst/>
            <a:cxnLst>
              <a:cxn ang="0">
                <a:pos x="331" y="0"/>
              </a:cxn>
              <a:cxn ang="0">
                <a:pos x="662" y="556"/>
              </a:cxn>
              <a:cxn ang="0">
                <a:pos x="0" y="554"/>
              </a:cxn>
              <a:cxn ang="0">
                <a:pos x="331" y="0"/>
              </a:cxn>
            </a:cxnLst>
            <a:rect l="0" t="0" r="r" b="b"/>
            <a:pathLst>
              <a:path w="662" h="736">
                <a:moveTo>
                  <a:pt x="331" y="0"/>
                </a:moveTo>
                <a:cubicBezTo>
                  <a:pt x="331" y="0"/>
                  <a:pt x="644" y="210"/>
                  <a:pt x="662" y="556"/>
                </a:cubicBezTo>
                <a:cubicBezTo>
                  <a:pt x="340" y="736"/>
                  <a:pt x="0" y="554"/>
                  <a:pt x="0" y="554"/>
                </a:cubicBezTo>
                <a:cubicBezTo>
                  <a:pt x="6" y="222"/>
                  <a:pt x="331" y="0"/>
                  <a:pt x="331" y="0"/>
                </a:cubicBezTo>
                <a:close/>
              </a:path>
            </a:pathLst>
          </a:custGeom>
          <a:gradFill rotWithShape="1">
            <a:gsLst>
              <a:gs pos="0">
                <a:schemeClr val="hlink"/>
              </a:gs>
              <a:gs pos="100000">
                <a:schemeClr val="hlink">
                  <a:gamma/>
                  <a:shade val="46275"/>
                  <a:invGamma/>
                </a:schemeClr>
              </a:gs>
            </a:gsLst>
            <a:lin ang="5400000" scaled="1"/>
          </a:gradFill>
          <a:ln w="25400" cap="flat" cmpd="sng">
            <a:solidFill>
              <a:srgbClr val="FFFFFF"/>
            </a:solidFill>
            <a:prstDash val="solid"/>
            <a:round/>
            <a:headEnd/>
            <a:tailEnd/>
          </a:ln>
          <a:effec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4102" name="Freeform 6"/>
          <p:cNvSpPr>
            <a:spLocks/>
          </p:cNvSpPr>
          <p:nvPr/>
        </p:nvSpPr>
        <p:spPr bwMode="auto">
          <a:xfrm>
            <a:off x="4857750" y="2665430"/>
            <a:ext cx="1247775" cy="1311275"/>
          </a:xfrm>
          <a:custGeom>
            <a:avLst/>
            <a:gdLst>
              <a:gd name="T0" fmla="*/ 0 w 786"/>
              <a:gd name="T1" fmla="*/ 272 h 826"/>
              <a:gd name="T2" fmla="*/ 786 w 786"/>
              <a:gd name="T3" fmla="*/ 202 h 826"/>
              <a:gd name="T4" fmla="*/ 334 w 786"/>
              <a:gd name="T5" fmla="*/ 826 h 826"/>
              <a:gd name="T6" fmla="*/ 0 w 786"/>
              <a:gd name="T7" fmla="*/ 272 h 826"/>
              <a:gd name="T8" fmla="*/ 0 60000 65536"/>
              <a:gd name="T9" fmla="*/ 0 60000 65536"/>
              <a:gd name="T10" fmla="*/ 0 60000 65536"/>
              <a:gd name="T11" fmla="*/ 0 60000 65536"/>
              <a:gd name="T12" fmla="*/ 0 w 786"/>
              <a:gd name="T13" fmla="*/ 0 h 826"/>
              <a:gd name="T14" fmla="*/ 786 w 786"/>
              <a:gd name="T15" fmla="*/ 826 h 826"/>
            </a:gdLst>
            <a:ahLst/>
            <a:cxnLst>
              <a:cxn ang="T8">
                <a:pos x="T0" y="T1"/>
              </a:cxn>
              <a:cxn ang="T9">
                <a:pos x="T2" y="T3"/>
              </a:cxn>
              <a:cxn ang="T10">
                <a:pos x="T4" y="T5"/>
              </a:cxn>
              <a:cxn ang="T11">
                <a:pos x="T6" y="T7"/>
              </a:cxn>
            </a:cxnLst>
            <a:rect l="T12" t="T13" r="T14" b="T15"/>
            <a:pathLst>
              <a:path w="786" h="826">
                <a:moveTo>
                  <a:pt x="0" y="272"/>
                </a:moveTo>
                <a:cubicBezTo>
                  <a:pt x="0" y="272"/>
                  <a:pt x="350" y="0"/>
                  <a:pt x="786" y="202"/>
                </a:cubicBezTo>
                <a:cubicBezTo>
                  <a:pt x="786" y="202"/>
                  <a:pt x="744" y="656"/>
                  <a:pt x="334" y="826"/>
                </a:cubicBezTo>
                <a:cubicBezTo>
                  <a:pt x="296" y="466"/>
                  <a:pt x="0" y="272"/>
                  <a:pt x="0" y="272"/>
                </a:cubicBezTo>
                <a:close/>
              </a:path>
            </a:pathLst>
          </a:custGeom>
          <a:gradFill rotWithShape="1">
            <a:gsLst>
              <a:gs pos="0">
                <a:schemeClr val="accent2"/>
              </a:gs>
              <a:gs pos="100000">
                <a:schemeClr val="accent1"/>
              </a:gs>
            </a:gsLst>
            <a:lin ang="5400000" scaled="1"/>
          </a:gradFill>
          <a:ln w="25400" cap="flat" cmpd="sng">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3" name="Freeform 7"/>
          <p:cNvSpPr>
            <a:spLocks/>
          </p:cNvSpPr>
          <p:nvPr/>
        </p:nvSpPr>
        <p:spPr bwMode="auto">
          <a:xfrm>
            <a:off x="3603625" y="2662255"/>
            <a:ext cx="1250950" cy="1317625"/>
          </a:xfrm>
          <a:custGeom>
            <a:avLst/>
            <a:gdLst>
              <a:gd name="T0" fmla="*/ 458 w 788"/>
              <a:gd name="T1" fmla="*/ 826 h 826"/>
              <a:gd name="T2" fmla="*/ 0 w 788"/>
              <a:gd name="T3" fmla="*/ 202 h 826"/>
              <a:gd name="T4" fmla="*/ 788 w 788"/>
              <a:gd name="T5" fmla="*/ 274 h 826"/>
              <a:gd name="T6" fmla="*/ 458 w 788"/>
              <a:gd name="T7" fmla="*/ 826 h 826"/>
              <a:gd name="T8" fmla="*/ 0 60000 65536"/>
              <a:gd name="T9" fmla="*/ 0 60000 65536"/>
              <a:gd name="T10" fmla="*/ 0 60000 65536"/>
              <a:gd name="T11" fmla="*/ 0 60000 65536"/>
              <a:gd name="T12" fmla="*/ 0 w 788"/>
              <a:gd name="T13" fmla="*/ 0 h 826"/>
              <a:gd name="T14" fmla="*/ 788 w 788"/>
              <a:gd name="T15" fmla="*/ 826 h 826"/>
            </a:gdLst>
            <a:ahLst/>
            <a:cxnLst>
              <a:cxn ang="T8">
                <a:pos x="T0" y="T1"/>
              </a:cxn>
              <a:cxn ang="T9">
                <a:pos x="T2" y="T3"/>
              </a:cxn>
              <a:cxn ang="T10">
                <a:pos x="T4" y="T5"/>
              </a:cxn>
              <a:cxn ang="T11">
                <a:pos x="T6" y="T7"/>
              </a:cxn>
            </a:cxnLst>
            <a:rect l="T12" t="T13" r="T14" b="T15"/>
            <a:pathLst>
              <a:path w="788" h="826">
                <a:moveTo>
                  <a:pt x="458" y="826"/>
                </a:moveTo>
                <a:cubicBezTo>
                  <a:pt x="458" y="826"/>
                  <a:pt x="68" y="698"/>
                  <a:pt x="0" y="202"/>
                </a:cubicBezTo>
                <a:cubicBezTo>
                  <a:pt x="0" y="202"/>
                  <a:pt x="418" y="0"/>
                  <a:pt x="788" y="274"/>
                </a:cubicBezTo>
                <a:cubicBezTo>
                  <a:pt x="438" y="526"/>
                  <a:pt x="458" y="826"/>
                  <a:pt x="458" y="826"/>
                </a:cubicBezTo>
                <a:close/>
              </a:path>
            </a:pathLst>
          </a:custGeom>
          <a:gradFill rotWithShape="1">
            <a:gsLst>
              <a:gs pos="0">
                <a:schemeClr val="accent2"/>
              </a:gs>
              <a:gs pos="100000">
                <a:schemeClr val="accent1"/>
              </a:gs>
            </a:gsLst>
            <a:lin ang="5400000" scaled="1"/>
          </a:gradFill>
          <a:ln w="25400" cap="flat" cmpd="sng">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4" name="Freeform 8"/>
          <p:cNvSpPr>
            <a:spLocks/>
          </p:cNvSpPr>
          <p:nvPr/>
        </p:nvSpPr>
        <p:spPr bwMode="auto">
          <a:xfrm>
            <a:off x="4219575" y="3976705"/>
            <a:ext cx="1270000" cy="1187450"/>
          </a:xfrm>
          <a:custGeom>
            <a:avLst/>
            <a:gdLst>
              <a:gd name="T0" fmla="*/ 68 w 800"/>
              <a:gd name="T1" fmla="*/ 0 h 748"/>
              <a:gd name="T2" fmla="*/ 734 w 800"/>
              <a:gd name="T3" fmla="*/ 4 h 748"/>
              <a:gd name="T4" fmla="*/ 400 w 800"/>
              <a:gd name="T5" fmla="*/ 748 h 748"/>
              <a:gd name="T6" fmla="*/ 68 w 800"/>
              <a:gd name="T7" fmla="*/ 0 h 748"/>
              <a:gd name="T8" fmla="*/ 0 60000 65536"/>
              <a:gd name="T9" fmla="*/ 0 60000 65536"/>
              <a:gd name="T10" fmla="*/ 0 60000 65536"/>
              <a:gd name="T11" fmla="*/ 0 60000 65536"/>
              <a:gd name="T12" fmla="*/ 0 w 800"/>
              <a:gd name="T13" fmla="*/ 0 h 748"/>
              <a:gd name="T14" fmla="*/ 800 w 800"/>
              <a:gd name="T15" fmla="*/ 748 h 748"/>
            </a:gdLst>
            <a:ahLst/>
            <a:cxnLst>
              <a:cxn ang="T8">
                <a:pos x="T0" y="T1"/>
              </a:cxn>
              <a:cxn ang="T9">
                <a:pos x="T2" y="T3"/>
              </a:cxn>
              <a:cxn ang="T10">
                <a:pos x="T4" y="T5"/>
              </a:cxn>
              <a:cxn ang="T11">
                <a:pos x="T6" y="T7"/>
              </a:cxn>
            </a:cxnLst>
            <a:rect l="T12" t="T13" r="T14" b="T15"/>
            <a:pathLst>
              <a:path w="800" h="748">
                <a:moveTo>
                  <a:pt x="68" y="0"/>
                </a:moveTo>
                <a:cubicBezTo>
                  <a:pt x="68" y="0"/>
                  <a:pt x="406" y="182"/>
                  <a:pt x="734" y="4"/>
                </a:cubicBezTo>
                <a:cubicBezTo>
                  <a:pt x="734" y="4"/>
                  <a:pt x="800" y="460"/>
                  <a:pt x="400" y="748"/>
                </a:cubicBezTo>
                <a:cubicBezTo>
                  <a:pt x="0" y="468"/>
                  <a:pt x="68" y="0"/>
                  <a:pt x="68" y="0"/>
                </a:cubicBezTo>
                <a:close/>
              </a:path>
            </a:pathLst>
          </a:custGeom>
          <a:gradFill rotWithShape="1">
            <a:gsLst>
              <a:gs pos="0">
                <a:schemeClr val="accent1"/>
              </a:gs>
              <a:gs pos="100000">
                <a:schemeClr val="accent2"/>
              </a:gs>
            </a:gsLst>
            <a:lin ang="5400000" scaled="1"/>
          </a:gradFill>
          <a:ln w="25400" cap="flat" cmpd="sng">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5" name="Freeform 9"/>
          <p:cNvSpPr>
            <a:spLocks/>
          </p:cNvSpPr>
          <p:nvPr/>
        </p:nvSpPr>
        <p:spPr bwMode="gray">
          <a:xfrm>
            <a:off x="3914775" y="1592280"/>
            <a:ext cx="1876425" cy="914400"/>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alpha val="70000"/>
                </a:srgbClr>
              </a:gs>
              <a:gs pos="100000">
                <a:schemeClr val="bg1">
                  <a:alpha val="0"/>
                </a:schemeClr>
              </a:gs>
            </a:gsLst>
            <a:lin ang="54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6" name="Oval 10"/>
          <p:cNvSpPr>
            <a:spLocks noChangeArrowheads="1"/>
          </p:cNvSpPr>
          <p:nvPr/>
        </p:nvSpPr>
        <p:spPr bwMode="auto">
          <a:xfrm>
            <a:off x="3071813" y="5486417"/>
            <a:ext cx="3594100" cy="371475"/>
          </a:xfrm>
          <a:prstGeom prst="ellipse">
            <a:avLst/>
          </a:prstGeom>
          <a:gradFill rotWithShape="1">
            <a:gsLst>
              <a:gs pos="0">
                <a:schemeClr val="tx1">
                  <a:alpha val="20000"/>
                </a:schemeClr>
              </a:gs>
              <a:gs pos="100000">
                <a:schemeClr val="tx1">
                  <a:alpha val="0"/>
                </a:schemeClr>
              </a:gs>
            </a:gsLst>
            <a:path path="shape">
              <a:fillToRect l="50000" t="50000" r="50000" b="50000"/>
            </a:path>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107" name="Freeform 11"/>
          <p:cNvSpPr>
            <a:spLocks/>
          </p:cNvSpPr>
          <p:nvPr/>
        </p:nvSpPr>
        <p:spPr bwMode="auto">
          <a:xfrm rot="10800000" flipV="1">
            <a:off x="4591050" y="3109930"/>
            <a:ext cx="536575" cy="596900"/>
          </a:xfrm>
          <a:custGeom>
            <a:avLst/>
            <a:gdLst>
              <a:gd name="T0" fmla="*/ 331 w 662"/>
              <a:gd name="T1" fmla="*/ 0 h 736"/>
              <a:gd name="T2" fmla="*/ 662 w 662"/>
              <a:gd name="T3" fmla="*/ 556 h 736"/>
              <a:gd name="T4" fmla="*/ 0 w 662"/>
              <a:gd name="T5" fmla="*/ 554 h 736"/>
              <a:gd name="T6" fmla="*/ 331 w 662"/>
              <a:gd name="T7" fmla="*/ 0 h 736"/>
              <a:gd name="T8" fmla="*/ 0 60000 65536"/>
              <a:gd name="T9" fmla="*/ 0 60000 65536"/>
              <a:gd name="T10" fmla="*/ 0 60000 65536"/>
              <a:gd name="T11" fmla="*/ 0 60000 65536"/>
              <a:gd name="T12" fmla="*/ 0 w 662"/>
              <a:gd name="T13" fmla="*/ 0 h 736"/>
              <a:gd name="T14" fmla="*/ 662 w 662"/>
              <a:gd name="T15" fmla="*/ 736 h 736"/>
            </a:gdLst>
            <a:ahLst/>
            <a:cxnLst>
              <a:cxn ang="T8">
                <a:pos x="T0" y="T1"/>
              </a:cxn>
              <a:cxn ang="T9">
                <a:pos x="T2" y="T3"/>
              </a:cxn>
              <a:cxn ang="T10">
                <a:pos x="T4" y="T5"/>
              </a:cxn>
              <a:cxn ang="T11">
                <a:pos x="T6" y="T7"/>
              </a:cxn>
            </a:cxnLst>
            <a:rect l="T12" t="T13" r="T14" b="T15"/>
            <a:pathLst>
              <a:path w="662" h="736">
                <a:moveTo>
                  <a:pt x="331" y="0"/>
                </a:moveTo>
                <a:cubicBezTo>
                  <a:pt x="331" y="0"/>
                  <a:pt x="644" y="210"/>
                  <a:pt x="662" y="556"/>
                </a:cubicBezTo>
                <a:cubicBezTo>
                  <a:pt x="340" y="736"/>
                  <a:pt x="0" y="554"/>
                  <a:pt x="0" y="554"/>
                </a:cubicBezTo>
                <a:cubicBezTo>
                  <a:pt x="6" y="222"/>
                  <a:pt x="331" y="0"/>
                  <a:pt x="331" y="0"/>
                </a:cubicBezTo>
                <a:close/>
              </a:path>
            </a:pathLst>
          </a:custGeom>
          <a:gradFill rotWithShape="1">
            <a:gsLst>
              <a:gs pos="0">
                <a:schemeClr val="bg1">
                  <a:alpha val="60001"/>
                </a:schemeClr>
              </a:gs>
              <a:gs pos="100000">
                <a:schemeClr val="tx1">
                  <a:alpha val="0"/>
                </a:schemeClr>
              </a:gs>
            </a:gsLst>
            <a:lin ang="5400000" scaled="1"/>
          </a:gradFill>
          <a:ln w="25400" cap="flat" cmpd="sng">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8" name="Freeform 12"/>
          <p:cNvSpPr>
            <a:spLocks/>
          </p:cNvSpPr>
          <p:nvPr/>
        </p:nvSpPr>
        <p:spPr bwMode="auto">
          <a:xfrm>
            <a:off x="3633788" y="2728930"/>
            <a:ext cx="1144587" cy="936625"/>
          </a:xfrm>
          <a:custGeom>
            <a:avLst/>
            <a:gdLst>
              <a:gd name="T0" fmla="*/ 419 w 721"/>
              <a:gd name="T1" fmla="*/ 590 h 590"/>
              <a:gd name="T2" fmla="*/ 0 w 721"/>
              <a:gd name="T3" fmla="*/ 152 h 590"/>
              <a:gd name="T4" fmla="*/ 721 w 721"/>
              <a:gd name="T5" fmla="*/ 196 h 590"/>
              <a:gd name="T6" fmla="*/ 419 w 721"/>
              <a:gd name="T7" fmla="*/ 590 h 590"/>
              <a:gd name="T8" fmla="*/ 0 60000 65536"/>
              <a:gd name="T9" fmla="*/ 0 60000 65536"/>
              <a:gd name="T10" fmla="*/ 0 60000 65536"/>
              <a:gd name="T11" fmla="*/ 0 60000 65536"/>
              <a:gd name="T12" fmla="*/ 0 w 721"/>
              <a:gd name="T13" fmla="*/ 0 h 590"/>
              <a:gd name="T14" fmla="*/ 721 w 721"/>
              <a:gd name="T15" fmla="*/ 590 h 590"/>
            </a:gdLst>
            <a:ahLst/>
            <a:cxnLst>
              <a:cxn ang="T8">
                <a:pos x="T0" y="T1"/>
              </a:cxn>
              <a:cxn ang="T9">
                <a:pos x="T2" y="T3"/>
              </a:cxn>
              <a:cxn ang="T10">
                <a:pos x="T4" y="T5"/>
              </a:cxn>
              <a:cxn ang="T11">
                <a:pos x="T6" y="T7"/>
              </a:cxn>
            </a:cxnLst>
            <a:rect l="T12" t="T13" r="T14" b="T15"/>
            <a:pathLst>
              <a:path w="721" h="590">
                <a:moveTo>
                  <a:pt x="419" y="590"/>
                </a:moveTo>
                <a:cubicBezTo>
                  <a:pt x="299" y="583"/>
                  <a:pt x="62" y="507"/>
                  <a:pt x="0" y="152"/>
                </a:cubicBezTo>
                <a:cubicBezTo>
                  <a:pt x="0" y="152"/>
                  <a:pt x="382" y="0"/>
                  <a:pt x="721" y="196"/>
                </a:cubicBezTo>
                <a:cubicBezTo>
                  <a:pt x="401" y="376"/>
                  <a:pt x="419" y="590"/>
                  <a:pt x="419" y="590"/>
                </a:cubicBezTo>
                <a:close/>
              </a:path>
            </a:pathLst>
          </a:custGeom>
          <a:gradFill rotWithShape="1">
            <a:gsLst>
              <a:gs pos="0">
                <a:schemeClr val="bg1">
                  <a:alpha val="70000"/>
                </a:schemeClr>
              </a:gs>
              <a:gs pos="100000">
                <a:schemeClr val="tx1">
                  <a:alpha val="0"/>
                </a:schemeClr>
              </a:gs>
            </a:gsLst>
            <a:lin ang="5400000" scaled="1"/>
          </a:gradFill>
          <a:ln w="25400" cap="flat" cmpd="sng">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9" name="Text Box 13"/>
          <p:cNvSpPr txBox="1">
            <a:spLocks noChangeArrowheads="1"/>
          </p:cNvSpPr>
          <p:nvPr/>
        </p:nvSpPr>
        <p:spPr bwMode="auto">
          <a:xfrm>
            <a:off x="3844925" y="3079767"/>
            <a:ext cx="717550" cy="304800"/>
          </a:xfrm>
          <a:prstGeom prst="rect">
            <a:avLst/>
          </a:prstGeom>
          <a:noFill/>
          <a:ln w="9525">
            <a:noFill/>
            <a:miter lim="800000"/>
            <a:headEnd/>
            <a:tailEnd/>
          </a:ln>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宋体" pitchFamily="2" charset="-122"/>
              </a:rPr>
              <a:t>内容１</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110" name="Text Box 14"/>
          <p:cNvSpPr txBox="1">
            <a:spLocks noChangeArrowheads="1"/>
          </p:cNvSpPr>
          <p:nvPr/>
        </p:nvSpPr>
        <p:spPr bwMode="auto">
          <a:xfrm>
            <a:off x="4529138" y="3494105"/>
            <a:ext cx="641350" cy="366712"/>
          </a:xfrm>
          <a:prstGeom prst="rect">
            <a:avLst/>
          </a:prstGeom>
          <a:noFill/>
          <a:ln w="9525">
            <a:noFill/>
            <a:miter lim="800000"/>
            <a:headEnd/>
            <a:tailEnd/>
          </a:ln>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bg1"/>
                </a:solidFill>
                <a:effectLst/>
                <a:latin typeface="Arial" pitchFamily="34" charset="0"/>
                <a:ea typeface="宋体" pitchFamily="2" charset="-122"/>
              </a:rPr>
              <a:t>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111" name="Rectangle 15"/>
          <p:cNvSpPr>
            <a:spLocks noChangeArrowheads="1"/>
          </p:cNvSpPr>
          <p:nvPr/>
        </p:nvSpPr>
        <p:spPr bwMode="auto">
          <a:xfrm>
            <a:off x="5480050" y="4116405"/>
            <a:ext cx="1277938" cy="517525"/>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rgbClr val="333333"/>
                </a:solidFill>
                <a:effectLst/>
                <a:latin typeface="Arial" pitchFamily="34" charset="0"/>
                <a:ea typeface="宋体" pitchFamily="2" charset="-122"/>
              </a:rPr>
              <a:t>单击此处添加段落文字内容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112" name="Rectangle 16"/>
          <p:cNvSpPr>
            <a:spLocks noChangeArrowheads="1"/>
          </p:cNvSpPr>
          <p:nvPr/>
        </p:nvSpPr>
        <p:spPr bwMode="auto">
          <a:xfrm>
            <a:off x="3013075" y="4116405"/>
            <a:ext cx="1277938" cy="517525"/>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rgbClr val="333333"/>
                </a:solidFill>
                <a:effectLst/>
                <a:latin typeface="Arial" pitchFamily="34" charset="0"/>
                <a:ea typeface="宋体" pitchFamily="2" charset="-122"/>
              </a:rPr>
              <a:t>单击此处添加段落文字内容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113" name="Rectangle 17"/>
          <p:cNvSpPr>
            <a:spLocks noChangeArrowheads="1"/>
          </p:cNvSpPr>
          <p:nvPr/>
        </p:nvSpPr>
        <p:spPr bwMode="auto">
          <a:xfrm>
            <a:off x="4262438" y="2243155"/>
            <a:ext cx="1277937" cy="517525"/>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rgbClr val="333333"/>
                </a:solidFill>
                <a:effectLst/>
                <a:latin typeface="Arial" pitchFamily="34" charset="0"/>
                <a:ea typeface="宋体" pitchFamily="2" charset="-122"/>
              </a:rPr>
              <a:t>单击此处添加段落文字内容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114" name="Freeform 18"/>
          <p:cNvSpPr>
            <a:spLocks/>
          </p:cNvSpPr>
          <p:nvPr/>
        </p:nvSpPr>
        <p:spPr bwMode="auto">
          <a:xfrm flipH="1">
            <a:off x="4927600" y="2728930"/>
            <a:ext cx="1144588" cy="936625"/>
          </a:xfrm>
          <a:custGeom>
            <a:avLst/>
            <a:gdLst>
              <a:gd name="T0" fmla="*/ 419 w 721"/>
              <a:gd name="T1" fmla="*/ 590 h 590"/>
              <a:gd name="T2" fmla="*/ 0 w 721"/>
              <a:gd name="T3" fmla="*/ 152 h 590"/>
              <a:gd name="T4" fmla="*/ 721 w 721"/>
              <a:gd name="T5" fmla="*/ 196 h 590"/>
              <a:gd name="T6" fmla="*/ 419 w 721"/>
              <a:gd name="T7" fmla="*/ 590 h 590"/>
              <a:gd name="T8" fmla="*/ 0 60000 65536"/>
              <a:gd name="T9" fmla="*/ 0 60000 65536"/>
              <a:gd name="T10" fmla="*/ 0 60000 65536"/>
              <a:gd name="T11" fmla="*/ 0 60000 65536"/>
              <a:gd name="T12" fmla="*/ 0 w 721"/>
              <a:gd name="T13" fmla="*/ 0 h 590"/>
              <a:gd name="T14" fmla="*/ 721 w 721"/>
              <a:gd name="T15" fmla="*/ 590 h 590"/>
            </a:gdLst>
            <a:ahLst/>
            <a:cxnLst>
              <a:cxn ang="T8">
                <a:pos x="T0" y="T1"/>
              </a:cxn>
              <a:cxn ang="T9">
                <a:pos x="T2" y="T3"/>
              </a:cxn>
              <a:cxn ang="T10">
                <a:pos x="T4" y="T5"/>
              </a:cxn>
              <a:cxn ang="T11">
                <a:pos x="T6" y="T7"/>
              </a:cxn>
            </a:cxnLst>
            <a:rect l="T12" t="T13" r="T14" b="T15"/>
            <a:pathLst>
              <a:path w="721" h="590">
                <a:moveTo>
                  <a:pt x="419" y="590"/>
                </a:moveTo>
                <a:cubicBezTo>
                  <a:pt x="299" y="583"/>
                  <a:pt x="62" y="507"/>
                  <a:pt x="0" y="152"/>
                </a:cubicBezTo>
                <a:cubicBezTo>
                  <a:pt x="0" y="152"/>
                  <a:pt x="382" y="0"/>
                  <a:pt x="721" y="196"/>
                </a:cubicBezTo>
                <a:cubicBezTo>
                  <a:pt x="401" y="376"/>
                  <a:pt x="419" y="590"/>
                  <a:pt x="419" y="590"/>
                </a:cubicBezTo>
                <a:close/>
              </a:path>
            </a:pathLst>
          </a:custGeom>
          <a:gradFill rotWithShape="1">
            <a:gsLst>
              <a:gs pos="0">
                <a:schemeClr val="bg1">
                  <a:alpha val="70000"/>
                </a:schemeClr>
              </a:gs>
              <a:gs pos="100000">
                <a:schemeClr val="tx1">
                  <a:alpha val="0"/>
                </a:schemeClr>
              </a:gs>
            </a:gsLst>
            <a:lin ang="5400000" scaled="1"/>
          </a:gradFill>
          <a:ln w="25400" cap="flat" cmpd="sng">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5" name="Freeform 19"/>
          <p:cNvSpPr>
            <a:spLocks/>
          </p:cNvSpPr>
          <p:nvPr/>
        </p:nvSpPr>
        <p:spPr bwMode="auto">
          <a:xfrm rot="7200000" flipH="1">
            <a:off x="4399757" y="4067986"/>
            <a:ext cx="1144587" cy="936625"/>
          </a:xfrm>
          <a:custGeom>
            <a:avLst/>
            <a:gdLst>
              <a:gd name="T0" fmla="*/ 419 w 721"/>
              <a:gd name="T1" fmla="*/ 590 h 590"/>
              <a:gd name="T2" fmla="*/ 0 w 721"/>
              <a:gd name="T3" fmla="*/ 152 h 590"/>
              <a:gd name="T4" fmla="*/ 721 w 721"/>
              <a:gd name="T5" fmla="*/ 196 h 590"/>
              <a:gd name="T6" fmla="*/ 419 w 721"/>
              <a:gd name="T7" fmla="*/ 590 h 590"/>
              <a:gd name="T8" fmla="*/ 0 60000 65536"/>
              <a:gd name="T9" fmla="*/ 0 60000 65536"/>
              <a:gd name="T10" fmla="*/ 0 60000 65536"/>
              <a:gd name="T11" fmla="*/ 0 60000 65536"/>
              <a:gd name="T12" fmla="*/ 0 w 721"/>
              <a:gd name="T13" fmla="*/ 0 h 590"/>
              <a:gd name="T14" fmla="*/ 721 w 721"/>
              <a:gd name="T15" fmla="*/ 590 h 590"/>
            </a:gdLst>
            <a:ahLst/>
            <a:cxnLst>
              <a:cxn ang="T8">
                <a:pos x="T0" y="T1"/>
              </a:cxn>
              <a:cxn ang="T9">
                <a:pos x="T2" y="T3"/>
              </a:cxn>
              <a:cxn ang="T10">
                <a:pos x="T4" y="T5"/>
              </a:cxn>
              <a:cxn ang="T11">
                <a:pos x="T6" y="T7"/>
              </a:cxn>
            </a:cxnLst>
            <a:rect l="T12" t="T13" r="T14" b="T15"/>
            <a:pathLst>
              <a:path w="721" h="590">
                <a:moveTo>
                  <a:pt x="419" y="590"/>
                </a:moveTo>
                <a:cubicBezTo>
                  <a:pt x="299" y="583"/>
                  <a:pt x="62" y="507"/>
                  <a:pt x="0" y="152"/>
                </a:cubicBezTo>
                <a:cubicBezTo>
                  <a:pt x="0" y="152"/>
                  <a:pt x="382" y="0"/>
                  <a:pt x="721" y="196"/>
                </a:cubicBezTo>
                <a:cubicBezTo>
                  <a:pt x="401" y="376"/>
                  <a:pt x="419" y="590"/>
                  <a:pt x="419" y="590"/>
                </a:cubicBezTo>
                <a:close/>
              </a:path>
            </a:pathLst>
          </a:custGeom>
          <a:gradFill rotWithShape="1">
            <a:gsLst>
              <a:gs pos="0">
                <a:schemeClr val="bg1">
                  <a:alpha val="70000"/>
                </a:schemeClr>
              </a:gs>
              <a:gs pos="100000">
                <a:schemeClr val="tx1">
                  <a:alpha val="0"/>
                </a:schemeClr>
              </a:gs>
            </a:gsLst>
            <a:lin ang="5400000" scaled="1"/>
          </a:gradFill>
          <a:ln w="25400" cap="flat" cmpd="sng">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6" name="Text Box 20"/>
          <p:cNvSpPr txBox="1">
            <a:spLocks noChangeArrowheads="1"/>
          </p:cNvSpPr>
          <p:nvPr/>
        </p:nvSpPr>
        <p:spPr bwMode="auto">
          <a:xfrm>
            <a:off x="4551363" y="4335480"/>
            <a:ext cx="717550" cy="304800"/>
          </a:xfrm>
          <a:prstGeom prst="rect">
            <a:avLst/>
          </a:prstGeom>
          <a:noFill/>
          <a:ln w="9525">
            <a:noFill/>
            <a:miter lim="800000"/>
            <a:headEnd/>
            <a:tailEnd/>
          </a:ln>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宋体" pitchFamily="2" charset="-122"/>
              </a:rPr>
              <a:t>内容３</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117" name="Text Box 21"/>
          <p:cNvSpPr txBox="1">
            <a:spLocks noChangeArrowheads="1"/>
          </p:cNvSpPr>
          <p:nvPr/>
        </p:nvSpPr>
        <p:spPr bwMode="auto">
          <a:xfrm>
            <a:off x="5287963" y="3079767"/>
            <a:ext cx="717550" cy="304800"/>
          </a:xfrm>
          <a:prstGeom prst="rect">
            <a:avLst/>
          </a:prstGeom>
          <a:noFill/>
          <a:ln w="9525">
            <a:noFill/>
            <a:miter lim="800000"/>
            <a:headEnd/>
            <a:tailEnd/>
          </a:ln>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宋体" pitchFamily="2" charset="-122"/>
              </a:rPr>
              <a:t>内容２</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118" name="Text Box 23"/>
          <p:cNvSpPr txBox="1">
            <a:spLocks noChangeArrowheads="1"/>
          </p:cNvSpPr>
          <p:nvPr/>
        </p:nvSpPr>
        <p:spPr bwMode="auto">
          <a:xfrm>
            <a:off x="1262063" y="1747855"/>
            <a:ext cx="2074862" cy="3667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此处添加内容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119" name="Rectangle 24"/>
          <p:cNvSpPr>
            <a:spLocks noChangeArrowheads="1"/>
          </p:cNvSpPr>
          <p:nvPr/>
        </p:nvSpPr>
        <p:spPr bwMode="auto">
          <a:xfrm>
            <a:off x="1257300" y="2279667"/>
            <a:ext cx="2136775" cy="603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p>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120" name="Text Box 25"/>
          <p:cNvSpPr txBox="1">
            <a:spLocks noChangeArrowheads="1"/>
          </p:cNvSpPr>
          <p:nvPr/>
        </p:nvSpPr>
        <p:spPr bwMode="auto">
          <a:xfrm>
            <a:off x="690563" y="4630755"/>
            <a:ext cx="2074862" cy="3667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此处添加内容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121" name="Rectangle 26"/>
          <p:cNvSpPr>
            <a:spLocks noChangeArrowheads="1"/>
          </p:cNvSpPr>
          <p:nvPr/>
        </p:nvSpPr>
        <p:spPr bwMode="auto">
          <a:xfrm>
            <a:off x="685800" y="5162567"/>
            <a:ext cx="2136775" cy="603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p>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122" name="Text Box 27"/>
          <p:cNvSpPr txBox="1">
            <a:spLocks noChangeArrowheads="1"/>
          </p:cNvSpPr>
          <p:nvPr/>
        </p:nvSpPr>
        <p:spPr bwMode="auto">
          <a:xfrm>
            <a:off x="6765925" y="4630755"/>
            <a:ext cx="2074863" cy="3667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此处添加内容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123" name="Rectangle 28"/>
          <p:cNvSpPr>
            <a:spLocks noChangeArrowheads="1"/>
          </p:cNvSpPr>
          <p:nvPr/>
        </p:nvSpPr>
        <p:spPr bwMode="auto">
          <a:xfrm>
            <a:off x="6761163" y="5162567"/>
            <a:ext cx="2136775" cy="603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p>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Tree>
  </p:cSld>
  <p:clrMapOvr>
    <a:masterClrMapping/>
  </p:clrMapOvr>
  <p:transition spd="slow" advClick="0" advTm="2000">
    <p:dissolve/>
    <p:sndAc>
      <p:stSnd loop="1">
        <p:snd r:embed="rId2" name="breeze.wav" builtIn="1"/>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857255"/>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grpSp>
        <p:nvGrpSpPr>
          <p:cNvPr id="5122" name="Group 4"/>
          <p:cNvGrpSpPr>
            <a:grpSpLocks/>
          </p:cNvGrpSpPr>
          <p:nvPr/>
        </p:nvGrpSpPr>
        <p:grpSpPr bwMode="auto">
          <a:xfrm>
            <a:off x="2093884" y="2478078"/>
            <a:ext cx="5024438" cy="3049588"/>
            <a:chOff x="1570" y="1680"/>
            <a:chExt cx="2495" cy="1514"/>
          </a:xfrm>
        </p:grpSpPr>
        <p:sp>
          <p:nvSpPr>
            <p:cNvPr id="5123" name="Oval 5"/>
            <p:cNvSpPr>
              <a:spLocks noChangeArrowheads="1"/>
            </p:cNvSpPr>
            <p:nvPr/>
          </p:nvSpPr>
          <p:spPr bwMode="auto">
            <a:xfrm flipV="1">
              <a:off x="1570" y="2519"/>
              <a:ext cx="930" cy="212"/>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headEnd/>
              <a:tailEnd/>
            </a:ln>
          </p:spPr>
          <p:txBody>
            <a:bodyPr rot="10800000"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24" name="Oval 6"/>
            <p:cNvSpPr>
              <a:spLocks noChangeArrowheads="1"/>
            </p:cNvSpPr>
            <p:nvPr/>
          </p:nvSpPr>
          <p:spPr bwMode="auto">
            <a:xfrm flipV="1">
              <a:off x="2645" y="2166"/>
              <a:ext cx="1001" cy="170"/>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headEnd/>
              <a:tailEnd/>
            </a:ln>
          </p:spPr>
          <p:txBody>
            <a:bodyPr rot="10800000"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25" name="Oval 7"/>
            <p:cNvSpPr>
              <a:spLocks noChangeArrowheads="1"/>
            </p:cNvSpPr>
            <p:nvPr/>
          </p:nvSpPr>
          <p:spPr bwMode="auto">
            <a:xfrm flipV="1">
              <a:off x="2765" y="2973"/>
              <a:ext cx="1300" cy="221"/>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headEnd/>
              <a:tailEnd/>
            </a:ln>
          </p:spPr>
          <p:txBody>
            <a:bodyPr rot="10800000"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5126" name="Group 8"/>
            <p:cNvGrpSpPr>
              <a:grpSpLocks/>
            </p:cNvGrpSpPr>
            <p:nvPr/>
          </p:nvGrpSpPr>
          <p:grpSpPr bwMode="auto">
            <a:xfrm rot="-4622526">
              <a:off x="2583" y="2107"/>
              <a:ext cx="165" cy="654"/>
              <a:chOff x="3923" y="2568"/>
              <a:chExt cx="68" cy="636"/>
            </a:xfrm>
          </p:grpSpPr>
          <p:sp>
            <p:nvSpPr>
              <p:cNvPr id="5127" name="Rectangle 9"/>
              <p:cNvSpPr>
                <a:spLocks noChangeArrowheads="1"/>
              </p:cNvSpPr>
              <p:nvPr/>
            </p:nvSpPr>
            <p:spPr bwMode="auto">
              <a:xfrm rot="-5400000">
                <a:off x="3651" y="2864"/>
                <a:ext cx="636" cy="44"/>
              </a:xfrm>
              <a:prstGeom prst="rect">
                <a:avLst/>
              </a:prstGeom>
              <a:solidFill>
                <a:srgbClr val="EAEAEA"/>
              </a:solidFill>
              <a:ln w="9525">
                <a:noFill/>
                <a:miter lim="800000"/>
                <a:headEnd/>
                <a:tailEnd/>
              </a:ln>
            </p:spPr>
            <p:txBody>
              <a:bodyPr rot="10800000"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28" name="Rectangle 10"/>
              <p:cNvSpPr>
                <a:spLocks noChangeArrowheads="1"/>
              </p:cNvSpPr>
              <p:nvPr/>
            </p:nvSpPr>
            <p:spPr bwMode="auto">
              <a:xfrm rot="-5400000">
                <a:off x="3639" y="2852"/>
                <a:ext cx="636" cy="67"/>
              </a:xfrm>
              <a:prstGeom prst="rect">
                <a:avLst/>
              </a:prstGeom>
              <a:gradFill rotWithShape="1">
                <a:gsLst>
                  <a:gs pos="0">
                    <a:srgbClr val="595959"/>
                  </a:gs>
                  <a:gs pos="50000">
                    <a:srgbClr val="C0C0C0"/>
                  </a:gs>
                  <a:gs pos="100000">
                    <a:srgbClr val="595959"/>
                  </a:gs>
                </a:gsLst>
                <a:lin ang="5400000" scaled="1"/>
              </a:gradFill>
              <a:ln w="9525">
                <a:noFill/>
                <a:miter lim="800000"/>
                <a:headEnd/>
                <a:tailEnd/>
              </a:ln>
            </p:spPr>
            <p:txBody>
              <a:bodyPr rot="10800000"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5129" name="Group 11"/>
            <p:cNvGrpSpPr>
              <a:grpSpLocks/>
            </p:cNvGrpSpPr>
            <p:nvPr/>
          </p:nvGrpSpPr>
          <p:grpSpPr bwMode="auto">
            <a:xfrm rot="-6154422">
              <a:off x="2581" y="1778"/>
              <a:ext cx="90" cy="655"/>
              <a:chOff x="3923" y="2568"/>
              <a:chExt cx="68" cy="636"/>
            </a:xfrm>
          </p:grpSpPr>
          <p:sp>
            <p:nvSpPr>
              <p:cNvPr id="5130" name="Rectangle 12"/>
              <p:cNvSpPr>
                <a:spLocks noChangeArrowheads="1"/>
              </p:cNvSpPr>
              <p:nvPr/>
            </p:nvSpPr>
            <p:spPr bwMode="auto">
              <a:xfrm rot="-5400000">
                <a:off x="3651" y="2864"/>
                <a:ext cx="636" cy="44"/>
              </a:xfrm>
              <a:prstGeom prst="rect">
                <a:avLst/>
              </a:prstGeom>
              <a:solidFill>
                <a:srgbClr val="EAEAEA"/>
              </a:solidFill>
              <a:ln w="9525">
                <a:noFill/>
                <a:miter lim="800000"/>
                <a:headEnd/>
                <a:tailEnd/>
              </a:ln>
            </p:spPr>
            <p:txBody>
              <a:bodyPr rot="10800000"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31" name="Rectangle 13"/>
              <p:cNvSpPr>
                <a:spLocks noChangeArrowheads="1"/>
              </p:cNvSpPr>
              <p:nvPr/>
            </p:nvSpPr>
            <p:spPr bwMode="auto">
              <a:xfrm rot="-5400000">
                <a:off x="3639" y="2852"/>
                <a:ext cx="636" cy="67"/>
              </a:xfrm>
              <a:prstGeom prst="rect">
                <a:avLst/>
              </a:prstGeom>
              <a:gradFill rotWithShape="1">
                <a:gsLst>
                  <a:gs pos="0">
                    <a:srgbClr val="595959"/>
                  </a:gs>
                  <a:gs pos="50000">
                    <a:srgbClr val="C0C0C0"/>
                  </a:gs>
                  <a:gs pos="100000">
                    <a:srgbClr val="595959"/>
                  </a:gs>
                </a:gsLst>
                <a:lin ang="5400000" scaled="1"/>
              </a:gradFill>
              <a:ln w="9525">
                <a:noFill/>
                <a:miter lim="800000"/>
                <a:headEnd/>
                <a:tailEnd/>
              </a:ln>
            </p:spPr>
            <p:txBody>
              <a:bodyPr rot="10800000"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5132" name="Oval 14"/>
            <p:cNvSpPr>
              <a:spLocks noChangeArrowheads="1"/>
            </p:cNvSpPr>
            <p:nvPr/>
          </p:nvSpPr>
          <p:spPr bwMode="gray">
            <a:xfrm>
              <a:off x="1684" y="1929"/>
              <a:ext cx="709" cy="708"/>
            </a:xfrm>
            <a:prstGeom prst="ellipse">
              <a:avLst/>
            </a:prstGeom>
            <a:gradFill rotWithShape="1">
              <a:gsLst>
                <a:gs pos="0">
                  <a:srgbClr val="777777"/>
                </a:gs>
                <a:gs pos="100000">
                  <a:srgbClr val="383838"/>
                </a:gs>
              </a:gsLst>
              <a:path path="shape">
                <a:fillToRect l="50000" t="50000" r="50000" b="50000"/>
              </a:path>
            </a:gra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33" name="Freeform 15"/>
            <p:cNvSpPr>
              <a:spLocks/>
            </p:cNvSpPr>
            <p:nvPr/>
          </p:nvSpPr>
          <p:spPr bwMode="gray">
            <a:xfrm>
              <a:off x="1766" y="1949"/>
              <a:ext cx="547" cy="266"/>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134" name="Oval 16"/>
            <p:cNvSpPr>
              <a:spLocks noChangeArrowheads="1"/>
            </p:cNvSpPr>
            <p:nvPr/>
          </p:nvSpPr>
          <p:spPr bwMode="gray">
            <a:xfrm>
              <a:off x="2812" y="1680"/>
              <a:ext cx="581" cy="580"/>
            </a:xfrm>
            <a:prstGeom prst="ellipse">
              <a:avLst/>
            </a:prstGeom>
            <a:gradFill rotWithShape="1">
              <a:gsLst>
                <a:gs pos="0">
                  <a:srgbClr val="777777"/>
                </a:gs>
                <a:gs pos="100000">
                  <a:srgbClr val="383838"/>
                </a:gs>
              </a:gsLst>
              <a:path path="shape">
                <a:fillToRect l="50000" t="50000" r="50000" b="50000"/>
              </a:path>
            </a:gra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35" name="Freeform 17"/>
            <p:cNvSpPr>
              <a:spLocks/>
            </p:cNvSpPr>
            <p:nvPr/>
          </p:nvSpPr>
          <p:spPr bwMode="gray">
            <a:xfrm>
              <a:off x="2879" y="1693"/>
              <a:ext cx="447" cy="218"/>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 name="Oval 18"/>
            <p:cNvSpPr>
              <a:spLocks noChangeArrowheads="1"/>
            </p:cNvSpPr>
            <p:nvPr/>
          </p:nvSpPr>
          <p:spPr bwMode="gray">
            <a:xfrm>
              <a:off x="2946" y="2129"/>
              <a:ext cx="959" cy="959"/>
            </a:xfrm>
            <a:prstGeom prst="ellipse">
              <a:avLst/>
            </a:prstGeom>
            <a:gradFill rotWithShape="1">
              <a:gsLst>
                <a:gs pos="0">
                  <a:schemeClr val="accent2"/>
                </a:gs>
                <a:gs pos="100000">
                  <a:schemeClr val="accent2">
                    <a:gamma/>
                    <a:shade val="47451"/>
                    <a:invGamma/>
                  </a:schemeClr>
                </a:gs>
              </a:gsLst>
              <a:path path="shape">
                <a:fillToRect l="50000" t="50000" r="50000" b="50000"/>
              </a:path>
            </a:gradFill>
            <a:ln w="9525">
              <a:noFill/>
              <a:round/>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37" name="Freeform 19"/>
            <p:cNvSpPr>
              <a:spLocks/>
            </p:cNvSpPr>
            <p:nvPr/>
          </p:nvSpPr>
          <p:spPr bwMode="gray">
            <a:xfrm>
              <a:off x="3056" y="2151"/>
              <a:ext cx="740" cy="361"/>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5138" name="Text Box 20"/>
          <p:cNvSpPr txBox="1">
            <a:spLocks noChangeArrowheads="1"/>
          </p:cNvSpPr>
          <p:nvPr/>
        </p:nvSpPr>
        <p:spPr bwMode="auto">
          <a:xfrm>
            <a:off x="504797" y="2143116"/>
            <a:ext cx="2074862" cy="3667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此处添加内容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39" name="Rectangle 21"/>
          <p:cNvSpPr>
            <a:spLocks noChangeArrowheads="1"/>
          </p:cNvSpPr>
          <p:nvPr/>
        </p:nvSpPr>
        <p:spPr bwMode="auto">
          <a:xfrm>
            <a:off x="500034" y="2674928"/>
            <a:ext cx="2136775" cy="603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p>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40" name="Text Box 22"/>
          <p:cNvSpPr txBox="1">
            <a:spLocks noChangeArrowheads="1"/>
          </p:cNvSpPr>
          <p:nvPr/>
        </p:nvSpPr>
        <p:spPr bwMode="auto">
          <a:xfrm>
            <a:off x="6580159" y="2143116"/>
            <a:ext cx="2074863" cy="3667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此处添加内容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41" name="Rectangle 23"/>
          <p:cNvSpPr>
            <a:spLocks noChangeArrowheads="1"/>
          </p:cNvSpPr>
          <p:nvPr/>
        </p:nvSpPr>
        <p:spPr bwMode="auto">
          <a:xfrm>
            <a:off x="6575397" y="2674928"/>
            <a:ext cx="2136775" cy="603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p>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42" name="Text Box 24"/>
          <p:cNvSpPr txBox="1">
            <a:spLocks noChangeArrowheads="1"/>
          </p:cNvSpPr>
          <p:nvPr/>
        </p:nvSpPr>
        <p:spPr bwMode="auto">
          <a:xfrm>
            <a:off x="2532034" y="4733916"/>
            <a:ext cx="2074863" cy="3667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此处添加内容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43" name="Rectangle 25"/>
          <p:cNvSpPr>
            <a:spLocks noChangeArrowheads="1"/>
          </p:cNvSpPr>
          <p:nvPr/>
        </p:nvSpPr>
        <p:spPr bwMode="auto">
          <a:xfrm>
            <a:off x="2527272" y="5265728"/>
            <a:ext cx="2136775" cy="603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p>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44" name="Rectangle 26"/>
          <p:cNvSpPr>
            <a:spLocks noChangeArrowheads="1"/>
          </p:cNvSpPr>
          <p:nvPr/>
        </p:nvSpPr>
        <p:spPr bwMode="auto">
          <a:xfrm>
            <a:off x="5270472" y="3900478"/>
            <a:ext cx="1187450" cy="973138"/>
          </a:xfrm>
          <a:prstGeom prst="rect">
            <a:avLst/>
          </a:prstGeom>
          <a:noFill/>
          <a:ln w="9525" algn="ctr">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bg1"/>
                </a:solidFill>
                <a:effectLst/>
                <a:latin typeface="Arial" pitchFamily="34" charset="0"/>
                <a:ea typeface="宋体" pitchFamily="2" charset="-122"/>
              </a:rPr>
              <a:t>单击添加</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45" name="Rectangle 27"/>
          <p:cNvSpPr>
            <a:spLocks noChangeArrowheads="1"/>
          </p:cNvSpPr>
          <p:nvPr/>
        </p:nvSpPr>
        <p:spPr bwMode="auto">
          <a:xfrm>
            <a:off x="2425672" y="3214678"/>
            <a:ext cx="1187450" cy="973138"/>
          </a:xfrm>
          <a:prstGeom prst="rect">
            <a:avLst/>
          </a:prstGeom>
          <a:noFill/>
          <a:ln w="9525" algn="ctr">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bg1"/>
                </a:solidFill>
                <a:effectLst/>
                <a:latin typeface="Arial" pitchFamily="34" charset="0"/>
                <a:ea typeface="宋体" pitchFamily="2" charset="-122"/>
              </a:rPr>
              <a:t>单击添加</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46" name="Rectangle 28"/>
          <p:cNvSpPr>
            <a:spLocks noChangeArrowheads="1"/>
          </p:cNvSpPr>
          <p:nvPr/>
        </p:nvSpPr>
        <p:spPr bwMode="auto">
          <a:xfrm>
            <a:off x="4606897" y="2566978"/>
            <a:ext cx="1187450" cy="973138"/>
          </a:xfrm>
          <a:prstGeom prst="rect">
            <a:avLst/>
          </a:prstGeom>
          <a:noFill/>
          <a:ln w="9525" algn="ctr">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bg1"/>
                </a:solidFill>
                <a:effectLst/>
                <a:latin typeface="Arial" pitchFamily="34" charset="0"/>
                <a:ea typeface="宋体" pitchFamily="2" charset="-122"/>
              </a:rPr>
              <a:t>单击添加</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Tree>
  </p:cSld>
  <p:clrMapOvr>
    <a:masterClrMapping/>
  </p:clrMapOvr>
  <p:transition spd="slow" advClick="0" advTm="2000">
    <p:dissolve/>
    <p:sndAc>
      <p:stSnd loop="1">
        <p:snd r:embed="rId2" name="breeze.wav" builtIn="1"/>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940028" y="714379"/>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grpSp>
        <p:nvGrpSpPr>
          <p:cNvPr id="6146" name="Group 63"/>
          <p:cNvGrpSpPr>
            <a:grpSpLocks/>
          </p:cNvGrpSpPr>
          <p:nvPr/>
        </p:nvGrpSpPr>
        <p:grpSpPr bwMode="auto">
          <a:xfrm>
            <a:off x="749300" y="2390764"/>
            <a:ext cx="7593013" cy="2946400"/>
            <a:chOff x="462" y="1657"/>
            <a:chExt cx="4896" cy="2172"/>
          </a:xfrm>
        </p:grpSpPr>
        <p:sp>
          <p:nvSpPr>
            <p:cNvPr id="4" name="Freeform 64"/>
            <p:cNvSpPr>
              <a:spLocks/>
            </p:cNvSpPr>
            <p:nvPr/>
          </p:nvSpPr>
          <p:spPr bwMode="gray">
            <a:xfrm>
              <a:off x="577" y="1657"/>
              <a:ext cx="2843" cy="1250"/>
            </a:xfrm>
            <a:custGeom>
              <a:avLst/>
              <a:gdLst/>
              <a:ahLst/>
              <a:cxnLst>
                <a:cxn ang="0">
                  <a:pos x="348" y="356"/>
                </a:cxn>
                <a:cxn ang="0">
                  <a:pos x="379" y="272"/>
                </a:cxn>
                <a:cxn ang="0">
                  <a:pos x="483" y="306"/>
                </a:cxn>
                <a:cxn ang="0">
                  <a:pos x="415" y="384"/>
                </a:cxn>
                <a:cxn ang="0">
                  <a:pos x="250" y="348"/>
                </a:cxn>
                <a:cxn ang="0">
                  <a:pos x="117" y="524"/>
                </a:cxn>
                <a:cxn ang="0">
                  <a:pos x="13" y="659"/>
                </a:cxn>
                <a:cxn ang="0">
                  <a:pos x="160" y="602"/>
                </a:cxn>
                <a:cxn ang="0">
                  <a:pos x="286" y="558"/>
                </a:cxn>
                <a:cxn ang="0">
                  <a:pos x="385" y="632"/>
                </a:cxn>
                <a:cxn ang="0">
                  <a:pos x="353" y="540"/>
                </a:cxn>
                <a:cxn ang="0">
                  <a:pos x="453" y="654"/>
                </a:cxn>
                <a:cxn ang="0">
                  <a:pos x="513" y="614"/>
                </a:cxn>
                <a:cxn ang="0">
                  <a:pos x="601" y="687"/>
                </a:cxn>
                <a:cxn ang="0">
                  <a:pos x="622" y="759"/>
                </a:cxn>
                <a:cxn ang="0">
                  <a:pos x="696" y="890"/>
                </a:cxn>
                <a:cxn ang="0">
                  <a:pos x="821" y="1044"/>
                </a:cxn>
                <a:cxn ang="0">
                  <a:pos x="967" y="879"/>
                </a:cxn>
                <a:cxn ang="0">
                  <a:pos x="849" y="836"/>
                </a:cxn>
                <a:cxn ang="0">
                  <a:pos x="957" y="848"/>
                </a:cxn>
                <a:cxn ang="0">
                  <a:pos x="1174" y="939"/>
                </a:cxn>
                <a:cxn ang="0">
                  <a:pos x="1266" y="1136"/>
                </a:cxn>
                <a:cxn ang="0">
                  <a:pos x="1309" y="999"/>
                </a:cxn>
                <a:cxn ang="0">
                  <a:pos x="1485" y="972"/>
                </a:cxn>
                <a:cxn ang="0">
                  <a:pos x="1557" y="1156"/>
                </a:cxn>
                <a:cxn ang="0">
                  <a:pos x="1624" y="1103"/>
                </a:cxn>
                <a:cxn ang="0">
                  <a:pos x="1668" y="920"/>
                </a:cxn>
                <a:cxn ang="0">
                  <a:pos x="1737" y="908"/>
                </a:cxn>
                <a:cxn ang="0">
                  <a:pos x="1861" y="794"/>
                </a:cxn>
                <a:cxn ang="0">
                  <a:pos x="1882" y="662"/>
                </a:cxn>
                <a:cxn ang="0">
                  <a:pos x="1867" y="602"/>
                </a:cxn>
                <a:cxn ang="0">
                  <a:pos x="1911" y="653"/>
                </a:cxn>
                <a:cxn ang="0">
                  <a:pos x="1959" y="624"/>
                </a:cxn>
                <a:cxn ang="0">
                  <a:pos x="2125" y="480"/>
                </a:cxn>
                <a:cxn ang="0">
                  <a:pos x="2116" y="335"/>
                </a:cxn>
                <a:cxn ang="0">
                  <a:pos x="2350" y="282"/>
                </a:cxn>
                <a:cxn ang="0">
                  <a:pos x="2421" y="300"/>
                </a:cxn>
                <a:cxn ang="0">
                  <a:pos x="2424" y="386"/>
                </a:cxn>
                <a:cxn ang="0">
                  <a:pos x="2569" y="300"/>
                </a:cxn>
                <a:cxn ang="0">
                  <a:pos x="2730" y="210"/>
                </a:cxn>
                <a:cxn ang="0">
                  <a:pos x="2788" y="185"/>
                </a:cxn>
                <a:cxn ang="0">
                  <a:pos x="2581" y="123"/>
                </a:cxn>
                <a:cxn ang="0">
                  <a:pos x="2412" y="119"/>
                </a:cxn>
                <a:cxn ang="0">
                  <a:pos x="2167" y="35"/>
                </a:cxn>
                <a:cxn ang="0">
                  <a:pos x="2094" y="101"/>
                </a:cxn>
                <a:cxn ang="0">
                  <a:pos x="1848" y="78"/>
                </a:cxn>
                <a:cxn ang="0">
                  <a:pos x="1660" y="29"/>
                </a:cxn>
                <a:cxn ang="0">
                  <a:pos x="1366" y="65"/>
                </a:cxn>
                <a:cxn ang="0">
                  <a:pos x="1203" y="93"/>
                </a:cxn>
                <a:cxn ang="0">
                  <a:pos x="1090" y="111"/>
                </a:cxn>
                <a:cxn ang="0">
                  <a:pos x="1044" y="113"/>
                </a:cxn>
                <a:cxn ang="0">
                  <a:pos x="913" y="156"/>
                </a:cxn>
                <a:cxn ang="0">
                  <a:pos x="720" y="194"/>
                </a:cxn>
                <a:cxn ang="0">
                  <a:pos x="669" y="188"/>
                </a:cxn>
                <a:cxn ang="0">
                  <a:pos x="501" y="105"/>
                </a:cxn>
                <a:cxn ang="0">
                  <a:pos x="289" y="198"/>
                </a:cxn>
                <a:cxn ang="0">
                  <a:pos x="222" y="248"/>
                </a:cxn>
              </a:cxnLst>
              <a:rect l="0" t="0" r="r" b="b"/>
              <a:pathLst>
                <a:path w="2842" h="1250">
                  <a:moveTo>
                    <a:pt x="208" y="275"/>
                  </a:moveTo>
                  <a:cubicBezTo>
                    <a:pt x="213" y="291"/>
                    <a:pt x="212" y="310"/>
                    <a:pt x="228" y="315"/>
                  </a:cubicBezTo>
                  <a:cubicBezTo>
                    <a:pt x="235" y="336"/>
                    <a:pt x="253" y="320"/>
                    <a:pt x="273" y="316"/>
                  </a:cubicBezTo>
                  <a:cubicBezTo>
                    <a:pt x="284" y="300"/>
                    <a:pt x="284" y="301"/>
                    <a:pt x="301" y="312"/>
                  </a:cubicBezTo>
                  <a:cubicBezTo>
                    <a:pt x="308" y="315"/>
                    <a:pt x="301" y="331"/>
                    <a:pt x="304" y="336"/>
                  </a:cubicBezTo>
                  <a:cubicBezTo>
                    <a:pt x="307" y="341"/>
                    <a:pt x="319" y="340"/>
                    <a:pt x="322" y="345"/>
                  </a:cubicBezTo>
                  <a:cubicBezTo>
                    <a:pt x="325" y="350"/>
                    <a:pt x="321" y="366"/>
                    <a:pt x="325" y="368"/>
                  </a:cubicBezTo>
                  <a:cubicBezTo>
                    <a:pt x="336" y="367"/>
                    <a:pt x="339" y="362"/>
                    <a:pt x="348" y="356"/>
                  </a:cubicBezTo>
                  <a:cubicBezTo>
                    <a:pt x="354" y="353"/>
                    <a:pt x="362" y="360"/>
                    <a:pt x="366" y="359"/>
                  </a:cubicBezTo>
                  <a:cubicBezTo>
                    <a:pt x="370" y="358"/>
                    <a:pt x="367" y="352"/>
                    <a:pt x="370" y="347"/>
                  </a:cubicBezTo>
                  <a:cubicBezTo>
                    <a:pt x="376" y="339"/>
                    <a:pt x="385" y="328"/>
                    <a:pt x="385" y="328"/>
                  </a:cubicBezTo>
                  <a:cubicBezTo>
                    <a:pt x="390" y="324"/>
                    <a:pt x="381" y="318"/>
                    <a:pt x="384" y="314"/>
                  </a:cubicBezTo>
                  <a:cubicBezTo>
                    <a:pt x="387" y="310"/>
                    <a:pt x="402" y="308"/>
                    <a:pt x="405" y="303"/>
                  </a:cubicBezTo>
                  <a:cubicBezTo>
                    <a:pt x="408" y="298"/>
                    <a:pt x="408" y="288"/>
                    <a:pt x="405" y="285"/>
                  </a:cubicBezTo>
                  <a:cubicBezTo>
                    <a:pt x="402" y="282"/>
                    <a:pt x="391" y="290"/>
                    <a:pt x="387" y="288"/>
                  </a:cubicBezTo>
                  <a:cubicBezTo>
                    <a:pt x="383" y="281"/>
                    <a:pt x="379" y="272"/>
                    <a:pt x="379" y="272"/>
                  </a:cubicBezTo>
                  <a:cubicBezTo>
                    <a:pt x="389" y="257"/>
                    <a:pt x="388" y="260"/>
                    <a:pt x="401" y="248"/>
                  </a:cubicBezTo>
                  <a:cubicBezTo>
                    <a:pt x="434" y="219"/>
                    <a:pt x="412" y="227"/>
                    <a:pt x="441" y="220"/>
                  </a:cubicBezTo>
                  <a:cubicBezTo>
                    <a:pt x="468" y="193"/>
                    <a:pt x="441" y="194"/>
                    <a:pt x="497" y="200"/>
                  </a:cubicBezTo>
                  <a:cubicBezTo>
                    <a:pt x="492" y="208"/>
                    <a:pt x="486" y="216"/>
                    <a:pt x="481" y="224"/>
                  </a:cubicBezTo>
                  <a:cubicBezTo>
                    <a:pt x="476" y="232"/>
                    <a:pt x="450" y="242"/>
                    <a:pt x="450" y="242"/>
                  </a:cubicBezTo>
                  <a:cubicBezTo>
                    <a:pt x="441" y="268"/>
                    <a:pt x="434" y="282"/>
                    <a:pt x="473" y="292"/>
                  </a:cubicBezTo>
                  <a:cubicBezTo>
                    <a:pt x="506" y="287"/>
                    <a:pt x="532" y="284"/>
                    <a:pt x="565" y="288"/>
                  </a:cubicBezTo>
                  <a:cubicBezTo>
                    <a:pt x="556" y="322"/>
                    <a:pt x="520" y="304"/>
                    <a:pt x="483" y="306"/>
                  </a:cubicBezTo>
                  <a:cubicBezTo>
                    <a:pt x="468" y="312"/>
                    <a:pt x="487" y="320"/>
                    <a:pt x="487" y="327"/>
                  </a:cubicBezTo>
                  <a:cubicBezTo>
                    <a:pt x="487" y="334"/>
                    <a:pt x="487" y="347"/>
                    <a:pt x="484" y="348"/>
                  </a:cubicBezTo>
                  <a:cubicBezTo>
                    <a:pt x="481" y="349"/>
                    <a:pt x="476" y="338"/>
                    <a:pt x="471" y="333"/>
                  </a:cubicBezTo>
                  <a:cubicBezTo>
                    <a:pt x="466" y="328"/>
                    <a:pt x="460" y="316"/>
                    <a:pt x="456" y="315"/>
                  </a:cubicBezTo>
                  <a:cubicBezTo>
                    <a:pt x="452" y="314"/>
                    <a:pt x="451" y="324"/>
                    <a:pt x="448" y="329"/>
                  </a:cubicBezTo>
                  <a:cubicBezTo>
                    <a:pt x="442" y="336"/>
                    <a:pt x="437" y="338"/>
                    <a:pt x="436" y="345"/>
                  </a:cubicBezTo>
                  <a:cubicBezTo>
                    <a:pt x="435" y="352"/>
                    <a:pt x="445" y="365"/>
                    <a:pt x="442" y="371"/>
                  </a:cubicBezTo>
                  <a:cubicBezTo>
                    <a:pt x="439" y="377"/>
                    <a:pt x="422" y="383"/>
                    <a:pt x="415" y="384"/>
                  </a:cubicBezTo>
                  <a:cubicBezTo>
                    <a:pt x="408" y="385"/>
                    <a:pt x="406" y="381"/>
                    <a:pt x="401" y="380"/>
                  </a:cubicBezTo>
                  <a:cubicBezTo>
                    <a:pt x="389" y="388"/>
                    <a:pt x="397" y="376"/>
                    <a:pt x="384" y="377"/>
                  </a:cubicBezTo>
                  <a:cubicBezTo>
                    <a:pt x="376" y="378"/>
                    <a:pt x="365" y="388"/>
                    <a:pt x="355" y="389"/>
                  </a:cubicBezTo>
                  <a:cubicBezTo>
                    <a:pt x="345" y="390"/>
                    <a:pt x="334" y="384"/>
                    <a:pt x="324" y="384"/>
                  </a:cubicBezTo>
                  <a:cubicBezTo>
                    <a:pt x="312" y="383"/>
                    <a:pt x="303" y="394"/>
                    <a:pt x="292" y="390"/>
                  </a:cubicBezTo>
                  <a:cubicBezTo>
                    <a:pt x="286" y="382"/>
                    <a:pt x="281" y="378"/>
                    <a:pt x="280" y="368"/>
                  </a:cubicBezTo>
                  <a:cubicBezTo>
                    <a:pt x="279" y="358"/>
                    <a:pt x="293" y="333"/>
                    <a:pt x="288" y="330"/>
                  </a:cubicBezTo>
                  <a:cubicBezTo>
                    <a:pt x="283" y="327"/>
                    <a:pt x="254" y="338"/>
                    <a:pt x="250" y="348"/>
                  </a:cubicBezTo>
                  <a:cubicBezTo>
                    <a:pt x="244" y="356"/>
                    <a:pt x="266" y="380"/>
                    <a:pt x="262" y="388"/>
                  </a:cubicBezTo>
                  <a:cubicBezTo>
                    <a:pt x="258" y="396"/>
                    <a:pt x="236" y="392"/>
                    <a:pt x="224" y="398"/>
                  </a:cubicBezTo>
                  <a:cubicBezTo>
                    <a:pt x="196" y="416"/>
                    <a:pt x="214" y="417"/>
                    <a:pt x="193" y="424"/>
                  </a:cubicBezTo>
                  <a:cubicBezTo>
                    <a:pt x="177" y="440"/>
                    <a:pt x="144" y="462"/>
                    <a:pt x="123" y="455"/>
                  </a:cubicBezTo>
                  <a:cubicBezTo>
                    <a:pt x="109" y="463"/>
                    <a:pt x="121" y="474"/>
                    <a:pt x="114" y="477"/>
                  </a:cubicBezTo>
                  <a:cubicBezTo>
                    <a:pt x="107" y="480"/>
                    <a:pt x="87" y="468"/>
                    <a:pt x="81" y="470"/>
                  </a:cubicBezTo>
                  <a:cubicBezTo>
                    <a:pt x="75" y="472"/>
                    <a:pt x="71" y="479"/>
                    <a:pt x="77" y="488"/>
                  </a:cubicBezTo>
                  <a:cubicBezTo>
                    <a:pt x="97" y="501"/>
                    <a:pt x="109" y="499"/>
                    <a:pt x="117" y="524"/>
                  </a:cubicBezTo>
                  <a:cubicBezTo>
                    <a:pt x="122" y="533"/>
                    <a:pt x="118" y="553"/>
                    <a:pt x="114" y="558"/>
                  </a:cubicBezTo>
                  <a:cubicBezTo>
                    <a:pt x="110" y="563"/>
                    <a:pt x="101" y="555"/>
                    <a:pt x="94" y="555"/>
                  </a:cubicBezTo>
                  <a:cubicBezTo>
                    <a:pt x="87" y="555"/>
                    <a:pt x="82" y="555"/>
                    <a:pt x="69" y="555"/>
                  </a:cubicBezTo>
                  <a:cubicBezTo>
                    <a:pt x="53" y="561"/>
                    <a:pt x="24" y="548"/>
                    <a:pt x="15" y="554"/>
                  </a:cubicBezTo>
                  <a:cubicBezTo>
                    <a:pt x="6" y="560"/>
                    <a:pt x="13" y="582"/>
                    <a:pt x="13" y="590"/>
                  </a:cubicBezTo>
                  <a:cubicBezTo>
                    <a:pt x="12" y="598"/>
                    <a:pt x="16" y="592"/>
                    <a:pt x="18" y="605"/>
                  </a:cubicBezTo>
                  <a:cubicBezTo>
                    <a:pt x="16" y="611"/>
                    <a:pt x="2" y="615"/>
                    <a:pt x="1" y="624"/>
                  </a:cubicBezTo>
                  <a:cubicBezTo>
                    <a:pt x="0" y="633"/>
                    <a:pt x="9" y="651"/>
                    <a:pt x="13" y="659"/>
                  </a:cubicBezTo>
                  <a:cubicBezTo>
                    <a:pt x="17" y="667"/>
                    <a:pt x="20" y="671"/>
                    <a:pt x="24" y="672"/>
                  </a:cubicBezTo>
                  <a:cubicBezTo>
                    <a:pt x="28" y="675"/>
                    <a:pt x="28" y="665"/>
                    <a:pt x="37" y="665"/>
                  </a:cubicBezTo>
                  <a:cubicBezTo>
                    <a:pt x="41" y="665"/>
                    <a:pt x="42" y="671"/>
                    <a:pt x="49" y="672"/>
                  </a:cubicBezTo>
                  <a:cubicBezTo>
                    <a:pt x="56" y="673"/>
                    <a:pt x="65" y="674"/>
                    <a:pt x="78" y="671"/>
                  </a:cubicBezTo>
                  <a:cubicBezTo>
                    <a:pt x="91" y="668"/>
                    <a:pt x="120" y="664"/>
                    <a:pt x="130" y="656"/>
                  </a:cubicBezTo>
                  <a:cubicBezTo>
                    <a:pt x="142" y="641"/>
                    <a:pt x="137" y="633"/>
                    <a:pt x="139" y="624"/>
                  </a:cubicBezTo>
                  <a:cubicBezTo>
                    <a:pt x="141" y="615"/>
                    <a:pt x="141" y="607"/>
                    <a:pt x="144" y="603"/>
                  </a:cubicBezTo>
                  <a:cubicBezTo>
                    <a:pt x="147" y="599"/>
                    <a:pt x="153" y="605"/>
                    <a:pt x="160" y="602"/>
                  </a:cubicBezTo>
                  <a:cubicBezTo>
                    <a:pt x="167" y="599"/>
                    <a:pt x="183" y="589"/>
                    <a:pt x="187" y="582"/>
                  </a:cubicBezTo>
                  <a:cubicBezTo>
                    <a:pt x="193" y="578"/>
                    <a:pt x="180" y="567"/>
                    <a:pt x="183" y="563"/>
                  </a:cubicBezTo>
                  <a:cubicBezTo>
                    <a:pt x="186" y="559"/>
                    <a:pt x="200" y="556"/>
                    <a:pt x="205" y="557"/>
                  </a:cubicBezTo>
                  <a:cubicBezTo>
                    <a:pt x="210" y="558"/>
                    <a:pt x="210" y="566"/>
                    <a:pt x="213" y="568"/>
                  </a:cubicBezTo>
                  <a:cubicBezTo>
                    <a:pt x="216" y="569"/>
                    <a:pt x="220" y="573"/>
                    <a:pt x="226" y="570"/>
                  </a:cubicBezTo>
                  <a:cubicBezTo>
                    <a:pt x="232" y="567"/>
                    <a:pt x="243" y="557"/>
                    <a:pt x="250" y="552"/>
                  </a:cubicBezTo>
                  <a:cubicBezTo>
                    <a:pt x="259" y="552"/>
                    <a:pt x="262" y="538"/>
                    <a:pt x="270" y="542"/>
                  </a:cubicBezTo>
                  <a:cubicBezTo>
                    <a:pt x="276" y="543"/>
                    <a:pt x="282" y="553"/>
                    <a:pt x="286" y="558"/>
                  </a:cubicBezTo>
                  <a:cubicBezTo>
                    <a:pt x="290" y="563"/>
                    <a:pt x="283" y="567"/>
                    <a:pt x="295" y="575"/>
                  </a:cubicBezTo>
                  <a:cubicBezTo>
                    <a:pt x="315" y="596"/>
                    <a:pt x="324" y="597"/>
                    <a:pt x="357" y="604"/>
                  </a:cubicBezTo>
                  <a:cubicBezTo>
                    <a:pt x="371" y="625"/>
                    <a:pt x="379" y="633"/>
                    <a:pt x="354" y="639"/>
                  </a:cubicBezTo>
                  <a:cubicBezTo>
                    <a:pt x="351" y="646"/>
                    <a:pt x="332" y="636"/>
                    <a:pt x="327" y="639"/>
                  </a:cubicBezTo>
                  <a:cubicBezTo>
                    <a:pt x="322" y="642"/>
                    <a:pt x="321" y="654"/>
                    <a:pt x="325" y="659"/>
                  </a:cubicBezTo>
                  <a:cubicBezTo>
                    <a:pt x="329" y="664"/>
                    <a:pt x="347" y="672"/>
                    <a:pt x="354" y="671"/>
                  </a:cubicBezTo>
                  <a:cubicBezTo>
                    <a:pt x="361" y="670"/>
                    <a:pt x="364" y="662"/>
                    <a:pt x="369" y="656"/>
                  </a:cubicBezTo>
                  <a:cubicBezTo>
                    <a:pt x="376" y="649"/>
                    <a:pt x="380" y="640"/>
                    <a:pt x="385" y="632"/>
                  </a:cubicBezTo>
                  <a:cubicBezTo>
                    <a:pt x="389" y="626"/>
                    <a:pt x="384" y="623"/>
                    <a:pt x="387" y="620"/>
                  </a:cubicBezTo>
                  <a:cubicBezTo>
                    <a:pt x="390" y="617"/>
                    <a:pt x="411" y="620"/>
                    <a:pt x="405" y="614"/>
                  </a:cubicBezTo>
                  <a:cubicBezTo>
                    <a:pt x="398" y="592"/>
                    <a:pt x="371" y="596"/>
                    <a:pt x="353" y="584"/>
                  </a:cubicBezTo>
                  <a:cubicBezTo>
                    <a:pt x="350" y="580"/>
                    <a:pt x="348" y="575"/>
                    <a:pt x="345" y="572"/>
                  </a:cubicBezTo>
                  <a:cubicBezTo>
                    <a:pt x="342" y="569"/>
                    <a:pt x="336" y="568"/>
                    <a:pt x="333" y="564"/>
                  </a:cubicBezTo>
                  <a:cubicBezTo>
                    <a:pt x="327" y="557"/>
                    <a:pt x="317" y="540"/>
                    <a:pt x="317" y="540"/>
                  </a:cubicBezTo>
                  <a:cubicBezTo>
                    <a:pt x="318" y="535"/>
                    <a:pt x="328" y="524"/>
                    <a:pt x="334" y="524"/>
                  </a:cubicBezTo>
                  <a:cubicBezTo>
                    <a:pt x="340" y="524"/>
                    <a:pt x="349" y="535"/>
                    <a:pt x="353" y="540"/>
                  </a:cubicBezTo>
                  <a:cubicBezTo>
                    <a:pt x="357" y="542"/>
                    <a:pt x="354" y="549"/>
                    <a:pt x="357" y="552"/>
                  </a:cubicBezTo>
                  <a:cubicBezTo>
                    <a:pt x="363" y="555"/>
                    <a:pt x="383" y="571"/>
                    <a:pt x="390" y="572"/>
                  </a:cubicBezTo>
                  <a:cubicBezTo>
                    <a:pt x="397" y="573"/>
                    <a:pt x="398" y="558"/>
                    <a:pt x="401" y="560"/>
                  </a:cubicBezTo>
                  <a:cubicBezTo>
                    <a:pt x="404" y="568"/>
                    <a:pt x="401" y="581"/>
                    <a:pt x="409" y="584"/>
                  </a:cubicBezTo>
                  <a:cubicBezTo>
                    <a:pt x="417" y="587"/>
                    <a:pt x="433" y="592"/>
                    <a:pt x="433" y="592"/>
                  </a:cubicBezTo>
                  <a:cubicBezTo>
                    <a:pt x="437" y="597"/>
                    <a:pt x="416" y="601"/>
                    <a:pt x="415" y="608"/>
                  </a:cubicBezTo>
                  <a:cubicBezTo>
                    <a:pt x="414" y="615"/>
                    <a:pt x="423" y="628"/>
                    <a:pt x="429" y="636"/>
                  </a:cubicBezTo>
                  <a:cubicBezTo>
                    <a:pt x="433" y="644"/>
                    <a:pt x="450" y="649"/>
                    <a:pt x="453" y="654"/>
                  </a:cubicBezTo>
                  <a:cubicBezTo>
                    <a:pt x="456" y="659"/>
                    <a:pt x="447" y="667"/>
                    <a:pt x="450" y="669"/>
                  </a:cubicBezTo>
                  <a:cubicBezTo>
                    <a:pt x="453" y="671"/>
                    <a:pt x="471" y="671"/>
                    <a:pt x="474" y="669"/>
                  </a:cubicBezTo>
                  <a:cubicBezTo>
                    <a:pt x="479" y="667"/>
                    <a:pt x="466" y="660"/>
                    <a:pt x="466" y="656"/>
                  </a:cubicBezTo>
                  <a:cubicBezTo>
                    <a:pt x="468" y="652"/>
                    <a:pt x="484" y="647"/>
                    <a:pt x="484" y="642"/>
                  </a:cubicBezTo>
                  <a:cubicBezTo>
                    <a:pt x="484" y="637"/>
                    <a:pt x="471" y="631"/>
                    <a:pt x="469" y="626"/>
                  </a:cubicBezTo>
                  <a:cubicBezTo>
                    <a:pt x="467" y="621"/>
                    <a:pt x="466" y="618"/>
                    <a:pt x="472" y="614"/>
                  </a:cubicBezTo>
                  <a:cubicBezTo>
                    <a:pt x="478" y="610"/>
                    <a:pt x="497" y="603"/>
                    <a:pt x="504" y="603"/>
                  </a:cubicBezTo>
                  <a:cubicBezTo>
                    <a:pt x="510" y="603"/>
                    <a:pt x="512" y="610"/>
                    <a:pt x="513" y="614"/>
                  </a:cubicBezTo>
                  <a:cubicBezTo>
                    <a:pt x="514" y="618"/>
                    <a:pt x="507" y="625"/>
                    <a:pt x="510" y="629"/>
                  </a:cubicBezTo>
                  <a:cubicBezTo>
                    <a:pt x="513" y="633"/>
                    <a:pt x="528" y="635"/>
                    <a:pt x="529" y="638"/>
                  </a:cubicBezTo>
                  <a:cubicBezTo>
                    <a:pt x="532" y="642"/>
                    <a:pt x="517" y="645"/>
                    <a:pt x="517" y="650"/>
                  </a:cubicBezTo>
                  <a:cubicBezTo>
                    <a:pt x="518" y="655"/>
                    <a:pt x="525" y="661"/>
                    <a:pt x="532" y="666"/>
                  </a:cubicBezTo>
                  <a:cubicBezTo>
                    <a:pt x="542" y="669"/>
                    <a:pt x="547" y="679"/>
                    <a:pt x="558" y="680"/>
                  </a:cubicBezTo>
                  <a:cubicBezTo>
                    <a:pt x="567" y="683"/>
                    <a:pt x="567" y="668"/>
                    <a:pt x="582" y="666"/>
                  </a:cubicBezTo>
                  <a:cubicBezTo>
                    <a:pt x="589" y="666"/>
                    <a:pt x="597" y="674"/>
                    <a:pt x="600" y="678"/>
                  </a:cubicBezTo>
                  <a:cubicBezTo>
                    <a:pt x="603" y="682"/>
                    <a:pt x="602" y="683"/>
                    <a:pt x="601" y="687"/>
                  </a:cubicBezTo>
                  <a:cubicBezTo>
                    <a:pt x="600" y="691"/>
                    <a:pt x="590" y="698"/>
                    <a:pt x="592" y="701"/>
                  </a:cubicBezTo>
                  <a:cubicBezTo>
                    <a:pt x="594" y="704"/>
                    <a:pt x="608" y="708"/>
                    <a:pt x="613" y="707"/>
                  </a:cubicBezTo>
                  <a:cubicBezTo>
                    <a:pt x="618" y="706"/>
                    <a:pt x="621" y="699"/>
                    <a:pt x="621" y="695"/>
                  </a:cubicBezTo>
                  <a:cubicBezTo>
                    <a:pt x="621" y="691"/>
                    <a:pt x="612" y="688"/>
                    <a:pt x="613" y="684"/>
                  </a:cubicBezTo>
                  <a:cubicBezTo>
                    <a:pt x="614" y="680"/>
                    <a:pt x="622" y="674"/>
                    <a:pt x="628" y="672"/>
                  </a:cubicBezTo>
                  <a:cubicBezTo>
                    <a:pt x="634" y="670"/>
                    <a:pt x="647" y="664"/>
                    <a:pt x="648" y="674"/>
                  </a:cubicBezTo>
                  <a:cubicBezTo>
                    <a:pt x="647" y="695"/>
                    <a:pt x="651" y="705"/>
                    <a:pt x="637" y="731"/>
                  </a:cubicBezTo>
                  <a:cubicBezTo>
                    <a:pt x="634" y="745"/>
                    <a:pt x="630" y="747"/>
                    <a:pt x="622" y="759"/>
                  </a:cubicBezTo>
                  <a:cubicBezTo>
                    <a:pt x="619" y="763"/>
                    <a:pt x="613" y="780"/>
                    <a:pt x="613" y="780"/>
                  </a:cubicBezTo>
                  <a:cubicBezTo>
                    <a:pt x="615" y="789"/>
                    <a:pt x="623" y="812"/>
                    <a:pt x="628" y="813"/>
                  </a:cubicBezTo>
                  <a:cubicBezTo>
                    <a:pt x="633" y="814"/>
                    <a:pt x="638" y="786"/>
                    <a:pt x="642" y="789"/>
                  </a:cubicBezTo>
                  <a:cubicBezTo>
                    <a:pt x="646" y="792"/>
                    <a:pt x="649" y="823"/>
                    <a:pt x="651" y="833"/>
                  </a:cubicBezTo>
                  <a:cubicBezTo>
                    <a:pt x="653" y="843"/>
                    <a:pt x="650" y="845"/>
                    <a:pt x="653" y="848"/>
                  </a:cubicBezTo>
                  <a:cubicBezTo>
                    <a:pt x="655" y="855"/>
                    <a:pt x="660" y="847"/>
                    <a:pt x="667" y="851"/>
                  </a:cubicBezTo>
                  <a:cubicBezTo>
                    <a:pt x="674" y="855"/>
                    <a:pt x="668" y="873"/>
                    <a:pt x="676" y="876"/>
                  </a:cubicBezTo>
                  <a:cubicBezTo>
                    <a:pt x="680" y="877"/>
                    <a:pt x="696" y="890"/>
                    <a:pt x="696" y="890"/>
                  </a:cubicBezTo>
                  <a:cubicBezTo>
                    <a:pt x="702" y="898"/>
                    <a:pt x="684" y="904"/>
                    <a:pt x="691" y="917"/>
                  </a:cubicBezTo>
                  <a:cubicBezTo>
                    <a:pt x="696" y="929"/>
                    <a:pt x="721" y="950"/>
                    <a:pt x="727" y="960"/>
                  </a:cubicBezTo>
                  <a:cubicBezTo>
                    <a:pt x="735" y="970"/>
                    <a:pt x="721" y="969"/>
                    <a:pt x="727" y="978"/>
                  </a:cubicBezTo>
                  <a:cubicBezTo>
                    <a:pt x="731" y="981"/>
                    <a:pt x="746" y="977"/>
                    <a:pt x="751" y="981"/>
                  </a:cubicBezTo>
                  <a:cubicBezTo>
                    <a:pt x="756" y="985"/>
                    <a:pt x="757" y="993"/>
                    <a:pt x="759" y="1005"/>
                  </a:cubicBezTo>
                  <a:cubicBezTo>
                    <a:pt x="739" y="1019"/>
                    <a:pt x="755" y="1045"/>
                    <a:pt x="765" y="1056"/>
                  </a:cubicBezTo>
                  <a:cubicBezTo>
                    <a:pt x="771" y="1064"/>
                    <a:pt x="787" y="1046"/>
                    <a:pt x="796" y="1044"/>
                  </a:cubicBezTo>
                  <a:cubicBezTo>
                    <a:pt x="805" y="1042"/>
                    <a:pt x="811" y="1047"/>
                    <a:pt x="821" y="1044"/>
                  </a:cubicBezTo>
                  <a:cubicBezTo>
                    <a:pt x="840" y="1031"/>
                    <a:pt x="828" y="1038"/>
                    <a:pt x="857" y="1028"/>
                  </a:cubicBezTo>
                  <a:cubicBezTo>
                    <a:pt x="907" y="1011"/>
                    <a:pt x="862" y="1017"/>
                    <a:pt x="893" y="1000"/>
                  </a:cubicBezTo>
                  <a:cubicBezTo>
                    <a:pt x="902" y="993"/>
                    <a:pt x="901" y="1001"/>
                    <a:pt x="913" y="993"/>
                  </a:cubicBezTo>
                  <a:cubicBezTo>
                    <a:pt x="919" y="988"/>
                    <a:pt x="922" y="979"/>
                    <a:pt x="930" y="972"/>
                  </a:cubicBezTo>
                  <a:cubicBezTo>
                    <a:pt x="938" y="965"/>
                    <a:pt x="958" y="960"/>
                    <a:pt x="964" y="953"/>
                  </a:cubicBezTo>
                  <a:cubicBezTo>
                    <a:pt x="970" y="946"/>
                    <a:pt x="962" y="940"/>
                    <a:pt x="967" y="932"/>
                  </a:cubicBezTo>
                  <a:cubicBezTo>
                    <a:pt x="979" y="919"/>
                    <a:pt x="996" y="910"/>
                    <a:pt x="993" y="903"/>
                  </a:cubicBezTo>
                  <a:cubicBezTo>
                    <a:pt x="993" y="894"/>
                    <a:pt x="975" y="884"/>
                    <a:pt x="967" y="879"/>
                  </a:cubicBezTo>
                  <a:cubicBezTo>
                    <a:pt x="960" y="872"/>
                    <a:pt x="952" y="877"/>
                    <a:pt x="946" y="872"/>
                  </a:cubicBezTo>
                  <a:cubicBezTo>
                    <a:pt x="940" y="867"/>
                    <a:pt x="938" y="849"/>
                    <a:pt x="933" y="848"/>
                  </a:cubicBezTo>
                  <a:cubicBezTo>
                    <a:pt x="928" y="847"/>
                    <a:pt x="926" y="861"/>
                    <a:pt x="917" y="864"/>
                  </a:cubicBezTo>
                  <a:cubicBezTo>
                    <a:pt x="907" y="867"/>
                    <a:pt x="887" y="869"/>
                    <a:pt x="876" y="864"/>
                  </a:cubicBezTo>
                  <a:cubicBezTo>
                    <a:pt x="870" y="862"/>
                    <a:pt x="884" y="855"/>
                    <a:pt x="883" y="851"/>
                  </a:cubicBezTo>
                  <a:cubicBezTo>
                    <a:pt x="882" y="847"/>
                    <a:pt x="874" y="840"/>
                    <a:pt x="870" y="840"/>
                  </a:cubicBezTo>
                  <a:cubicBezTo>
                    <a:pt x="866" y="840"/>
                    <a:pt x="864" y="852"/>
                    <a:pt x="861" y="851"/>
                  </a:cubicBezTo>
                  <a:cubicBezTo>
                    <a:pt x="858" y="850"/>
                    <a:pt x="854" y="842"/>
                    <a:pt x="849" y="836"/>
                  </a:cubicBezTo>
                  <a:cubicBezTo>
                    <a:pt x="844" y="828"/>
                    <a:pt x="834" y="824"/>
                    <a:pt x="829" y="816"/>
                  </a:cubicBezTo>
                  <a:cubicBezTo>
                    <a:pt x="825" y="809"/>
                    <a:pt x="821" y="792"/>
                    <a:pt x="821" y="792"/>
                  </a:cubicBezTo>
                  <a:cubicBezTo>
                    <a:pt x="832" y="776"/>
                    <a:pt x="836" y="773"/>
                    <a:pt x="853" y="784"/>
                  </a:cubicBezTo>
                  <a:cubicBezTo>
                    <a:pt x="862" y="798"/>
                    <a:pt x="867" y="811"/>
                    <a:pt x="883" y="816"/>
                  </a:cubicBezTo>
                  <a:cubicBezTo>
                    <a:pt x="891" y="819"/>
                    <a:pt x="907" y="836"/>
                    <a:pt x="919" y="837"/>
                  </a:cubicBezTo>
                  <a:cubicBezTo>
                    <a:pt x="928" y="838"/>
                    <a:pt x="931" y="823"/>
                    <a:pt x="937" y="821"/>
                  </a:cubicBezTo>
                  <a:cubicBezTo>
                    <a:pt x="943" y="819"/>
                    <a:pt x="950" y="820"/>
                    <a:pt x="953" y="824"/>
                  </a:cubicBezTo>
                  <a:cubicBezTo>
                    <a:pt x="960" y="827"/>
                    <a:pt x="949" y="846"/>
                    <a:pt x="957" y="848"/>
                  </a:cubicBezTo>
                  <a:cubicBezTo>
                    <a:pt x="966" y="853"/>
                    <a:pt x="995" y="859"/>
                    <a:pt x="1012" y="860"/>
                  </a:cubicBezTo>
                  <a:cubicBezTo>
                    <a:pt x="1029" y="861"/>
                    <a:pt x="1046" y="853"/>
                    <a:pt x="1057" y="852"/>
                  </a:cubicBezTo>
                  <a:cubicBezTo>
                    <a:pt x="1064" y="853"/>
                    <a:pt x="1071" y="853"/>
                    <a:pt x="1077" y="856"/>
                  </a:cubicBezTo>
                  <a:cubicBezTo>
                    <a:pt x="1082" y="859"/>
                    <a:pt x="1081" y="836"/>
                    <a:pt x="1086" y="843"/>
                  </a:cubicBezTo>
                  <a:cubicBezTo>
                    <a:pt x="1090" y="848"/>
                    <a:pt x="1092" y="873"/>
                    <a:pt x="1102" y="888"/>
                  </a:cubicBezTo>
                  <a:cubicBezTo>
                    <a:pt x="1113" y="904"/>
                    <a:pt x="1128" y="927"/>
                    <a:pt x="1146" y="932"/>
                  </a:cubicBezTo>
                  <a:cubicBezTo>
                    <a:pt x="1157" y="939"/>
                    <a:pt x="1163" y="913"/>
                    <a:pt x="1168" y="914"/>
                  </a:cubicBezTo>
                  <a:cubicBezTo>
                    <a:pt x="1173" y="915"/>
                    <a:pt x="1172" y="924"/>
                    <a:pt x="1174" y="939"/>
                  </a:cubicBezTo>
                  <a:cubicBezTo>
                    <a:pt x="1176" y="954"/>
                    <a:pt x="1175" y="983"/>
                    <a:pt x="1181" y="1004"/>
                  </a:cubicBezTo>
                  <a:cubicBezTo>
                    <a:pt x="1187" y="1023"/>
                    <a:pt x="1202" y="1053"/>
                    <a:pt x="1209" y="1067"/>
                  </a:cubicBezTo>
                  <a:cubicBezTo>
                    <a:pt x="1216" y="1083"/>
                    <a:pt x="1218" y="1092"/>
                    <a:pt x="1221" y="1100"/>
                  </a:cubicBezTo>
                  <a:cubicBezTo>
                    <a:pt x="1234" y="1140"/>
                    <a:pt x="1212" y="1068"/>
                    <a:pt x="1227" y="1118"/>
                  </a:cubicBezTo>
                  <a:cubicBezTo>
                    <a:pt x="1229" y="1126"/>
                    <a:pt x="1241" y="1140"/>
                    <a:pt x="1241" y="1140"/>
                  </a:cubicBezTo>
                  <a:cubicBezTo>
                    <a:pt x="1249" y="1132"/>
                    <a:pt x="1244" y="1124"/>
                    <a:pt x="1252" y="1116"/>
                  </a:cubicBezTo>
                  <a:cubicBezTo>
                    <a:pt x="1256" y="1115"/>
                    <a:pt x="1268" y="1094"/>
                    <a:pt x="1270" y="1097"/>
                  </a:cubicBezTo>
                  <a:cubicBezTo>
                    <a:pt x="1272" y="1100"/>
                    <a:pt x="1265" y="1124"/>
                    <a:pt x="1266" y="1136"/>
                  </a:cubicBezTo>
                  <a:cubicBezTo>
                    <a:pt x="1267" y="1148"/>
                    <a:pt x="1269" y="1166"/>
                    <a:pt x="1276" y="1170"/>
                  </a:cubicBezTo>
                  <a:cubicBezTo>
                    <a:pt x="1283" y="1174"/>
                    <a:pt x="1302" y="1170"/>
                    <a:pt x="1306" y="1161"/>
                  </a:cubicBezTo>
                  <a:cubicBezTo>
                    <a:pt x="1308" y="1151"/>
                    <a:pt x="1304" y="1126"/>
                    <a:pt x="1299" y="1113"/>
                  </a:cubicBezTo>
                  <a:cubicBezTo>
                    <a:pt x="1295" y="1104"/>
                    <a:pt x="1286" y="1108"/>
                    <a:pt x="1282" y="1103"/>
                  </a:cubicBezTo>
                  <a:cubicBezTo>
                    <a:pt x="1278" y="1098"/>
                    <a:pt x="1277" y="1088"/>
                    <a:pt x="1277" y="1080"/>
                  </a:cubicBezTo>
                  <a:cubicBezTo>
                    <a:pt x="1272" y="1063"/>
                    <a:pt x="1284" y="1063"/>
                    <a:pt x="1285" y="1056"/>
                  </a:cubicBezTo>
                  <a:cubicBezTo>
                    <a:pt x="1285" y="1046"/>
                    <a:pt x="1275" y="1028"/>
                    <a:pt x="1279" y="1019"/>
                  </a:cubicBezTo>
                  <a:cubicBezTo>
                    <a:pt x="1281" y="1010"/>
                    <a:pt x="1304" y="1005"/>
                    <a:pt x="1309" y="999"/>
                  </a:cubicBezTo>
                  <a:cubicBezTo>
                    <a:pt x="1323" y="981"/>
                    <a:pt x="1319" y="984"/>
                    <a:pt x="1337" y="972"/>
                  </a:cubicBezTo>
                  <a:cubicBezTo>
                    <a:pt x="1356" y="944"/>
                    <a:pt x="1345" y="953"/>
                    <a:pt x="1365" y="940"/>
                  </a:cubicBezTo>
                  <a:cubicBezTo>
                    <a:pt x="1374" y="931"/>
                    <a:pt x="1376" y="922"/>
                    <a:pt x="1383" y="917"/>
                  </a:cubicBezTo>
                  <a:cubicBezTo>
                    <a:pt x="1391" y="913"/>
                    <a:pt x="1401" y="918"/>
                    <a:pt x="1411" y="917"/>
                  </a:cubicBezTo>
                  <a:cubicBezTo>
                    <a:pt x="1421" y="916"/>
                    <a:pt x="1436" y="904"/>
                    <a:pt x="1443" y="909"/>
                  </a:cubicBezTo>
                  <a:cubicBezTo>
                    <a:pt x="1449" y="914"/>
                    <a:pt x="1454" y="939"/>
                    <a:pt x="1455" y="947"/>
                  </a:cubicBezTo>
                  <a:cubicBezTo>
                    <a:pt x="1459" y="955"/>
                    <a:pt x="1460" y="955"/>
                    <a:pt x="1465" y="959"/>
                  </a:cubicBezTo>
                  <a:cubicBezTo>
                    <a:pt x="1469" y="971"/>
                    <a:pt x="1485" y="972"/>
                    <a:pt x="1485" y="972"/>
                  </a:cubicBezTo>
                  <a:cubicBezTo>
                    <a:pt x="1488" y="979"/>
                    <a:pt x="1470" y="998"/>
                    <a:pt x="1473" y="1007"/>
                  </a:cubicBezTo>
                  <a:cubicBezTo>
                    <a:pt x="1474" y="1015"/>
                    <a:pt x="1484" y="1022"/>
                    <a:pt x="1491" y="1020"/>
                  </a:cubicBezTo>
                  <a:cubicBezTo>
                    <a:pt x="1498" y="1020"/>
                    <a:pt x="1507" y="997"/>
                    <a:pt x="1515" y="996"/>
                  </a:cubicBezTo>
                  <a:cubicBezTo>
                    <a:pt x="1522" y="996"/>
                    <a:pt x="1527" y="1012"/>
                    <a:pt x="1531" y="1023"/>
                  </a:cubicBezTo>
                  <a:cubicBezTo>
                    <a:pt x="1533" y="1034"/>
                    <a:pt x="1538" y="1046"/>
                    <a:pt x="1539" y="1062"/>
                  </a:cubicBezTo>
                  <a:cubicBezTo>
                    <a:pt x="1539" y="1075"/>
                    <a:pt x="1532" y="1093"/>
                    <a:pt x="1531" y="1104"/>
                  </a:cubicBezTo>
                  <a:cubicBezTo>
                    <a:pt x="1530" y="1115"/>
                    <a:pt x="1530" y="1121"/>
                    <a:pt x="1534" y="1130"/>
                  </a:cubicBezTo>
                  <a:cubicBezTo>
                    <a:pt x="1537" y="1143"/>
                    <a:pt x="1557" y="1156"/>
                    <a:pt x="1557" y="1156"/>
                  </a:cubicBezTo>
                  <a:cubicBezTo>
                    <a:pt x="1563" y="1165"/>
                    <a:pt x="1564" y="1198"/>
                    <a:pt x="1573" y="1209"/>
                  </a:cubicBezTo>
                  <a:cubicBezTo>
                    <a:pt x="1584" y="1225"/>
                    <a:pt x="1615" y="1250"/>
                    <a:pt x="1621" y="1250"/>
                  </a:cubicBezTo>
                  <a:cubicBezTo>
                    <a:pt x="1627" y="1250"/>
                    <a:pt x="1617" y="1230"/>
                    <a:pt x="1608" y="1212"/>
                  </a:cubicBezTo>
                  <a:cubicBezTo>
                    <a:pt x="1614" y="1184"/>
                    <a:pt x="1588" y="1155"/>
                    <a:pt x="1565" y="1140"/>
                  </a:cubicBezTo>
                  <a:cubicBezTo>
                    <a:pt x="1550" y="1117"/>
                    <a:pt x="1548" y="1074"/>
                    <a:pt x="1575" y="1056"/>
                  </a:cubicBezTo>
                  <a:cubicBezTo>
                    <a:pt x="1582" y="1043"/>
                    <a:pt x="1593" y="1060"/>
                    <a:pt x="1602" y="1070"/>
                  </a:cubicBezTo>
                  <a:cubicBezTo>
                    <a:pt x="1606" y="1076"/>
                    <a:pt x="1598" y="1087"/>
                    <a:pt x="1602" y="1092"/>
                  </a:cubicBezTo>
                  <a:cubicBezTo>
                    <a:pt x="1606" y="1097"/>
                    <a:pt x="1620" y="1098"/>
                    <a:pt x="1624" y="1103"/>
                  </a:cubicBezTo>
                  <a:cubicBezTo>
                    <a:pt x="1628" y="1108"/>
                    <a:pt x="1620" y="1124"/>
                    <a:pt x="1626" y="1124"/>
                  </a:cubicBezTo>
                  <a:cubicBezTo>
                    <a:pt x="1649" y="1119"/>
                    <a:pt x="1652" y="1124"/>
                    <a:pt x="1659" y="1103"/>
                  </a:cubicBezTo>
                  <a:cubicBezTo>
                    <a:pt x="1665" y="1094"/>
                    <a:pt x="1682" y="1083"/>
                    <a:pt x="1687" y="1073"/>
                  </a:cubicBezTo>
                  <a:cubicBezTo>
                    <a:pt x="1692" y="1063"/>
                    <a:pt x="1692" y="1050"/>
                    <a:pt x="1692" y="1040"/>
                  </a:cubicBezTo>
                  <a:cubicBezTo>
                    <a:pt x="1692" y="1030"/>
                    <a:pt x="1691" y="1025"/>
                    <a:pt x="1684" y="1014"/>
                  </a:cubicBezTo>
                  <a:cubicBezTo>
                    <a:pt x="1677" y="1003"/>
                    <a:pt x="1656" y="982"/>
                    <a:pt x="1649" y="972"/>
                  </a:cubicBezTo>
                  <a:cubicBezTo>
                    <a:pt x="1644" y="962"/>
                    <a:pt x="1638" y="964"/>
                    <a:pt x="1642" y="954"/>
                  </a:cubicBezTo>
                  <a:cubicBezTo>
                    <a:pt x="1645" y="945"/>
                    <a:pt x="1658" y="927"/>
                    <a:pt x="1668" y="920"/>
                  </a:cubicBezTo>
                  <a:cubicBezTo>
                    <a:pt x="1668" y="910"/>
                    <a:pt x="1699" y="900"/>
                    <a:pt x="1701" y="909"/>
                  </a:cubicBezTo>
                  <a:cubicBezTo>
                    <a:pt x="1705" y="911"/>
                    <a:pt x="1710" y="921"/>
                    <a:pt x="1708" y="929"/>
                  </a:cubicBezTo>
                  <a:cubicBezTo>
                    <a:pt x="1708" y="936"/>
                    <a:pt x="1699" y="946"/>
                    <a:pt x="1698" y="951"/>
                  </a:cubicBezTo>
                  <a:cubicBezTo>
                    <a:pt x="1698" y="956"/>
                    <a:pt x="1699" y="959"/>
                    <a:pt x="1702" y="959"/>
                  </a:cubicBezTo>
                  <a:cubicBezTo>
                    <a:pt x="1705" y="959"/>
                    <a:pt x="1716" y="953"/>
                    <a:pt x="1716" y="950"/>
                  </a:cubicBezTo>
                  <a:cubicBezTo>
                    <a:pt x="1716" y="947"/>
                    <a:pt x="1705" y="948"/>
                    <a:pt x="1705" y="942"/>
                  </a:cubicBezTo>
                  <a:cubicBezTo>
                    <a:pt x="1705" y="936"/>
                    <a:pt x="1714" y="917"/>
                    <a:pt x="1719" y="911"/>
                  </a:cubicBezTo>
                  <a:cubicBezTo>
                    <a:pt x="1724" y="905"/>
                    <a:pt x="1732" y="909"/>
                    <a:pt x="1737" y="908"/>
                  </a:cubicBezTo>
                  <a:cubicBezTo>
                    <a:pt x="1741" y="907"/>
                    <a:pt x="1746" y="907"/>
                    <a:pt x="1750" y="906"/>
                  </a:cubicBezTo>
                  <a:cubicBezTo>
                    <a:pt x="1754" y="903"/>
                    <a:pt x="1758" y="893"/>
                    <a:pt x="1764" y="891"/>
                  </a:cubicBezTo>
                  <a:cubicBezTo>
                    <a:pt x="1770" y="889"/>
                    <a:pt x="1779" y="896"/>
                    <a:pt x="1788" y="893"/>
                  </a:cubicBezTo>
                  <a:cubicBezTo>
                    <a:pt x="1797" y="890"/>
                    <a:pt x="1811" y="879"/>
                    <a:pt x="1816" y="873"/>
                  </a:cubicBezTo>
                  <a:cubicBezTo>
                    <a:pt x="1822" y="868"/>
                    <a:pt x="1816" y="862"/>
                    <a:pt x="1818" y="859"/>
                  </a:cubicBezTo>
                  <a:cubicBezTo>
                    <a:pt x="1820" y="856"/>
                    <a:pt x="1827" y="860"/>
                    <a:pt x="1830" y="855"/>
                  </a:cubicBezTo>
                  <a:cubicBezTo>
                    <a:pt x="1833" y="850"/>
                    <a:pt x="1832" y="840"/>
                    <a:pt x="1837" y="830"/>
                  </a:cubicBezTo>
                  <a:cubicBezTo>
                    <a:pt x="1842" y="820"/>
                    <a:pt x="1859" y="803"/>
                    <a:pt x="1861" y="794"/>
                  </a:cubicBezTo>
                  <a:cubicBezTo>
                    <a:pt x="1866" y="784"/>
                    <a:pt x="1849" y="781"/>
                    <a:pt x="1849" y="776"/>
                  </a:cubicBezTo>
                  <a:cubicBezTo>
                    <a:pt x="1847" y="768"/>
                    <a:pt x="1845" y="751"/>
                    <a:pt x="1846" y="745"/>
                  </a:cubicBezTo>
                  <a:cubicBezTo>
                    <a:pt x="1847" y="739"/>
                    <a:pt x="1857" y="741"/>
                    <a:pt x="1858" y="741"/>
                  </a:cubicBezTo>
                  <a:cubicBezTo>
                    <a:pt x="1859" y="741"/>
                    <a:pt x="1853" y="748"/>
                    <a:pt x="1851" y="744"/>
                  </a:cubicBezTo>
                  <a:cubicBezTo>
                    <a:pt x="1849" y="740"/>
                    <a:pt x="1846" y="726"/>
                    <a:pt x="1843" y="719"/>
                  </a:cubicBezTo>
                  <a:cubicBezTo>
                    <a:pt x="1841" y="713"/>
                    <a:pt x="1832" y="706"/>
                    <a:pt x="1834" y="699"/>
                  </a:cubicBezTo>
                  <a:cubicBezTo>
                    <a:pt x="1835" y="692"/>
                    <a:pt x="1843" y="681"/>
                    <a:pt x="1851" y="675"/>
                  </a:cubicBezTo>
                  <a:cubicBezTo>
                    <a:pt x="1859" y="669"/>
                    <a:pt x="1881" y="664"/>
                    <a:pt x="1882" y="662"/>
                  </a:cubicBezTo>
                  <a:cubicBezTo>
                    <a:pt x="1882" y="658"/>
                    <a:pt x="1866" y="660"/>
                    <a:pt x="1858" y="660"/>
                  </a:cubicBezTo>
                  <a:cubicBezTo>
                    <a:pt x="1851" y="661"/>
                    <a:pt x="1845" y="666"/>
                    <a:pt x="1840" y="667"/>
                  </a:cubicBezTo>
                  <a:cubicBezTo>
                    <a:pt x="1835" y="668"/>
                    <a:pt x="1833" y="667"/>
                    <a:pt x="1828" y="663"/>
                  </a:cubicBezTo>
                  <a:cubicBezTo>
                    <a:pt x="1823" y="659"/>
                    <a:pt x="1811" y="650"/>
                    <a:pt x="1809" y="644"/>
                  </a:cubicBezTo>
                  <a:cubicBezTo>
                    <a:pt x="1810" y="640"/>
                    <a:pt x="1813" y="628"/>
                    <a:pt x="1816" y="626"/>
                  </a:cubicBezTo>
                  <a:cubicBezTo>
                    <a:pt x="1820" y="623"/>
                    <a:pt x="1828" y="628"/>
                    <a:pt x="1833" y="626"/>
                  </a:cubicBezTo>
                  <a:cubicBezTo>
                    <a:pt x="1838" y="624"/>
                    <a:pt x="1840" y="616"/>
                    <a:pt x="1846" y="612"/>
                  </a:cubicBezTo>
                  <a:cubicBezTo>
                    <a:pt x="1852" y="608"/>
                    <a:pt x="1862" y="602"/>
                    <a:pt x="1867" y="602"/>
                  </a:cubicBezTo>
                  <a:cubicBezTo>
                    <a:pt x="1870" y="602"/>
                    <a:pt x="1876" y="608"/>
                    <a:pt x="1875" y="612"/>
                  </a:cubicBezTo>
                  <a:cubicBezTo>
                    <a:pt x="1875" y="616"/>
                    <a:pt x="1866" y="625"/>
                    <a:pt x="1866" y="627"/>
                  </a:cubicBezTo>
                  <a:cubicBezTo>
                    <a:pt x="1866" y="629"/>
                    <a:pt x="1872" y="624"/>
                    <a:pt x="1875" y="622"/>
                  </a:cubicBezTo>
                  <a:cubicBezTo>
                    <a:pt x="1878" y="620"/>
                    <a:pt x="1880" y="617"/>
                    <a:pt x="1884" y="617"/>
                  </a:cubicBezTo>
                  <a:cubicBezTo>
                    <a:pt x="1888" y="617"/>
                    <a:pt x="1896" y="618"/>
                    <a:pt x="1902" y="620"/>
                  </a:cubicBezTo>
                  <a:cubicBezTo>
                    <a:pt x="1908" y="622"/>
                    <a:pt x="1920" y="624"/>
                    <a:pt x="1921" y="627"/>
                  </a:cubicBezTo>
                  <a:cubicBezTo>
                    <a:pt x="1923" y="631"/>
                    <a:pt x="1911" y="637"/>
                    <a:pt x="1909" y="641"/>
                  </a:cubicBezTo>
                  <a:cubicBezTo>
                    <a:pt x="1907" y="645"/>
                    <a:pt x="1906" y="650"/>
                    <a:pt x="1911" y="653"/>
                  </a:cubicBezTo>
                  <a:cubicBezTo>
                    <a:pt x="1916" y="656"/>
                    <a:pt x="1935" y="649"/>
                    <a:pt x="1938" y="659"/>
                  </a:cubicBezTo>
                  <a:cubicBezTo>
                    <a:pt x="1943" y="669"/>
                    <a:pt x="1921" y="707"/>
                    <a:pt x="1927" y="714"/>
                  </a:cubicBezTo>
                  <a:cubicBezTo>
                    <a:pt x="1928" y="725"/>
                    <a:pt x="1940" y="727"/>
                    <a:pt x="1944" y="726"/>
                  </a:cubicBezTo>
                  <a:cubicBezTo>
                    <a:pt x="1948" y="725"/>
                    <a:pt x="1945" y="712"/>
                    <a:pt x="1951" y="707"/>
                  </a:cubicBezTo>
                  <a:cubicBezTo>
                    <a:pt x="1957" y="702"/>
                    <a:pt x="1975" y="704"/>
                    <a:pt x="1981" y="698"/>
                  </a:cubicBezTo>
                  <a:cubicBezTo>
                    <a:pt x="1986" y="692"/>
                    <a:pt x="1991" y="680"/>
                    <a:pt x="1987" y="671"/>
                  </a:cubicBezTo>
                  <a:cubicBezTo>
                    <a:pt x="1987" y="665"/>
                    <a:pt x="1985" y="667"/>
                    <a:pt x="1980" y="659"/>
                  </a:cubicBezTo>
                  <a:cubicBezTo>
                    <a:pt x="1975" y="651"/>
                    <a:pt x="1959" y="632"/>
                    <a:pt x="1959" y="624"/>
                  </a:cubicBezTo>
                  <a:cubicBezTo>
                    <a:pt x="1958" y="613"/>
                    <a:pt x="1967" y="616"/>
                    <a:pt x="1981" y="608"/>
                  </a:cubicBezTo>
                  <a:cubicBezTo>
                    <a:pt x="1987" y="601"/>
                    <a:pt x="1989" y="589"/>
                    <a:pt x="1995" y="582"/>
                  </a:cubicBezTo>
                  <a:cubicBezTo>
                    <a:pt x="2001" y="575"/>
                    <a:pt x="2011" y="567"/>
                    <a:pt x="2017" y="567"/>
                  </a:cubicBezTo>
                  <a:cubicBezTo>
                    <a:pt x="2023" y="567"/>
                    <a:pt x="2026" y="580"/>
                    <a:pt x="2032" y="581"/>
                  </a:cubicBezTo>
                  <a:cubicBezTo>
                    <a:pt x="2038" y="582"/>
                    <a:pt x="2043" y="584"/>
                    <a:pt x="2052" y="576"/>
                  </a:cubicBezTo>
                  <a:cubicBezTo>
                    <a:pt x="2067" y="561"/>
                    <a:pt x="2067" y="544"/>
                    <a:pt x="2085" y="532"/>
                  </a:cubicBezTo>
                  <a:cubicBezTo>
                    <a:pt x="2091" y="524"/>
                    <a:pt x="2103" y="514"/>
                    <a:pt x="2109" y="506"/>
                  </a:cubicBezTo>
                  <a:cubicBezTo>
                    <a:pt x="2115" y="497"/>
                    <a:pt x="2117" y="488"/>
                    <a:pt x="2125" y="480"/>
                  </a:cubicBezTo>
                  <a:cubicBezTo>
                    <a:pt x="2128" y="477"/>
                    <a:pt x="2137" y="462"/>
                    <a:pt x="2140" y="458"/>
                  </a:cubicBezTo>
                  <a:cubicBezTo>
                    <a:pt x="2142" y="446"/>
                    <a:pt x="2137" y="444"/>
                    <a:pt x="2137" y="432"/>
                  </a:cubicBezTo>
                  <a:cubicBezTo>
                    <a:pt x="2136" y="426"/>
                    <a:pt x="2165" y="420"/>
                    <a:pt x="2155" y="411"/>
                  </a:cubicBezTo>
                  <a:cubicBezTo>
                    <a:pt x="2153" y="403"/>
                    <a:pt x="2136" y="386"/>
                    <a:pt x="2127" y="383"/>
                  </a:cubicBezTo>
                  <a:cubicBezTo>
                    <a:pt x="2118" y="380"/>
                    <a:pt x="2109" y="396"/>
                    <a:pt x="2101" y="395"/>
                  </a:cubicBezTo>
                  <a:cubicBezTo>
                    <a:pt x="2093" y="394"/>
                    <a:pt x="2078" y="386"/>
                    <a:pt x="2077" y="380"/>
                  </a:cubicBezTo>
                  <a:cubicBezTo>
                    <a:pt x="2083" y="371"/>
                    <a:pt x="2092" y="365"/>
                    <a:pt x="2097" y="356"/>
                  </a:cubicBezTo>
                  <a:cubicBezTo>
                    <a:pt x="2100" y="350"/>
                    <a:pt x="2112" y="341"/>
                    <a:pt x="2116" y="335"/>
                  </a:cubicBezTo>
                  <a:cubicBezTo>
                    <a:pt x="2122" y="327"/>
                    <a:pt x="2136" y="328"/>
                    <a:pt x="2145" y="323"/>
                  </a:cubicBezTo>
                  <a:cubicBezTo>
                    <a:pt x="2155" y="320"/>
                    <a:pt x="2156" y="304"/>
                    <a:pt x="2172" y="302"/>
                  </a:cubicBezTo>
                  <a:cubicBezTo>
                    <a:pt x="2188" y="300"/>
                    <a:pt x="2222" y="309"/>
                    <a:pt x="2239" y="308"/>
                  </a:cubicBezTo>
                  <a:cubicBezTo>
                    <a:pt x="2256" y="307"/>
                    <a:pt x="2265" y="296"/>
                    <a:pt x="2275" y="297"/>
                  </a:cubicBezTo>
                  <a:cubicBezTo>
                    <a:pt x="2285" y="298"/>
                    <a:pt x="2293" y="312"/>
                    <a:pt x="2302" y="314"/>
                  </a:cubicBezTo>
                  <a:cubicBezTo>
                    <a:pt x="2311" y="316"/>
                    <a:pt x="2322" y="308"/>
                    <a:pt x="2328" y="306"/>
                  </a:cubicBezTo>
                  <a:cubicBezTo>
                    <a:pt x="2334" y="304"/>
                    <a:pt x="2336" y="307"/>
                    <a:pt x="2340" y="303"/>
                  </a:cubicBezTo>
                  <a:cubicBezTo>
                    <a:pt x="2344" y="299"/>
                    <a:pt x="2345" y="288"/>
                    <a:pt x="2350" y="282"/>
                  </a:cubicBezTo>
                  <a:cubicBezTo>
                    <a:pt x="2354" y="277"/>
                    <a:pt x="2361" y="272"/>
                    <a:pt x="2370" y="269"/>
                  </a:cubicBezTo>
                  <a:cubicBezTo>
                    <a:pt x="2379" y="266"/>
                    <a:pt x="2399" y="261"/>
                    <a:pt x="2406" y="263"/>
                  </a:cubicBezTo>
                  <a:cubicBezTo>
                    <a:pt x="2413" y="265"/>
                    <a:pt x="2407" y="276"/>
                    <a:pt x="2410" y="279"/>
                  </a:cubicBezTo>
                  <a:cubicBezTo>
                    <a:pt x="2413" y="282"/>
                    <a:pt x="2421" y="283"/>
                    <a:pt x="2425" y="281"/>
                  </a:cubicBezTo>
                  <a:cubicBezTo>
                    <a:pt x="2429" y="279"/>
                    <a:pt x="2431" y="272"/>
                    <a:pt x="2437" y="268"/>
                  </a:cubicBezTo>
                  <a:cubicBezTo>
                    <a:pt x="2445" y="265"/>
                    <a:pt x="2453" y="252"/>
                    <a:pt x="2461" y="256"/>
                  </a:cubicBezTo>
                  <a:cubicBezTo>
                    <a:pt x="2473" y="262"/>
                    <a:pt x="2452" y="270"/>
                    <a:pt x="2445" y="276"/>
                  </a:cubicBezTo>
                  <a:cubicBezTo>
                    <a:pt x="2437" y="284"/>
                    <a:pt x="2429" y="292"/>
                    <a:pt x="2421" y="300"/>
                  </a:cubicBezTo>
                  <a:cubicBezTo>
                    <a:pt x="2412" y="309"/>
                    <a:pt x="2396" y="316"/>
                    <a:pt x="2388" y="320"/>
                  </a:cubicBezTo>
                  <a:cubicBezTo>
                    <a:pt x="2380" y="324"/>
                    <a:pt x="2377" y="323"/>
                    <a:pt x="2373" y="326"/>
                  </a:cubicBezTo>
                  <a:cubicBezTo>
                    <a:pt x="2369" y="329"/>
                    <a:pt x="2369" y="335"/>
                    <a:pt x="2365" y="341"/>
                  </a:cubicBezTo>
                  <a:cubicBezTo>
                    <a:pt x="2361" y="347"/>
                    <a:pt x="2349" y="350"/>
                    <a:pt x="2347" y="359"/>
                  </a:cubicBezTo>
                  <a:cubicBezTo>
                    <a:pt x="2345" y="368"/>
                    <a:pt x="2352" y="383"/>
                    <a:pt x="2355" y="396"/>
                  </a:cubicBezTo>
                  <a:cubicBezTo>
                    <a:pt x="2360" y="404"/>
                    <a:pt x="2360" y="435"/>
                    <a:pt x="2368" y="437"/>
                  </a:cubicBezTo>
                  <a:cubicBezTo>
                    <a:pt x="2376" y="439"/>
                    <a:pt x="2396" y="416"/>
                    <a:pt x="2405" y="408"/>
                  </a:cubicBezTo>
                  <a:cubicBezTo>
                    <a:pt x="2413" y="398"/>
                    <a:pt x="2417" y="397"/>
                    <a:pt x="2424" y="386"/>
                  </a:cubicBezTo>
                  <a:cubicBezTo>
                    <a:pt x="2431" y="382"/>
                    <a:pt x="2443" y="387"/>
                    <a:pt x="2446" y="381"/>
                  </a:cubicBezTo>
                  <a:cubicBezTo>
                    <a:pt x="2449" y="375"/>
                    <a:pt x="2440" y="356"/>
                    <a:pt x="2443" y="351"/>
                  </a:cubicBezTo>
                  <a:cubicBezTo>
                    <a:pt x="2443" y="343"/>
                    <a:pt x="2460" y="355"/>
                    <a:pt x="2463" y="351"/>
                  </a:cubicBezTo>
                  <a:cubicBezTo>
                    <a:pt x="2466" y="347"/>
                    <a:pt x="2457" y="334"/>
                    <a:pt x="2461" y="326"/>
                  </a:cubicBezTo>
                  <a:cubicBezTo>
                    <a:pt x="2465" y="318"/>
                    <a:pt x="2474" y="310"/>
                    <a:pt x="2487" y="303"/>
                  </a:cubicBezTo>
                  <a:cubicBezTo>
                    <a:pt x="2500" y="296"/>
                    <a:pt x="2530" y="284"/>
                    <a:pt x="2541" y="282"/>
                  </a:cubicBezTo>
                  <a:cubicBezTo>
                    <a:pt x="2552" y="280"/>
                    <a:pt x="2548" y="290"/>
                    <a:pt x="2553" y="293"/>
                  </a:cubicBezTo>
                  <a:cubicBezTo>
                    <a:pt x="2558" y="296"/>
                    <a:pt x="2564" y="302"/>
                    <a:pt x="2569" y="300"/>
                  </a:cubicBezTo>
                  <a:cubicBezTo>
                    <a:pt x="2574" y="300"/>
                    <a:pt x="2574" y="287"/>
                    <a:pt x="2581" y="282"/>
                  </a:cubicBezTo>
                  <a:cubicBezTo>
                    <a:pt x="2588" y="277"/>
                    <a:pt x="2604" y="270"/>
                    <a:pt x="2613" y="267"/>
                  </a:cubicBezTo>
                  <a:cubicBezTo>
                    <a:pt x="2622" y="264"/>
                    <a:pt x="2624" y="266"/>
                    <a:pt x="2637" y="263"/>
                  </a:cubicBezTo>
                  <a:cubicBezTo>
                    <a:pt x="2650" y="260"/>
                    <a:pt x="2685" y="257"/>
                    <a:pt x="2693" y="248"/>
                  </a:cubicBezTo>
                  <a:cubicBezTo>
                    <a:pt x="2683" y="234"/>
                    <a:pt x="2679" y="229"/>
                    <a:pt x="2685" y="212"/>
                  </a:cubicBezTo>
                  <a:cubicBezTo>
                    <a:pt x="2687" y="204"/>
                    <a:pt x="2697" y="219"/>
                    <a:pt x="2704" y="216"/>
                  </a:cubicBezTo>
                  <a:cubicBezTo>
                    <a:pt x="2709" y="213"/>
                    <a:pt x="2711" y="196"/>
                    <a:pt x="2715" y="195"/>
                  </a:cubicBezTo>
                  <a:cubicBezTo>
                    <a:pt x="2719" y="194"/>
                    <a:pt x="2724" y="209"/>
                    <a:pt x="2730" y="210"/>
                  </a:cubicBezTo>
                  <a:cubicBezTo>
                    <a:pt x="2736" y="211"/>
                    <a:pt x="2746" y="201"/>
                    <a:pt x="2752" y="203"/>
                  </a:cubicBezTo>
                  <a:cubicBezTo>
                    <a:pt x="2758" y="205"/>
                    <a:pt x="2758" y="219"/>
                    <a:pt x="2766" y="222"/>
                  </a:cubicBezTo>
                  <a:cubicBezTo>
                    <a:pt x="2774" y="225"/>
                    <a:pt x="2793" y="223"/>
                    <a:pt x="2801" y="220"/>
                  </a:cubicBezTo>
                  <a:cubicBezTo>
                    <a:pt x="2810" y="218"/>
                    <a:pt x="2807" y="211"/>
                    <a:pt x="2814" y="206"/>
                  </a:cubicBezTo>
                  <a:cubicBezTo>
                    <a:pt x="2821" y="201"/>
                    <a:pt x="2842" y="197"/>
                    <a:pt x="2842" y="192"/>
                  </a:cubicBezTo>
                  <a:cubicBezTo>
                    <a:pt x="2842" y="189"/>
                    <a:pt x="2828" y="175"/>
                    <a:pt x="2815" y="174"/>
                  </a:cubicBezTo>
                  <a:cubicBezTo>
                    <a:pt x="2808" y="170"/>
                    <a:pt x="2801" y="166"/>
                    <a:pt x="2797" y="168"/>
                  </a:cubicBezTo>
                  <a:cubicBezTo>
                    <a:pt x="2793" y="170"/>
                    <a:pt x="2791" y="184"/>
                    <a:pt x="2788" y="185"/>
                  </a:cubicBezTo>
                  <a:cubicBezTo>
                    <a:pt x="2785" y="186"/>
                    <a:pt x="2781" y="181"/>
                    <a:pt x="2776" y="177"/>
                  </a:cubicBezTo>
                  <a:cubicBezTo>
                    <a:pt x="2771" y="174"/>
                    <a:pt x="2766" y="164"/>
                    <a:pt x="2761" y="161"/>
                  </a:cubicBezTo>
                  <a:cubicBezTo>
                    <a:pt x="2756" y="158"/>
                    <a:pt x="2741" y="159"/>
                    <a:pt x="2736" y="156"/>
                  </a:cubicBezTo>
                  <a:cubicBezTo>
                    <a:pt x="2728" y="155"/>
                    <a:pt x="2720" y="144"/>
                    <a:pt x="2716" y="144"/>
                  </a:cubicBezTo>
                  <a:cubicBezTo>
                    <a:pt x="2707" y="140"/>
                    <a:pt x="2694" y="135"/>
                    <a:pt x="2682" y="132"/>
                  </a:cubicBezTo>
                  <a:cubicBezTo>
                    <a:pt x="2671" y="130"/>
                    <a:pt x="2676" y="123"/>
                    <a:pt x="2641" y="125"/>
                  </a:cubicBezTo>
                  <a:cubicBezTo>
                    <a:pt x="2632" y="125"/>
                    <a:pt x="2635" y="132"/>
                    <a:pt x="2625" y="132"/>
                  </a:cubicBezTo>
                  <a:cubicBezTo>
                    <a:pt x="2615" y="132"/>
                    <a:pt x="2591" y="123"/>
                    <a:pt x="2581" y="123"/>
                  </a:cubicBezTo>
                  <a:cubicBezTo>
                    <a:pt x="2571" y="123"/>
                    <a:pt x="2568" y="127"/>
                    <a:pt x="2566" y="131"/>
                  </a:cubicBezTo>
                  <a:cubicBezTo>
                    <a:pt x="2564" y="135"/>
                    <a:pt x="2569" y="144"/>
                    <a:pt x="2566" y="146"/>
                  </a:cubicBezTo>
                  <a:cubicBezTo>
                    <a:pt x="2563" y="148"/>
                    <a:pt x="2553" y="144"/>
                    <a:pt x="2548" y="141"/>
                  </a:cubicBezTo>
                  <a:cubicBezTo>
                    <a:pt x="2543" y="138"/>
                    <a:pt x="2546" y="127"/>
                    <a:pt x="2536" y="126"/>
                  </a:cubicBezTo>
                  <a:cubicBezTo>
                    <a:pt x="2526" y="125"/>
                    <a:pt x="2499" y="135"/>
                    <a:pt x="2488" y="135"/>
                  </a:cubicBezTo>
                  <a:cubicBezTo>
                    <a:pt x="2477" y="135"/>
                    <a:pt x="2479" y="128"/>
                    <a:pt x="2469" y="128"/>
                  </a:cubicBezTo>
                  <a:cubicBezTo>
                    <a:pt x="2460" y="126"/>
                    <a:pt x="2434" y="138"/>
                    <a:pt x="2425" y="137"/>
                  </a:cubicBezTo>
                  <a:cubicBezTo>
                    <a:pt x="2416" y="136"/>
                    <a:pt x="2419" y="124"/>
                    <a:pt x="2412" y="119"/>
                  </a:cubicBezTo>
                  <a:cubicBezTo>
                    <a:pt x="2405" y="114"/>
                    <a:pt x="2402" y="106"/>
                    <a:pt x="2383" y="105"/>
                  </a:cubicBezTo>
                  <a:cubicBezTo>
                    <a:pt x="2335" y="109"/>
                    <a:pt x="2340" y="117"/>
                    <a:pt x="2296" y="110"/>
                  </a:cubicBezTo>
                  <a:cubicBezTo>
                    <a:pt x="2279" y="107"/>
                    <a:pt x="2278" y="97"/>
                    <a:pt x="2262" y="90"/>
                  </a:cubicBezTo>
                  <a:cubicBezTo>
                    <a:pt x="2236" y="78"/>
                    <a:pt x="2232" y="89"/>
                    <a:pt x="2200" y="86"/>
                  </a:cubicBezTo>
                  <a:cubicBezTo>
                    <a:pt x="2188" y="84"/>
                    <a:pt x="2175" y="81"/>
                    <a:pt x="2172" y="78"/>
                  </a:cubicBezTo>
                  <a:cubicBezTo>
                    <a:pt x="2169" y="75"/>
                    <a:pt x="2183" y="72"/>
                    <a:pt x="2182" y="68"/>
                  </a:cubicBezTo>
                  <a:cubicBezTo>
                    <a:pt x="2181" y="64"/>
                    <a:pt x="2165" y="58"/>
                    <a:pt x="2163" y="53"/>
                  </a:cubicBezTo>
                  <a:cubicBezTo>
                    <a:pt x="2161" y="48"/>
                    <a:pt x="2175" y="38"/>
                    <a:pt x="2167" y="35"/>
                  </a:cubicBezTo>
                  <a:cubicBezTo>
                    <a:pt x="2159" y="32"/>
                    <a:pt x="2122" y="32"/>
                    <a:pt x="2112" y="36"/>
                  </a:cubicBezTo>
                  <a:cubicBezTo>
                    <a:pt x="2102" y="40"/>
                    <a:pt x="2104" y="53"/>
                    <a:pt x="2109" y="57"/>
                  </a:cubicBezTo>
                  <a:cubicBezTo>
                    <a:pt x="2114" y="61"/>
                    <a:pt x="2133" y="57"/>
                    <a:pt x="2139" y="59"/>
                  </a:cubicBezTo>
                  <a:cubicBezTo>
                    <a:pt x="2145" y="61"/>
                    <a:pt x="2146" y="68"/>
                    <a:pt x="2148" y="72"/>
                  </a:cubicBezTo>
                  <a:cubicBezTo>
                    <a:pt x="2150" y="76"/>
                    <a:pt x="2156" y="82"/>
                    <a:pt x="2152" y="84"/>
                  </a:cubicBezTo>
                  <a:cubicBezTo>
                    <a:pt x="2148" y="86"/>
                    <a:pt x="2132" y="83"/>
                    <a:pt x="2127" y="86"/>
                  </a:cubicBezTo>
                  <a:cubicBezTo>
                    <a:pt x="2122" y="89"/>
                    <a:pt x="2129" y="100"/>
                    <a:pt x="2124" y="102"/>
                  </a:cubicBezTo>
                  <a:cubicBezTo>
                    <a:pt x="2119" y="104"/>
                    <a:pt x="2106" y="101"/>
                    <a:pt x="2094" y="101"/>
                  </a:cubicBezTo>
                  <a:cubicBezTo>
                    <a:pt x="2081" y="101"/>
                    <a:pt x="2077" y="106"/>
                    <a:pt x="2053" y="104"/>
                  </a:cubicBezTo>
                  <a:cubicBezTo>
                    <a:pt x="2043" y="102"/>
                    <a:pt x="2040" y="90"/>
                    <a:pt x="2032" y="92"/>
                  </a:cubicBezTo>
                  <a:cubicBezTo>
                    <a:pt x="2024" y="94"/>
                    <a:pt x="2015" y="112"/>
                    <a:pt x="2007" y="114"/>
                  </a:cubicBezTo>
                  <a:cubicBezTo>
                    <a:pt x="1999" y="116"/>
                    <a:pt x="1988" y="111"/>
                    <a:pt x="1984" y="104"/>
                  </a:cubicBezTo>
                  <a:cubicBezTo>
                    <a:pt x="1980" y="97"/>
                    <a:pt x="1989" y="76"/>
                    <a:pt x="1983" y="72"/>
                  </a:cubicBezTo>
                  <a:cubicBezTo>
                    <a:pt x="1977" y="68"/>
                    <a:pt x="1961" y="76"/>
                    <a:pt x="1950" y="77"/>
                  </a:cubicBezTo>
                  <a:cubicBezTo>
                    <a:pt x="1942" y="72"/>
                    <a:pt x="1926" y="75"/>
                    <a:pt x="1917" y="75"/>
                  </a:cubicBezTo>
                  <a:cubicBezTo>
                    <a:pt x="1905" y="73"/>
                    <a:pt x="1859" y="80"/>
                    <a:pt x="1848" y="78"/>
                  </a:cubicBezTo>
                  <a:cubicBezTo>
                    <a:pt x="1834" y="76"/>
                    <a:pt x="1846" y="66"/>
                    <a:pt x="1831" y="65"/>
                  </a:cubicBezTo>
                  <a:cubicBezTo>
                    <a:pt x="1816" y="64"/>
                    <a:pt x="1769" y="73"/>
                    <a:pt x="1755" y="71"/>
                  </a:cubicBezTo>
                  <a:cubicBezTo>
                    <a:pt x="1743" y="68"/>
                    <a:pt x="1747" y="61"/>
                    <a:pt x="1747" y="54"/>
                  </a:cubicBezTo>
                  <a:cubicBezTo>
                    <a:pt x="1747" y="47"/>
                    <a:pt x="1753" y="36"/>
                    <a:pt x="1753" y="29"/>
                  </a:cubicBezTo>
                  <a:cubicBezTo>
                    <a:pt x="1753" y="22"/>
                    <a:pt x="1755" y="13"/>
                    <a:pt x="1750" y="11"/>
                  </a:cubicBezTo>
                  <a:cubicBezTo>
                    <a:pt x="1745" y="0"/>
                    <a:pt x="1729" y="18"/>
                    <a:pt x="1720" y="18"/>
                  </a:cubicBezTo>
                  <a:cubicBezTo>
                    <a:pt x="1711" y="18"/>
                    <a:pt x="1705" y="9"/>
                    <a:pt x="1695" y="11"/>
                  </a:cubicBezTo>
                  <a:cubicBezTo>
                    <a:pt x="1685" y="13"/>
                    <a:pt x="1665" y="28"/>
                    <a:pt x="1660" y="29"/>
                  </a:cubicBezTo>
                  <a:cubicBezTo>
                    <a:pt x="1655" y="30"/>
                    <a:pt x="1682" y="16"/>
                    <a:pt x="1663" y="14"/>
                  </a:cubicBezTo>
                  <a:cubicBezTo>
                    <a:pt x="1644" y="12"/>
                    <a:pt x="1571" y="15"/>
                    <a:pt x="1548" y="18"/>
                  </a:cubicBezTo>
                  <a:cubicBezTo>
                    <a:pt x="1525" y="21"/>
                    <a:pt x="1530" y="31"/>
                    <a:pt x="1522" y="32"/>
                  </a:cubicBezTo>
                  <a:cubicBezTo>
                    <a:pt x="1514" y="33"/>
                    <a:pt x="1506" y="26"/>
                    <a:pt x="1498" y="26"/>
                  </a:cubicBezTo>
                  <a:cubicBezTo>
                    <a:pt x="1490" y="26"/>
                    <a:pt x="1488" y="31"/>
                    <a:pt x="1474" y="33"/>
                  </a:cubicBezTo>
                  <a:cubicBezTo>
                    <a:pt x="1460" y="35"/>
                    <a:pt x="1433" y="33"/>
                    <a:pt x="1414" y="36"/>
                  </a:cubicBezTo>
                  <a:cubicBezTo>
                    <a:pt x="1389" y="53"/>
                    <a:pt x="1397" y="47"/>
                    <a:pt x="1362" y="50"/>
                  </a:cubicBezTo>
                  <a:cubicBezTo>
                    <a:pt x="1350" y="54"/>
                    <a:pt x="1372" y="62"/>
                    <a:pt x="1366" y="65"/>
                  </a:cubicBezTo>
                  <a:cubicBezTo>
                    <a:pt x="1360" y="68"/>
                    <a:pt x="1337" y="68"/>
                    <a:pt x="1324" y="69"/>
                  </a:cubicBezTo>
                  <a:cubicBezTo>
                    <a:pt x="1311" y="70"/>
                    <a:pt x="1293" y="63"/>
                    <a:pt x="1290" y="68"/>
                  </a:cubicBezTo>
                  <a:cubicBezTo>
                    <a:pt x="1280" y="73"/>
                    <a:pt x="1308" y="99"/>
                    <a:pt x="1305" y="101"/>
                  </a:cubicBezTo>
                  <a:cubicBezTo>
                    <a:pt x="1302" y="103"/>
                    <a:pt x="1280" y="84"/>
                    <a:pt x="1269" y="83"/>
                  </a:cubicBezTo>
                  <a:cubicBezTo>
                    <a:pt x="1258" y="82"/>
                    <a:pt x="1246" y="91"/>
                    <a:pt x="1237" y="96"/>
                  </a:cubicBezTo>
                  <a:cubicBezTo>
                    <a:pt x="1228" y="99"/>
                    <a:pt x="1213" y="112"/>
                    <a:pt x="1213" y="112"/>
                  </a:cubicBezTo>
                  <a:cubicBezTo>
                    <a:pt x="1206" y="112"/>
                    <a:pt x="1222" y="84"/>
                    <a:pt x="1216" y="80"/>
                  </a:cubicBezTo>
                  <a:cubicBezTo>
                    <a:pt x="1214" y="77"/>
                    <a:pt x="1208" y="88"/>
                    <a:pt x="1203" y="93"/>
                  </a:cubicBezTo>
                  <a:cubicBezTo>
                    <a:pt x="1198" y="98"/>
                    <a:pt x="1191" y="103"/>
                    <a:pt x="1188" y="108"/>
                  </a:cubicBezTo>
                  <a:cubicBezTo>
                    <a:pt x="1185" y="113"/>
                    <a:pt x="1183" y="117"/>
                    <a:pt x="1183" y="125"/>
                  </a:cubicBezTo>
                  <a:cubicBezTo>
                    <a:pt x="1183" y="133"/>
                    <a:pt x="1188" y="160"/>
                    <a:pt x="1186" y="159"/>
                  </a:cubicBezTo>
                  <a:cubicBezTo>
                    <a:pt x="1184" y="158"/>
                    <a:pt x="1171" y="131"/>
                    <a:pt x="1170" y="120"/>
                  </a:cubicBezTo>
                  <a:cubicBezTo>
                    <a:pt x="1169" y="109"/>
                    <a:pt x="1183" y="97"/>
                    <a:pt x="1177" y="90"/>
                  </a:cubicBezTo>
                  <a:cubicBezTo>
                    <a:pt x="1167" y="93"/>
                    <a:pt x="1153" y="75"/>
                    <a:pt x="1134" y="78"/>
                  </a:cubicBezTo>
                  <a:cubicBezTo>
                    <a:pt x="1123" y="78"/>
                    <a:pt x="1118" y="97"/>
                    <a:pt x="1111" y="102"/>
                  </a:cubicBezTo>
                  <a:cubicBezTo>
                    <a:pt x="1104" y="107"/>
                    <a:pt x="1088" y="101"/>
                    <a:pt x="1090" y="111"/>
                  </a:cubicBezTo>
                  <a:cubicBezTo>
                    <a:pt x="1091" y="123"/>
                    <a:pt x="1124" y="150"/>
                    <a:pt x="1122" y="162"/>
                  </a:cubicBezTo>
                  <a:cubicBezTo>
                    <a:pt x="1120" y="172"/>
                    <a:pt x="1098" y="152"/>
                    <a:pt x="1096" y="152"/>
                  </a:cubicBezTo>
                  <a:cubicBezTo>
                    <a:pt x="1090" y="150"/>
                    <a:pt x="1088" y="147"/>
                    <a:pt x="1080" y="143"/>
                  </a:cubicBezTo>
                  <a:cubicBezTo>
                    <a:pt x="1072" y="139"/>
                    <a:pt x="1059" y="129"/>
                    <a:pt x="1047" y="128"/>
                  </a:cubicBezTo>
                  <a:cubicBezTo>
                    <a:pt x="1035" y="127"/>
                    <a:pt x="1016" y="136"/>
                    <a:pt x="1009" y="134"/>
                  </a:cubicBezTo>
                  <a:cubicBezTo>
                    <a:pt x="1001" y="132"/>
                    <a:pt x="1001" y="122"/>
                    <a:pt x="1003" y="117"/>
                  </a:cubicBezTo>
                  <a:cubicBezTo>
                    <a:pt x="1004" y="113"/>
                    <a:pt x="1011" y="109"/>
                    <a:pt x="1018" y="108"/>
                  </a:cubicBezTo>
                  <a:cubicBezTo>
                    <a:pt x="1025" y="107"/>
                    <a:pt x="1044" y="115"/>
                    <a:pt x="1044" y="113"/>
                  </a:cubicBezTo>
                  <a:cubicBezTo>
                    <a:pt x="1044" y="111"/>
                    <a:pt x="1030" y="100"/>
                    <a:pt x="1021" y="98"/>
                  </a:cubicBezTo>
                  <a:cubicBezTo>
                    <a:pt x="1012" y="96"/>
                    <a:pt x="999" y="93"/>
                    <a:pt x="991" y="98"/>
                  </a:cubicBezTo>
                  <a:cubicBezTo>
                    <a:pt x="983" y="103"/>
                    <a:pt x="974" y="118"/>
                    <a:pt x="975" y="126"/>
                  </a:cubicBezTo>
                  <a:cubicBezTo>
                    <a:pt x="976" y="134"/>
                    <a:pt x="992" y="142"/>
                    <a:pt x="994" y="146"/>
                  </a:cubicBezTo>
                  <a:cubicBezTo>
                    <a:pt x="996" y="150"/>
                    <a:pt x="991" y="150"/>
                    <a:pt x="985" y="150"/>
                  </a:cubicBezTo>
                  <a:cubicBezTo>
                    <a:pt x="979" y="150"/>
                    <a:pt x="968" y="144"/>
                    <a:pt x="960" y="143"/>
                  </a:cubicBezTo>
                  <a:cubicBezTo>
                    <a:pt x="952" y="142"/>
                    <a:pt x="944" y="141"/>
                    <a:pt x="936" y="143"/>
                  </a:cubicBezTo>
                  <a:cubicBezTo>
                    <a:pt x="928" y="145"/>
                    <a:pt x="920" y="156"/>
                    <a:pt x="913" y="156"/>
                  </a:cubicBezTo>
                  <a:cubicBezTo>
                    <a:pt x="906" y="156"/>
                    <a:pt x="903" y="143"/>
                    <a:pt x="892" y="144"/>
                  </a:cubicBezTo>
                  <a:cubicBezTo>
                    <a:pt x="881" y="145"/>
                    <a:pt x="865" y="157"/>
                    <a:pt x="849" y="162"/>
                  </a:cubicBezTo>
                  <a:cubicBezTo>
                    <a:pt x="815" y="162"/>
                    <a:pt x="808" y="177"/>
                    <a:pt x="798" y="174"/>
                  </a:cubicBezTo>
                  <a:cubicBezTo>
                    <a:pt x="788" y="171"/>
                    <a:pt x="792" y="149"/>
                    <a:pt x="786" y="144"/>
                  </a:cubicBezTo>
                  <a:cubicBezTo>
                    <a:pt x="780" y="139"/>
                    <a:pt x="766" y="136"/>
                    <a:pt x="763" y="143"/>
                  </a:cubicBezTo>
                  <a:cubicBezTo>
                    <a:pt x="760" y="150"/>
                    <a:pt x="768" y="179"/>
                    <a:pt x="765" y="185"/>
                  </a:cubicBezTo>
                  <a:cubicBezTo>
                    <a:pt x="749" y="188"/>
                    <a:pt x="752" y="181"/>
                    <a:pt x="745" y="182"/>
                  </a:cubicBezTo>
                  <a:cubicBezTo>
                    <a:pt x="738" y="183"/>
                    <a:pt x="726" y="188"/>
                    <a:pt x="720" y="194"/>
                  </a:cubicBezTo>
                  <a:cubicBezTo>
                    <a:pt x="714" y="200"/>
                    <a:pt x="719" y="216"/>
                    <a:pt x="711" y="218"/>
                  </a:cubicBezTo>
                  <a:cubicBezTo>
                    <a:pt x="699" y="225"/>
                    <a:pt x="680" y="204"/>
                    <a:pt x="672" y="204"/>
                  </a:cubicBezTo>
                  <a:cubicBezTo>
                    <a:pt x="664" y="204"/>
                    <a:pt x="662" y="210"/>
                    <a:pt x="663" y="215"/>
                  </a:cubicBezTo>
                  <a:cubicBezTo>
                    <a:pt x="664" y="220"/>
                    <a:pt x="682" y="230"/>
                    <a:pt x="681" y="232"/>
                  </a:cubicBezTo>
                  <a:cubicBezTo>
                    <a:pt x="673" y="235"/>
                    <a:pt x="655" y="230"/>
                    <a:pt x="655" y="230"/>
                  </a:cubicBezTo>
                  <a:cubicBezTo>
                    <a:pt x="622" y="208"/>
                    <a:pt x="658" y="229"/>
                    <a:pt x="627" y="198"/>
                  </a:cubicBezTo>
                  <a:cubicBezTo>
                    <a:pt x="623" y="194"/>
                    <a:pt x="606" y="185"/>
                    <a:pt x="606" y="185"/>
                  </a:cubicBezTo>
                  <a:cubicBezTo>
                    <a:pt x="629" y="170"/>
                    <a:pt x="644" y="180"/>
                    <a:pt x="669" y="188"/>
                  </a:cubicBezTo>
                  <a:cubicBezTo>
                    <a:pt x="682" y="187"/>
                    <a:pt x="696" y="187"/>
                    <a:pt x="709" y="184"/>
                  </a:cubicBezTo>
                  <a:cubicBezTo>
                    <a:pt x="720" y="182"/>
                    <a:pt x="739" y="175"/>
                    <a:pt x="729" y="165"/>
                  </a:cubicBezTo>
                  <a:cubicBezTo>
                    <a:pt x="711" y="147"/>
                    <a:pt x="662" y="137"/>
                    <a:pt x="637" y="135"/>
                  </a:cubicBezTo>
                  <a:cubicBezTo>
                    <a:pt x="615" y="128"/>
                    <a:pt x="592" y="132"/>
                    <a:pt x="580" y="129"/>
                  </a:cubicBezTo>
                  <a:cubicBezTo>
                    <a:pt x="568" y="126"/>
                    <a:pt x="573" y="115"/>
                    <a:pt x="567" y="114"/>
                  </a:cubicBezTo>
                  <a:cubicBezTo>
                    <a:pt x="559" y="111"/>
                    <a:pt x="545" y="120"/>
                    <a:pt x="545" y="120"/>
                  </a:cubicBezTo>
                  <a:cubicBezTo>
                    <a:pt x="536" y="118"/>
                    <a:pt x="531" y="114"/>
                    <a:pt x="519" y="114"/>
                  </a:cubicBezTo>
                  <a:cubicBezTo>
                    <a:pt x="512" y="112"/>
                    <a:pt x="508" y="104"/>
                    <a:pt x="501" y="105"/>
                  </a:cubicBezTo>
                  <a:cubicBezTo>
                    <a:pt x="494" y="106"/>
                    <a:pt x="486" y="115"/>
                    <a:pt x="475" y="119"/>
                  </a:cubicBezTo>
                  <a:cubicBezTo>
                    <a:pt x="464" y="123"/>
                    <a:pt x="446" y="132"/>
                    <a:pt x="435" y="132"/>
                  </a:cubicBezTo>
                  <a:cubicBezTo>
                    <a:pt x="415" y="136"/>
                    <a:pt x="417" y="111"/>
                    <a:pt x="411" y="116"/>
                  </a:cubicBezTo>
                  <a:cubicBezTo>
                    <a:pt x="406" y="116"/>
                    <a:pt x="404" y="124"/>
                    <a:pt x="402" y="131"/>
                  </a:cubicBezTo>
                  <a:cubicBezTo>
                    <a:pt x="400" y="138"/>
                    <a:pt x="406" y="153"/>
                    <a:pt x="400" y="156"/>
                  </a:cubicBezTo>
                  <a:cubicBezTo>
                    <a:pt x="395" y="162"/>
                    <a:pt x="376" y="142"/>
                    <a:pt x="366" y="147"/>
                  </a:cubicBezTo>
                  <a:cubicBezTo>
                    <a:pt x="351" y="148"/>
                    <a:pt x="322" y="156"/>
                    <a:pt x="309" y="165"/>
                  </a:cubicBezTo>
                  <a:cubicBezTo>
                    <a:pt x="296" y="174"/>
                    <a:pt x="286" y="196"/>
                    <a:pt x="289" y="198"/>
                  </a:cubicBezTo>
                  <a:cubicBezTo>
                    <a:pt x="292" y="200"/>
                    <a:pt x="316" y="182"/>
                    <a:pt x="325" y="177"/>
                  </a:cubicBezTo>
                  <a:cubicBezTo>
                    <a:pt x="334" y="172"/>
                    <a:pt x="343" y="167"/>
                    <a:pt x="346" y="168"/>
                  </a:cubicBezTo>
                  <a:cubicBezTo>
                    <a:pt x="349" y="169"/>
                    <a:pt x="345" y="180"/>
                    <a:pt x="341" y="184"/>
                  </a:cubicBezTo>
                  <a:cubicBezTo>
                    <a:pt x="337" y="189"/>
                    <a:pt x="327" y="190"/>
                    <a:pt x="321" y="194"/>
                  </a:cubicBezTo>
                  <a:cubicBezTo>
                    <a:pt x="315" y="198"/>
                    <a:pt x="312" y="205"/>
                    <a:pt x="304" y="210"/>
                  </a:cubicBezTo>
                  <a:cubicBezTo>
                    <a:pt x="297" y="214"/>
                    <a:pt x="274" y="222"/>
                    <a:pt x="274" y="222"/>
                  </a:cubicBezTo>
                  <a:cubicBezTo>
                    <a:pt x="265" y="227"/>
                    <a:pt x="247" y="233"/>
                    <a:pt x="238" y="237"/>
                  </a:cubicBezTo>
                  <a:cubicBezTo>
                    <a:pt x="229" y="241"/>
                    <a:pt x="227" y="242"/>
                    <a:pt x="222" y="248"/>
                  </a:cubicBezTo>
                  <a:cubicBezTo>
                    <a:pt x="208" y="255"/>
                    <a:pt x="214" y="263"/>
                    <a:pt x="208" y="275"/>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5" name="Freeform 65"/>
            <p:cNvSpPr>
              <a:spLocks/>
            </p:cNvSpPr>
            <p:nvPr/>
          </p:nvSpPr>
          <p:spPr bwMode="gray">
            <a:xfrm>
              <a:off x="2557" y="2041"/>
              <a:ext cx="328" cy="383"/>
            </a:xfrm>
            <a:custGeom>
              <a:avLst/>
              <a:gdLst/>
              <a:ahLst/>
              <a:cxnLst>
                <a:cxn ang="0">
                  <a:pos x="15" y="380"/>
                </a:cxn>
                <a:cxn ang="0">
                  <a:pos x="28" y="377"/>
                </a:cxn>
                <a:cxn ang="0">
                  <a:pos x="36" y="350"/>
                </a:cxn>
                <a:cxn ang="0">
                  <a:pos x="46" y="356"/>
                </a:cxn>
                <a:cxn ang="0">
                  <a:pos x="61" y="351"/>
                </a:cxn>
                <a:cxn ang="0">
                  <a:pos x="66" y="332"/>
                </a:cxn>
                <a:cxn ang="0">
                  <a:pos x="76" y="323"/>
                </a:cxn>
                <a:cxn ang="0">
                  <a:pos x="84" y="342"/>
                </a:cxn>
                <a:cxn ang="0">
                  <a:pos x="96" y="344"/>
                </a:cxn>
                <a:cxn ang="0">
                  <a:pos x="103" y="314"/>
                </a:cxn>
                <a:cxn ang="0">
                  <a:pos x="121" y="326"/>
                </a:cxn>
                <a:cxn ang="0">
                  <a:pos x="145" y="312"/>
                </a:cxn>
                <a:cxn ang="0">
                  <a:pos x="168" y="321"/>
                </a:cxn>
                <a:cxn ang="0">
                  <a:pos x="162" y="281"/>
                </a:cxn>
                <a:cxn ang="0">
                  <a:pos x="171" y="260"/>
                </a:cxn>
                <a:cxn ang="0">
                  <a:pos x="187" y="239"/>
                </a:cxn>
                <a:cxn ang="0">
                  <a:pos x="163" y="204"/>
                </a:cxn>
                <a:cxn ang="0">
                  <a:pos x="171" y="194"/>
                </a:cxn>
                <a:cxn ang="0">
                  <a:pos x="187" y="189"/>
                </a:cxn>
                <a:cxn ang="0">
                  <a:pos x="199" y="207"/>
                </a:cxn>
                <a:cxn ang="0">
                  <a:pos x="205" y="192"/>
                </a:cxn>
                <a:cxn ang="0">
                  <a:pos x="229" y="188"/>
                </a:cxn>
                <a:cxn ang="0">
                  <a:pos x="234" y="174"/>
                </a:cxn>
                <a:cxn ang="0">
                  <a:pos x="256" y="165"/>
                </a:cxn>
                <a:cxn ang="0">
                  <a:pos x="261" y="159"/>
                </a:cxn>
                <a:cxn ang="0">
                  <a:pos x="288" y="155"/>
                </a:cxn>
                <a:cxn ang="0">
                  <a:pos x="303" y="141"/>
                </a:cxn>
                <a:cxn ang="0">
                  <a:pos x="300" y="125"/>
                </a:cxn>
                <a:cxn ang="0">
                  <a:pos x="297" y="141"/>
                </a:cxn>
                <a:cxn ang="0">
                  <a:pos x="280" y="131"/>
                </a:cxn>
                <a:cxn ang="0">
                  <a:pos x="268" y="153"/>
                </a:cxn>
                <a:cxn ang="0">
                  <a:pos x="258" y="143"/>
                </a:cxn>
                <a:cxn ang="0">
                  <a:pos x="237" y="165"/>
                </a:cxn>
                <a:cxn ang="0">
                  <a:pos x="210" y="159"/>
                </a:cxn>
                <a:cxn ang="0">
                  <a:pos x="189" y="136"/>
                </a:cxn>
                <a:cxn ang="0">
                  <a:pos x="198" y="128"/>
                </a:cxn>
                <a:cxn ang="0">
                  <a:pos x="198" y="98"/>
                </a:cxn>
                <a:cxn ang="0">
                  <a:pos x="213" y="76"/>
                </a:cxn>
                <a:cxn ang="0">
                  <a:pos x="204" y="57"/>
                </a:cxn>
                <a:cxn ang="0">
                  <a:pos x="198" y="12"/>
                </a:cxn>
                <a:cxn ang="0">
                  <a:pos x="186" y="6"/>
                </a:cxn>
                <a:cxn ang="0">
                  <a:pos x="183" y="33"/>
                </a:cxn>
                <a:cxn ang="0">
                  <a:pos x="185" y="76"/>
                </a:cxn>
                <a:cxn ang="0">
                  <a:pos x="173" y="100"/>
                </a:cxn>
                <a:cxn ang="0">
                  <a:pos x="173" y="144"/>
                </a:cxn>
                <a:cxn ang="0">
                  <a:pos x="157" y="168"/>
                </a:cxn>
                <a:cxn ang="0">
                  <a:pos x="149" y="180"/>
                </a:cxn>
                <a:cxn ang="0">
                  <a:pos x="141" y="210"/>
                </a:cxn>
                <a:cxn ang="0">
                  <a:pos x="145" y="219"/>
                </a:cxn>
                <a:cxn ang="0">
                  <a:pos x="151" y="236"/>
                </a:cxn>
                <a:cxn ang="0">
                  <a:pos x="138" y="254"/>
                </a:cxn>
                <a:cxn ang="0">
                  <a:pos x="124" y="279"/>
                </a:cxn>
                <a:cxn ang="0">
                  <a:pos x="99" y="278"/>
                </a:cxn>
                <a:cxn ang="0">
                  <a:pos x="85" y="299"/>
                </a:cxn>
                <a:cxn ang="0">
                  <a:pos x="61" y="296"/>
                </a:cxn>
                <a:cxn ang="0">
                  <a:pos x="37" y="306"/>
                </a:cxn>
                <a:cxn ang="0">
                  <a:pos x="27" y="326"/>
                </a:cxn>
                <a:cxn ang="0">
                  <a:pos x="10" y="330"/>
                </a:cxn>
                <a:cxn ang="0">
                  <a:pos x="3" y="348"/>
                </a:cxn>
                <a:cxn ang="0">
                  <a:pos x="15" y="380"/>
                </a:cxn>
              </a:cxnLst>
              <a:rect l="0" t="0" r="r" b="b"/>
              <a:pathLst>
                <a:path w="328" h="383">
                  <a:moveTo>
                    <a:pt x="15" y="380"/>
                  </a:moveTo>
                  <a:cubicBezTo>
                    <a:pt x="18" y="383"/>
                    <a:pt x="23" y="381"/>
                    <a:pt x="28" y="377"/>
                  </a:cubicBezTo>
                  <a:cubicBezTo>
                    <a:pt x="31" y="372"/>
                    <a:pt x="33" y="354"/>
                    <a:pt x="36" y="350"/>
                  </a:cubicBezTo>
                  <a:cubicBezTo>
                    <a:pt x="39" y="346"/>
                    <a:pt x="42" y="356"/>
                    <a:pt x="46" y="356"/>
                  </a:cubicBezTo>
                  <a:cubicBezTo>
                    <a:pt x="50" y="353"/>
                    <a:pt x="58" y="355"/>
                    <a:pt x="61" y="351"/>
                  </a:cubicBezTo>
                  <a:cubicBezTo>
                    <a:pt x="64" y="347"/>
                    <a:pt x="64" y="337"/>
                    <a:pt x="66" y="332"/>
                  </a:cubicBezTo>
                  <a:cubicBezTo>
                    <a:pt x="68" y="327"/>
                    <a:pt x="73" y="321"/>
                    <a:pt x="76" y="323"/>
                  </a:cubicBezTo>
                  <a:cubicBezTo>
                    <a:pt x="79" y="325"/>
                    <a:pt x="81" y="339"/>
                    <a:pt x="84" y="342"/>
                  </a:cubicBezTo>
                  <a:cubicBezTo>
                    <a:pt x="87" y="345"/>
                    <a:pt x="93" y="349"/>
                    <a:pt x="96" y="344"/>
                  </a:cubicBezTo>
                  <a:cubicBezTo>
                    <a:pt x="116" y="331"/>
                    <a:pt x="90" y="344"/>
                    <a:pt x="103" y="314"/>
                  </a:cubicBezTo>
                  <a:cubicBezTo>
                    <a:pt x="109" y="305"/>
                    <a:pt x="110" y="328"/>
                    <a:pt x="121" y="326"/>
                  </a:cubicBezTo>
                  <a:cubicBezTo>
                    <a:pt x="128" y="326"/>
                    <a:pt x="137" y="313"/>
                    <a:pt x="145" y="312"/>
                  </a:cubicBezTo>
                  <a:cubicBezTo>
                    <a:pt x="153" y="311"/>
                    <a:pt x="165" y="326"/>
                    <a:pt x="168" y="321"/>
                  </a:cubicBezTo>
                  <a:cubicBezTo>
                    <a:pt x="171" y="316"/>
                    <a:pt x="162" y="291"/>
                    <a:pt x="162" y="281"/>
                  </a:cubicBezTo>
                  <a:cubicBezTo>
                    <a:pt x="166" y="273"/>
                    <a:pt x="167" y="267"/>
                    <a:pt x="171" y="260"/>
                  </a:cubicBezTo>
                  <a:cubicBezTo>
                    <a:pt x="175" y="253"/>
                    <a:pt x="188" y="248"/>
                    <a:pt x="187" y="239"/>
                  </a:cubicBezTo>
                  <a:cubicBezTo>
                    <a:pt x="186" y="230"/>
                    <a:pt x="166" y="211"/>
                    <a:pt x="163" y="204"/>
                  </a:cubicBezTo>
                  <a:cubicBezTo>
                    <a:pt x="164" y="191"/>
                    <a:pt x="167" y="196"/>
                    <a:pt x="171" y="194"/>
                  </a:cubicBezTo>
                  <a:cubicBezTo>
                    <a:pt x="175" y="192"/>
                    <a:pt x="183" y="187"/>
                    <a:pt x="187" y="189"/>
                  </a:cubicBezTo>
                  <a:cubicBezTo>
                    <a:pt x="191" y="191"/>
                    <a:pt x="196" y="206"/>
                    <a:pt x="199" y="207"/>
                  </a:cubicBezTo>
                  <a:cubicBezTo>
                    <a:pt x="202" y="208"/>
                    <a:pt x="200" y="195"/>
                    <a:pt x="205" y="192"/>
                  </a:cubicBezTo>
                  <a:cubicBezTo>
                    <a:pt x="210" y="189"/>
                    <a:pt x="224" y="191"/>
                    <a:pt x="229" y="188"/>
                  </a:cubicBezTo>
                  <a:cubicBezTo>
                    <a:pt x="234" y="185"/>
                    <a:pt x="230" y="178"/>
                    <a:pt x="234" y="174"/>
                  </a:cubicBezTo>
                  <a:cubicBezTo>
                    <a:pt x="238" y="170"/>
                    <a:pt x="252" y="167"/>
                    <a:pt x="256" y="165"/>
                  </a:cubicBezTo>
                  <a:cubicBezTo>
                    <a:pt x="260" y="163"/>
                    <a:pt x="256" y="161"/>
                    <a:pt x="261" y="159"/>
                  </a:cubicBezTo>
                  <a:cubicBezTo>
                    <a:pt x="266" y="157"/>
                    <a:pt x="281" y="158"/>
                    <a:pt x="288" y="155"/>
                  </a:cubicBezTo>
                  <a:cubicBezTo>
                    <a:pt x="295" y="152"/>
                    <a:pt x="301" y="146"/>
                    <a:pt x="303" y="141"/>
                  </a:cubicBezTo>
                  <a:cubicBezTo>
                    <a:pt x="328" y="131"/>
                    <a:pt x="299" y="125"/>
                    <a:pt x="300" y="125"/>
                  </a:cubicBezTo>
                  <a:cubicBezTo>
                    <a:pt x="301" y="125"/>
                    <a:pt x="300" y="140"/>
                    <a:pt x="297" y="141"/>
                  </a:cubicBezTo>
                  <a:cubicBezTo>
                    <a:pt x="294" y="142"/>
                    <a:pt x="285" y="129"/>
                    <a:pt x="280" y="131"/>
                  </a:cubicBezTo>
                  <a:cubicBezTo>
                    <a:pt x="275" y="133"/>
                    <a:pt x="272" y="151"/>
                    <a:pt x="268" y="153"/>
                  </a:cubicBezTo>
                  <a:cubicBezTo>
                    <a:pt x="264" y="155"/>
                    <a:pt x="263" y="141"/>
                    <a:pt x="258" y="143"/>
                  </a:cubicBezTo>
                  <a:cubicBezTo>
                    <a:pt x="253" y="145"/>
                    <a:pt x="245" y="162"/>
                    <a:pt x="237" y="165"/>
                  </a:cubicBezTo>
                  <a:cubicBezTo>
                    <a:pt x="229" y="168"/>
                    <a:pt x="218" y="164"/>
                    <a:pt x="210" y="159"/>
                  </a:cubicBezTo>
                  <a:cubicBezTo>
                    <a:pt x="202" y="154"/>
                    <a:pt x="191" y="141"/>
                    <a:pt x="189" y="136"/>
                  </a:cubicBezTo>
                  <a:cubicBezTo>
                    <a:pt x="184" y="130"/>
                    <a:pt x="194" y="138"/>
                    <a:pt x="198" y="128"/>
                  </a:cubicBezTo>
                  <a:cubicBezTo>
                    <a:pt x="199" y="122"/>
                    <a:pt x="196" y="107"/>
                    <a:pt x="198" y="98"/>
                  </a:cubicBezTo>
                  <a:cubicBezTo>
                    <a:pt x="200" y="89"/>
                    <a:pt x="212" y="83"/>
                    <a:pt x="213" y="76"/>
                  </a:cubicBezTo>
                  <a:cubicBezTo>
                    <a:pt x="216" y="62"/>
                    <a:pt x="206" y="68"/>
                    <a:pt x="204" y="57"/>
                  </a:cubicBezTo>
                  <a:cubicBezTo>
                    <a:pt x="202" y="46"/>
                    <a:pt x="201" y="20"/>
                    <a:pt x="198" y="12"/>
                  </a:cubicBezTo>
                  <a:cubicBezTo>
                    <a:pt x="195" y="4"/>
                    <a:pt x="188" y="3"/>
                    <a:pt x="186" y="6"/>
                  </a:cubicBezTo>
                  <a:cubicBezTo>
                    <a:pt x="182" y="0"/>
                    <a:pt x="183" y="21"/>
                    <a:pt x="183" y="33"/>
                  </a:cubicBezTo>
                  <a:cubicBezTo>
                    <a:pt x="183" y="45"/>
                    <a:pt x="187" y="65"/>
                    <a:pt x="185" y="76"/>
                  </a:cubicBezTo>
                  <a:cubicBezTo>
                    <a:pt x="183" y="85"/>
                    <a:pt x="176" y="92"/>
                    <a:pt x="173" y="100"/>
                  </a:cubicBezTo>
                  <a:cubicBezTo>
                    <a:pt x="179" y="117"/>
                    <a:pt x="182" y="120"/>
                    <a:pt x="173" y="144"/>
                  </a:cubicBezTo>
                  <a:cubicBezTo>
                    <a:pt x="170" y="153"/>
                    <a:pt x="162" y="160"/>
                    <a:pt x="157" y="168"/>
                  </a:cubicBezTo>
                  <a:cubicBezTo>
                    <a:pt x="154" y="172"/>
                    <a:pt x="149" y="180"/>
                    <a:pt x="149" y="180"/>
                  </a:cubicBezTo>
                  <a:cubicBezTo>
                    <a:pt x="144" y="199"/>
                    <a:pt x="157" y="199"/>
                    <a:pt x="141" y="210"/>
                  </a:cubicBezTo>
                  <a:cubicBezTo>
                    <a:pt x="139" y="216"/>
                    <a:pt x="143" y="215"/>
                    <a:pt x="145" y="219"/>
                  </a:cubicBezTo>
                  <a:cubicBezTo>
                    <a:pt x="147" y="223"/>
                    <a:pt x="152" y="230"/>
                    <a:pt x="151" y="236"/>
                  </a:cubicBezTo>
                  <a:cubicBezTo>
                    <a:pt x="150" y="242"/>
                    <a:pt x="142" y="247"/>
                    <a:pt x="138" y="254"/>
                  </a:cubicBezTo>
                  <a:cubicBezTo>
                    <a:pt x="133" y="258"/>
                    <a:pt x="130" y="276"/>
                    <a:pt x="124" y="279"/>
                  </a:cubicBezTo>
                  <a:cubicBezTo>
                    <a:pt x="118" y="283"/>
                    <a:pt x="105" y="275"/>
                    <a:pt x="99" y="278"/>
                  </a:cubicBezTo>
                  <a:cubicBezTo>
                    <a:pt x="92" y="281"/>
                    <a:pt x="91" y="296"/>
                    <a:pt x="85" y="299"/>
                  </a:cubicBezTo>
                  <a:cubicBezTo>
                    <a:pt x="79" y="302"/>
                    <a:pt x="69" y="295"/>
                    <a:pt x="61" y="296"/>
                  </a:cubicBezTo>
                  <a:cubicBezTo>
                    <a:pt x="51" y="306"/>
                    <a:pt x="43" y="301"/>
                    <a:pt x="37" y="306"/>
                  </a:cubicBezTo>
                  <a:cubicBezTo>
                    <a:pt x="31" y="311"/>
                    <a:pt x="32" y="322"/>
                    <a:pt x="27" y="326"/>
                  </a:cubicBezTo>
                  <a:cubicBezTo>
                    <a:pt x="22" y="330"/>
                    <a:pt x="14" y="326"/>
                    <a:pt x="10" y="330"/>
                  </a:cubicBezTo>
                  <a:cubicBezTo>
                    <a:pt x="7" y="334"/>
                    <a:pt x="0" y="345"/>
                    <a:pt x="3" y="348"/>
                  </a:cubicBezTo>
                  <a:cubicBezTo>
                    <a:pt x="5" y="351"/>
                    <a:pt x="9" y="379"/>
                    <a:pt x="15" y="380"/>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6" name="Freeform 66"/>
            <p:cNvSpPr>
              <a:spLocks/>
            </p:cNvSpPr>
            <p:nvPr/>
          </p:nvSpPr>
          <p:spPr bwMode="gray">
            <a:xfrm>
              <a:off x="462" y="2319"/>
              <a:ext cx="987" cy="1183"/>
            </a:xfrm>
            <a:custGeom>
              <a:avLst/>
              <a:gdLst/>
              <a:ahLst/>
              <a:cxnLst>
                <a:cxn ang="0">
                  <a:pos x="380" y="4"/>
                </a:cxn>
                <a:cxn ang="0">
                  <a:pos x="305" y="4"/>
                </a:cxn>
                <a:cxn ang="0">
                  <a:pos x="229" y="28"/>
                </a:cxn>
                <a:cxn ang="0">
                  <a:pos x="173" y="20"/>
                </a:cxn>
                <a:cxn ang="0">
                  <a:pos x="136" y="58"/>
                </a:cxn>
                <a:cxn ang="0">
                  <a:pos x="95" y="141"/>
                </a:cxn>
                <a:cxn ang="0">
                  <a:pos x="47" y="177"/>
                </a:cxn>
                <a:cxn ang="0">
                  <a:pos x="10" y="252"/>
                </a:cxn>
                <a:cxn ang="0">
                  <a:pos x="11" y="346"/>
                </a:cxn>
                <a:cxn ang="0">
                  <a:pos x="58" y="453"/>
                </a:cxn>
                <a:cxn ang="0">
                  <a:pos x="115" y="513"/>
                </a:cxn>
                <a:cxn ang="0">
                  <a:pos x="188" y="514"/>
                </a:cxn>
                <a:cxn ang="0">
                  <a:pos x="238" y="519"/>
                </a:cxn>
                <a:cxn ang="0">
                  <a:pos x="321" y="496"/>
                </a:cxn>
                <a:cxn ang="0">
                  <a:pos x="374" y="531"/>
                </a:cxn>
                <a:cxn ang="0">
                  <a:pos x="388" y="574"/>
                </a:cxn>
                <a:cxn ang="0">
                  <a:pos x="403" y="657"/>
                </a:cxn>
                <a:cxn ang="0">
                  <a:pos x="425" y="704"/>
                </a:cxn>
                <a:cxn ang="0">
                  <a:pos x="436" y="753"/>
                </a:cxn>
                <a:cxn ang="0">
                  <a:pos x="425" y="832"/>
                </a:cxn>
                <a:cxn ang="0">
                  <a:pos x="449" y="936"/>
                </a:cxn>
                <a:cxn ang="0">
                  <a:pos x="455" y="988"/>
                </a:cxn>
                <a:cxn ang="0">
                  <a:pos x="497" y="1092"/>
                </a:cxn>
                <a:cxn ang="0">
                  <a:pos x="514" y="1123"/>
                </a:cxn>
                <a:cxn ang="0">
                  <a:pos x="529" y="1172"/>
                </a:cxn>
                <a:cxn ang="0">
                  <a:pos x="607" y="1161"/>
                </a:cxn>
                <a:cxn ang="0">
                  <a:pos x="688" y="1101"/>
                </a:cxn>
                <a:cxn ang="0">
                  <a:pos x="718" y="1023"/>
                </a:cxn>
                <a:cxn ang="0">
                  <a:pos x="758" y="966"/>
                </a:cxn>
                <a:cxn ang="0">
                  <a:pos x="758" y="921"/>
                </a:cxn>
                <a:cxn ang="0">
                  <a:pos x="805" y="882"/>
                </a:cxn>
                <a:cxn ang="0">
                  <a:pos x="832" y="844"/>
                </a:cxn>
                <a:cxn ang="0">
                  <a:pos x="811" y="750"/>
                </a:cxn>
                <a:cxn ang="0">
                  <a:pos x="802" y="706"/>
                </a:cxn>
                <a:cxn ang="0">
                  <a:pos x="835" y="642"/>
                </a:cxn>
                <a:cxn ang="0">
                  <a:pos x="899" y="568"/>
                </a:cxn>
                <a:cxn ang="0">
                  <a:pos x="947" y="513"/>
                </a:cxn>
                <a:cxn ang="0">
                  <a:pos x="973" y="459"/>
                </a:cxn>
                <a:cxn ang="0">
                  <a:pos x="979" y="406"/>
                </a:cxn>
                <a:cxn ang="0">
                  <a:pos x="947" y="418"/>
                </a:cxn>
                <a:cxn ang="0">
                  <a:pos x="887" y="435"/>
                </a:cxn>
                <a:cxn ang="0">
                  <a:pos x="883" y="418"/>
                </a:cxn>
                <a:cxn ang="0">
                  <a:pos x="842" y="372"/>
                </a:cxn>
                <a:cxn ang="0">
                  <a:pos x="814" y="315"/>
                </a:cxn>
                <a:cxn ang="0">
                  <a:pos x="779" y="286"/>
                </a:cxn>
                <a:cxn ang="0">
                  <a:pos x="751" y="202"/>
                </a:cxn>
                <a:cxn ang="0">
                  <a:pos x="721" y="108"/>
                </a:cxn>
                <a:cxn ang="0">
                  <a:pos x="668" y="97"/>
                </a:cxn>
                <a:cxn ang="0">
                  <a:pos x="614" y="85"/>
                </a:cxn>
                <a:cxn ang="0">
                  <a:pos x="561" y="64"/>
                </a:cxn>
                <a:cxn ang="0">
                  <a:pos x="539" y="88"/>
                </a:cxn>
                <a:cxn ang="0">
                  <a:pos x="508" y="96"/>
                </a:cxn>
                <a:cxn ang="0">
                  <a:pos x="454" y="64"/>
                </a:cxn>
                <a:cxn ang="0">
                  <a:pos x="410" y="31"/>
                </a:cxn>
              </a:cxnLst>
              <a:rect l="0" t="0" r="r" b="b"/>
              <a:pathLst>
                <a:path w="987" h="1183">
                  <a:moveTo>
                    <a:pt x="401" y="3"/>
                  </a:moveTo>
                  <a:cubicBezTo>
                    <a:pt x="393" y="0"/>
                    <a:pt x="388" y="7"/>
                    <a:pt x="380" y="4"/>
                  </a:cubicBezTo>
                  <a:cubicBezTo>
                    <a:pt x="376" y="3"/>
                    <a:pt x="361" y="0"/>
                    <a:pt x="361" y="0"/>
                  </a:cubicBezTo>
                  <a:cubicBezTo>
                    <a:pt x="342" y="1"/>
                    <a:pt x="324" y="2"/>
                    <a:pt x="305" y="4"/>
                  </a:cubicBezTo>
                  <a:cubicBezTo>
                    <a:pt x="296" y="5"/>
                    <a:pt x="284" y="6"/>
                    <a:pt x="275" y="7"/>
                  </a:cubicBezTo>
                  <a:cubicBezTo>
                    <a:pt x="262" y="9"/>
                    <a:pt x="241" y="26"/>
                    <a:pt x="229" y="28"/>
                  </a:cubicBezTo>
                  <a:cubicBezTo>
                    <a:pt x="217" y="30"/>
                    <a:pt x="214" y="20"/>
                    <a:pt x="205" y="19"/>
                  </a:cubicBezTo>
                  <a:cubicBezTo>
                    <a:pt x="196" y="18"/>
                    <a:pt x="180" y="16"/>
                    <a:pt x="173" y="20"/>
                  </a:cubicBezTo>
                  <a:cubicBezTo>
                    <a:pt x="171" y="32"/>
                    <a:pt x="171" y="37"/>
                    <a:pt x="161" y="46"/>
                  </a:cubicBezTo>
                  <a:cubicBezTo>
                    <a:pt x="154" y="52"/>
                    <a:pt x="136" y="58"/>
                    <a:pt x="136" y="58"/>
                  </a:cubicBezTo>
                  <a:cubicBezTo>
                    <a:pt x="125" y="75"/>
                    <a:pt x="115" y="98"/>
                    <a:pt x="109" y="116"/>
                  </a:cubicBezTo>
                  <a:cubicBezTo>
                    <a:pt x="108" y="129"/>
                    <a:pt x="99" y="128"/>
                    <a:pt x="95" y="141"/>
                  </a:cubicBezTo>
                  <a:cubicBezTo>
                    <a:pt x="89" y="148"/>
                    <a:pt x="79" y="144"/>
                    <a:pt x="71" y="150"/>
                  </a:cubicBezTo>
                  <a:cubicBezTo>
                    <a:pt x="63" y="156"/>
                    <a:pt x="54" y="164"/>
                    <a:pt x="47" y="177"/>
                  </a:cubicBezTo>
                  <a:cubicBezTo>
                    <a:pt x="47" y="177"/>
                    <a:pt x="32" y="220"/>
                    <a:pt x="28" y="226"/>
                  </a:cubicBezTo>
                  <a:cubicBezTo>
                    <a:pt x="23" y="233"/>
                    <a:pt x="0" y="253"/>
                    <a:pt x="10" y="252"/>
                  </a:cubicBezTo>
                  <a:cubicBezTo>
                    <a:pt x="7" y="267"/>
                    <a:pt x="25" y="303"/>
                    <a:pt x="25" y="319"/>
                  </a:cubicBezTo>
                  <a:cubicBezTo>
                    <a:pt x="25" y="335"/>
                    <a:pt x="13" y="333"/>
                    <a:pt x="11" y="346"/>
                  </a:cubicBezTo>
                  <a:cubicBezTo>
                    <a:pt x="9" y="359"/>
                    <a:pt x="5" y="378"/>
                    <a:pt x="13" y="396"/>
                  </a:cubicBezTo>
                  <a:cubicBezTo>
                    <a:pt x="34" y="426"/>
                    <a:pt x="44" y="436"/>
                    <a:pt x="58" y="453"/>
                  </a:cubicBezTo>
                  <a:cubicBezTo>
                    <a:pt x="72" y="470"/>
                    <a:pt x="88" y="489"/>
                    <a:pt x="97" y="499"/>
                  </a:cubicBezTo>
                  <a:cubicBezTo>
                    <a:pt x="105" y="504"/>
                    <a:pt x="115" y="513"/>
                    <a:pt x="115" y="513"/>
                  </a:cubicBezTo>
                  <a:cubicBezTo>
                    <a:pt x="123" y="516"/>
                    <a:pt x="136" y="531"/>
                    <a:pt x="148" y="531"/>
                  </a:cubicBezTo>
                  <a:cubicBezTo>
                    <a:pt x="160" y="531"/>
                    <a:pt x="176" y="514"/>
                    <a:pt x="188" y="514"/>
                  </a:cubicBezTo>
                  <a:cubicBezTo>
                    <a:pt x="200" y="514"/>
                    <a:pt x="213" y="530"/>
                    <a:pt x="221" y="531"/>
                  </a:cubicBezTo>
                  <a:cubicBezTo>
                    <a:pt x="229" y="532"/>
                    <a:pt x="229" y="524"/>
                    <a:pt x="238" y="519"/>
                  </a:cubicBezTo>
                  <a:cubicBezTo>
                    <a:pt x="251" y="510"/>
                    <a:pt x="260" y="507"/>
                    <a:pt x="275" y="502"/>
                  </a:cubicBezTo>
                  <a:cubicBezTo>
                    <a:pt x="291" y="504"/>
                    <a:pt x="308" y="486"/>
                    <a:pt x="321" y="496"/>
                  </a:cubicBezTo>
                  <a:cubicBezTo>
                    <a:pt x="330" y="503"/>
                    <a:pt x="332" y="533"/>
                    <a:pt x="343" y="537"/>
                  </a:cubicBezTo>
                  <a:cubicBezTo>
                    <a:pt x="354" y="541"/>
                    <a:pt x="362" y="530"/>
                    <a:pt x="374" y="531"/>
                  </a:cubicBezTo>
                  <a:cubicBezTo>
                    <a:pt x="381" y="533"/>
                    <a:pt x="395" y="542"/>
                    <a:pt x="397" y="549"/>
                  </a:cubicBezTo>
                  <a:cubicBezTo>
                    <a:pt x="399" y="556"/>
                    <a:pt x="391" y="563"/>
                    <a:pt x="388" y="574"/>
                  </a:cubicBezTo>
                  <a:cubicBezTo>
                    <a:pt x="385" y="585"/>
                    <a:pt x="377" y="604"/>
                    <a:pt x="379" y="618"/>
                  </a:cubicBezTo>
                  <a:cubicBezTo>
                    <a:pt x="384" y="644"/>
                    <a:pt x="383" y="630"/>
                    <a:pt x="403" y="657"/>
                  </a:cubicBezTo>
                  <a:cubicBezTo>
                    <a:pt x="410" y="669"/>
                    <a:pt x="423" y="673"/>
                    <a:pt x="427" y="681"/>
                  </a:cubicBezTo>
                  <a:cubicBezTo>
                    <a:pt x="431" y="689"/>
                    <a:pt x="423" y="696"/>
                    <a:pt x="425" y="704"/>
                  </a:cubicBezTo>
                  <a:cubicBezTo>
                    <a:pt x="428" y="712"/>
                    <a:pt x="440" y="722"/>
                    <a:pt x="442" y="730"/>
                  </a:cubicBezTo>
                  <a:cubicBezTo>
                    <a:pt x="444" y="738"/>
                    <a:pt x="434" y="744"/>
                    <a:pt x="436" y="753"/>
                  </a:cubicBezTo>
                  <a:cubicBezTo>
                    <a:pt x="436" y="768"/>
                    <a:pt x="456" y="774"/>
                    <a:pt x="454" y="787"/>
                  </a:cubicBezTo>
                  <a:cubicBezTo>
                    <a:pt x="452" y="800"/>
                    <a:pt x="431" y="820"/>
                    <a:pt x="425" y="832"/>
                  </a:cubicBezTo>
                  <a:cubicBezTo>
                    <a:pt x="424" y="840"/>
                    <a:pt x="417" y="856"/>
                    <a:pt x="417" y="856"/>
                  </a:cubicBezTo>
                  <a:cubicBezTo>
                    <a:pt x="420" y="894"/>
                    <a:pt x="418" y="915"/>
                    <a:pt x="449" y="936"/>
                  </a:cubicBezTo>
                  <a:cubicBezTo>
                    <a:pt x="455" y="955"/>
                    <a:pt x="459" y="951"/>
                    <a:pt x="463" y="970"/>
                  </a:cubicBezTo>
                  <a:cubicBezTo>
                    <a:pt x="464" y="979"/>
                    <a:pt x="453" y="975"/>
                    <a:pt x="455" y="988"/>
                  </a:cubicBezTo>
                  <a:cubicBezTo>
                    <a:pt x="457" y="1001"/>
                    <a:pt x="466" y="1034"/>
                    <a:pt x="473" y="1051"/>
                  </a:cubicBezTo>
                  <a:cubicBezTo>
                    <a:pt x="482" y="1067"/>
                    <a:pt x="490" y="1072"/>
                    <a:pt x="497" y="1092"/>
                  </a:cubicBezTo>
                  <a:cubicBezTo>
                    <a:pt x="498" y="1096"/>
                    <a:pt x="501" y="1104"/>
                    <a:pt x="501" y="1104"/>
                  </a:cubicBezTo>
                  <a:cubicBezTo>
                    <a:pt x="502" y="1109"/>
                    <a:pt x="512" y="1117"/>
                    <a:pt x="514" y="1123"/>
                  </a:cubicBezTo>
                  <a:cubicBezTo>
                    <a:pt x="516" y="1129"/>
                    <a:pt x="509" y="1135"/>
                    <a:pt x="511" y="1143"/>
                  </a:cubicBezTo>
                  <a:cubicBezTo>
                    <a:pt x="513" y="1151"/>
                    <a:pt x="522" y="1169"/>
                    <a:pt x="529" y="1172"/>
                  </a:cubicBezTo>
                  <a:cubicBezTo>
                    <a:pt x="538" y="1183"/>
                    <a:pt x="538" y="1164"/>
                    <a:pt x="551" y="1162"/>
                  </a:cubicBezTo>
                  <a:cubicBezTo>
                    <a:pt x="564" y="1160"/>
                    <a:pt x="591" y="1164"/>
                    <a:pt x="607" y="1161"/>
                  </a:cubicBezTo>
                  <a:cubicBezTo>
                    <a:pt x="615" y="1157"/>
                    <a:pt x="636" y="1149"/>
                    <a:pt x="646" y="1146"/>
                  </a:cubicBezTo>
                  <a:cubicBezTo>
                    <a:pt x="665" y="1133"/>
                    <a:pt x="668" y="1120"/>
                    <a:pt x="688" y="1101"/>
                  </a:cubicBezTo>
                  <a:cubicBezTo>
                    <a:pt x="698" y="1089"/>
                    <a:pt x="717" y="1057"/>
                    <a:pt x="722" y="1044"/>
                  </a:cubicBezTo>
                  <a:cubicBezTo>
                    <a:pt x="727" y="1031"/>
                    <a:pt x="713" y="1030"/>
                    <a:pt x="718" y="1023"/>
                  </a:cubicBezTo>
                  <a:cubicBezTo>
                    <a:pt x="725" y="1006"/>
                    <a:pt x="747" y="1012"/>
                    <a:pt x="754" y="1003"/>
                  </a:cubicBezTo>
                  <a:cubicBezTo>
                    <a:pt x="761" y="994"/>
                    <a:pt x="760" y="977"/>
                    <a:pt x="758" y="966"/>
                  </a:cubicBezTo>
                  <a:cubicBezTo>
                    <a:pt x="756" y="955"/>
                    <a:pt x="740" y="946"/>
                    <a:pt x="740" y="939"/>
                  </a:cubicBezTo>
                  <a:cubicBezTo>
                    <a:pt x="740" y="932"/>
                    <a:pt x="751" y="928"/>
                    <a:pt x="758" y="921"/>
                  </a:cubicBezTo>
                  <a:cubicBezTo>
                    <a:pt x="762" y="907"/>
                    <a:pt x="774" y="905"/>
                    <a:pt x="784" y="894"/>
                  </a:cubicBezTo>
                  <a:cubicBezTo>
                    <a:pt x="792" y="886"/>
                    <a:pt x="805" y="882"/>
                    <a:pt x="805" y="882"/>
                  </a:cubicBezTo>
                  <a:cubicBezTo>
                    <a:pt x="810" y="877"/>
                    <a:pt x="815" y="870"/>
                    <a:pt x="820" y="864"/>
                  </a:cubicBezTo>
                  <a:cubicBezTo>
                    <a:pt x="825" y="858"/>
                    <a:pt x="831" y="858"/>
                    <a:pt x="832" y="844"/>
                  </a:cubicBezTo>
                  <a:cubicBezTo>
                    <a:pt x="833" y="830"/>
                    <a:pt x="829" y="796"/>
                    <a:pt x="826" y="780"/>
                  </a:cubicBezTo>
                  <a:cubicBezTo>
                    <a:pt x="823" y="764"/>
                    <a:pt x="812" y="760"/>
                    <a:pt x="811" y="750"/>
                  </a:cubicBezTo>
                  <a:cubicBezTo>
                    <a:pt x="810" y="740"/>
                    <a:pt x="819" y="728"/>
                    <a:pt x="818" y="721"/>
                  </a:cubicBezTo>
                  <a:cubicBezTo>
                    <a:pt x="817" y="714"/>
                    <a:pt x="802" y="714"/>
                    <a:pt x="802" y="706"/>
                  </a:cubicBezTo>
                  <a:cubicBezTo>
                    <a:pt x="803" y="675"/>
                    <a:pt x="810" y="683"/>
                    <a:pt x="815" y="672"/>
                  </a:cubicBezTo>
                  <a:cubicBezTo>
                    <a:pt x="820" y="661"/>
                    <a:pt x="827" y="654"/>
                    <a:pt x="835" y="642"/>
                  </a:cubicBezTo>
                  <a:cubicBezTo>
                    <a:pt x="846" y="626"/>
                    <a:pt x="860" y="616"/>
                    <a:pt x="866" y="597"/>
                  </a:cubicBezTo>
                  <a:cubicBezTo>
                    <a:pt x="875" y="584"/>
                    <a:pt x="888" y="578"/>
                    <a:pt x="899" y="568"/>
                  </a:cubicBezTo>
                  <a:cubicBezTo>
                    <a:pt x="910" y="558"/>
                    <a:pt x="926" y="546"/>
                    <a:pt x="934" y="537"/>
                  </a:cubicBezTo>
                  <a:cubicBezTo>
                    <a:pt x="944" y="524"/>
                    <a:pt x="943" y="522"/>
                    <a:pt x="947" y="513"/>
                  </a:cubicBezTo>
                  <a:cubicBezTo>
                    <a:pt x="951" y="504"/>
                    <a:pt x="955" y="492"/>
                    <a:pt x="959" y="483"/>
                  </a:cubicBezTo>
                  <a:cubicBezTo>
                    <a:pt x="963" y="480"/>
                    <a:pt x="973" y="459"/>
                    <a:pt x="973" y="459"/>
                  </a:cubicBezTo>
                  <a:cubicBezTo>
                    <a:pt x="976" y="453"/>
                    <a:pt x="985" y="435"/>
                    <a:pt x="986" y="426"/>
                  </a:cubicBezTo>
                  <a:cubicBezTo>
                    <a:pt x="987" y="417"/>
                    <a:pt x="983" y="406"/>
                    <a:pt x="979" y="406"/>
                  </a:cubicBezTo>
                  <a:cubicBezTo>
                    <a:pt x="975" y="406"/>
                    <a:pt x="969" y="422"/>
                    <a:pt x="964" y="424"/>
                  </a:cubicBezTo>
                  <a:cubicBezTo>
                    <a:pt x="959" y="426"/>
                    <a:pt x="955" y="417"/>
                    <a:pt x="947" y="418"/>
                  </a:cubicBezTo>
                  <a:cubicBezTo>
                    <a:pt x="939" y="419"/>
                    <a:pt x="927" y="426"/>
                    <a:pt x="917" y="429"/>
                  </a:cubicBezTo>
                  <a:cubicBezTo>
                    <a:pt x="907" y="432"/>
                    <a:pt x="893" y="437"/>
                    <a:pt x="887" y="435"/>
                  </a:cubicBezTo>
                  <a:cubicBezTo>
                    <a:pt x="881" y="433"/>
                    <a:pt x="881" y="420"/>
                    <a:pt x="880" y="417"/>
                  </a:cubicBezTo>
                  <a:cubicBezTo>
                    <a:pt x="879" y="414"/>
                    <a:pt x="886" y="423"/>
                    <a:pt x="883" y="418"/>
                  </a:cubicBezTo>
                  <a:cubicBezTo>
                    <a:pt x="863" y="407"/>
                    <a:pt x="867" y="396"/>
                    <a:pt x="860" y="388"/>
                  </a:cubicBezTo>
                  <a:cubicBezTo>
                    <a:pt x="853" y="380"/>
                    <a:pt x="850" y="379"/>
                    <a:pt x="842" y="372"/>
                  </a:cubicBezTo>
                  <a:cubicBezTo>
                    <a:pt x="836" y="359"/>
                    <a:pt x="817" y="352"/>
                    <a:pt x="812" y="343"/>
                  </a:cubicBezTo>
                  <a:cubicBezTo>
                    <a:pt x="807" y="334"/>
                    <a:pt x="817" y="321"/>
                    <a:pt x="814" y="315"/>
                  </a:cubicBezTo>
                  <a:cubicBezTo>
                    <a:pt x="811" y="309"/>
                    <a:pt x="799" y="309"/>
                    <a:pt x="793" y="304"/>
                  </a:cubicBezTo>
                  <a:cubicBezTo>
                    <a:pt x="785" y="296"/>
                    <a:pt x="779" y="286"/>
                    <a:pt x="779" y="286"/>
                  </a:cubicBezTo>
                  <a:cubicBezTo>
                    <a:pt x="775" y="277"/>
                    <a:pt x="784" y="267"/>
                    <a:pt x="779" y="253"/>
                  </a:cubicBezTo>
                  <a:cubicBezTo>
                    <a:pt x="774" y="239"/>
                    <a:pt x="762" y="224"/>
                    <a:pt x="751" y="202"/>
                  </a:cubicBezTo>
                  <a:cubicBezTo>
                    <a:pt x="752" y="174"/>
                    <a:pt x="710" y="148"/>
                    <a:pt x="713" y="120"/>
                  </a:cubicBezTo>
                  <a:cubicBezTo>
                    <a:pt x="714" y="115"/>
                    <a:pt x="722" y="113"/>
                    <a:pt x="721" y="108"/>
                  </a:cubicBezTo>
                  <a:cubicBezTo>
                    <a:pt x="719" y="100"/>
                    <a:pt x="696" y="88"/>
                    <a:pt x="694" y="88"/>
                  </a:cubicBezTo>
                  <a:cubicBezTo>
                    <a:pt x="684" y="85"/>
                    <a:pt x="680" y="96"/>
                    <a:pt x="668" y="97"/>
                  </a:cubicBezTo>
                  <a:cubicBezTo>
                    <a:pt x="658" y="97"/>
                    <a:pt x="641" y="89"/>
                    <a:pt x="632" y="87"/>
                  </a:cubicBezTo>
                  <a:cubicBezTo>
                    <a:pt x="623" y="85"/>
                    <a:pt x="622" y="87"/>
                    <a:pt x="614" y="85"/>
                  </a:cubicBezTo>
                  <a:cubicBezTo>
                    <a:pt x="596" y="82"/>
                    <a:pt x="592" y="75"/>
                    <a:pt x="583" y="72"/>
                  </a:cubicBezTo>
                  <a:cubicBezTo>
                    <a:pt x="574" y="69"/>
                    <a:pt x="568" y="64"/>
                    <a:pt x="561" y="64"/>
                  </a:cubicBezTo>
                  <a:cubicBezTo>
                    <a:pt x="547" y="61"/>
                    <a:pt x="546" y="71"/>
                    <a:pt x="542" y="75"/>
                  </a:cubicBezTo>
                  <a:cubicBezTo>
                    <a:pt x="540" y="77"/>
                    <a:pt x="541" y="82"/>
                    <a:pt x="539" y="88"/>
                  </a:cubicBezTo>
                  <a:cubicBezTo>
                    <a:pt x="537" y="94"/>
                    <a:pt x="535" y="108"/>
                    <a:pt x="530" y="109"/>
                  </a:cubicBezTo>
                  <a:cubicBezTo>
                    <a:pt x="525" y="110"/>
                    <a:pt x="514" y="99"/>
                    <a:pt x="508" y="96"/>
                  </a:cubicBezTo>
                  <a:cubicBezTo>
                    <a:pt x="502" y="93"/>
                    <a:pt x="500" y="98"/>
                    <a:pt x="491" y="93"/>
                  </a:cubicBezTo>
                  <a:cubicBezTo>
                    <a:pt x="477" y="94"/>
                    <a:pt x="468" y="69"/>
                    <a:pt x="454" y="64"/>
                  </a:cubicBezTo>
                  <a:cubicBezTo>
                    <a:pt x="440" y="59"/>
                    <a:pt x="416" y="66"/>
                    <a:pt x="409" y="61"/>
                  </a:cubicBezTo>
                  <a:cubicBezTo>
                    <a:pt x="390" y="51"/>
                    <a:pt x="411" y="41"/>
                    <a:pt x="410" y="31"/>
                  </a:cubicBezTo>
                  <a:cubicBezTo>
                    <a:pt x="409" y="21"/>
                    <a:pt x="403" y="9"/>
                    <a:pt x="401" y="3"/>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7" name="Freeform 67"/>
            <p:cNvSpPr>
              <a:spLocks/>
            </p:cNvSpPr>
            <p:nvPr/>
          </p:nvSpPr>
          <p:spPr bwMode="gray">
            <a:xfrm>
              <a:off x="2309" y="3091"/>
              <a:ext cx="595" cy="467"/>
            </a:xfrm>
            <a:custGeom>
              <a:avLst/>
              <a:gdLst/>
              <a:ahLst/>
              <a:cxnLst>
                <a:cxn ang="0">
                  <a:pos x="327" y="30"/>
                </a:cxn>
                <a:cxn ang="0">
                  <a:pos x="294" y="33"/>
                </a:cxn>
                <a:cxn ang="0">
                  <a:pos x="272" y="27"/>
                </a:cxn>
                <a:cxn ang="0">
                  <a:pos x="258" y="5"/>
                </a:cxn>
                <a:cxn ang="0">
                  <a:pos x="249" y="44"/>
                </a:cxn>
                <a:cxn ang="0">
                  <a:pos x="213" y="51"/>
                </a:cxn>
                <a:cxn ang="0">
                  <a:pos x="173" y="93"/>
                </a:cxn>
                <a:cxn ang="0">
                  <a:pos x="150" y="102"/>
                </a:cxn>
                <a:cxn ang="0">
                  <a:pos x="143" y="129"/>
                </a:cxn>
                <a:cxn ang="0">
                  <a:pos x="89" y="161"/>
                </a:cxn>
                <a:cxn ang="0">
                  <a:pos x="48" y="179"/>
                </a:cxn>
                <a:cxn ang="0">
                  <a:pos x="33" y="258"/>
                </a:cxn>
                <a:cxn ang="0">
                  <a:pos x="38" y="302"/>
                </a:cxn>
                <a:cxn ang="0">
                  <a:pos x="56" y="359"/>
                </a:cxn>
                <a:cxn ang="0">
                  <a:pos x="72" y="406"/>
                </a:cxn>
                <a:cxn ang="0">
                  <a:pos x="155" y="392"/>
                </a:cxn>
                <a:cxn ang="0">
                  <a:pos x="179" y="369"/>
                </a:cxn>
                <a:cxn ang="0">
                  <a:pos x="222" y="362"/>
                </a:cxn>
                <a:cxn ang="0">
                  <a:pos x="270" y="344"/>
                </a:cxn>
                <a:cxn ang="0">
                  <a:pos x="326" y="398"/>
                </a:cxn>
                <a:cxn ang="0">
                  <a:pos x="350" y="387"/>
                </a:cxn>
                <a:cxn ang="0">
                  <a:pos x="372" y="369"/>
                </a:cxn>
                <a:cxn ang="0">
                  <a:pos x="348" y="413"/>
                </a:cxn>
                <a:cxn ang="0">
                  <a:pos x="368" y="417"/>
                </a:cxn>
                <a:cxn ang="0">
                  <a:pos x="378" y="414"/>
                </a:cxn>
                <a:cxn ang="0">
                  <a:pos x="407" y="455"/>
                </a:cxn>
                <a:cxn ang="0">
                  <a:pos x="464" y="449"/>
                </a:cxn>
                <a:cxn ang="0">
                  <a:pos x="507" y="447"/>
                </a:cxn>
                <a:cxn ang="0">
                  <a:pos x="545" y="440"/>
                </a:cxn>
                <a:cxn ang="0">
                  <a:pos x="552" y="394"/>
                </a:cxn>
                <a:cxn ang="0">
                  <a:pos x="575" y="356"/>
                </a:cxn>
                <a:cxn ang="0">
                  <a:pos x="588" y="306"/>
                </a:cxn>
                <a:cxn ang="0">
                  <a:pos x="585" y="249"/>
                </a:cxn>
                <a:cxn ang="0">
                  <a:pos x="546" y="197"/>
                </a:cxn>
                <a:cxn ang="0">
                  <a:pos x="524" y="174"/>
                </a:cxn>
                <a:cxn ang="0">
                  <a:pos x="479" y="107"/>
                </a:cxn>
                <a:cxn ang="0">
                  <a:pos x="450" y="62"/>
                </a:cxn>
                <a:cxn ang="0">
                  <a:pos x="404" y="118"/>
                </a:cxn>
                <a:cxn ang="0">
                  <a:pos x="368" y="99"/>
                </a:cxn>
                <a:cxn ang="0">
                  <a:pos x="336" y="68"/>
                </a:cxn>
              </a:cxnLst>
              <a:rect l="0" t="0" r="r" b="b"/>
              <a:pathLst>
                <a:path w="594" h="466">
                  <a:moveTo>
                    <a:pt x="353" y="30"/>
                  </a:moveTo>
                  <a:cubicBezTo>
                    <a:pt x="352" y="25"/>
                    <a:pt x="337" y="27"/>
                    <a:pt x="327" y="30"/>
                  </a:cubicBezTo>
                  <a:cubicBezTo>
                    <a:pt x="318" y="26"/>
                    <a:pt x="301" y="9"/>
                    <a:pt x="296" y="9"/>
                  </a:cubicBezTo>
                  <a:cubicBezTo>
                    <a:pt x="291" y="9"/>
                    <a:pt x="296" y="30"/>
                    <a:pt x="294" y="33"/>
                  </a:cubicBezTo>
                  <a:cubicBezTo>
                    <a:pt x="291" y="40"/>
                    <a:pt x="289" y="21"/>
                    <a:pt x="281" y="29"/>
                  </a:cubicBezTo>
                  <a:cubicBezTo>
                    <a:pt x="277" y="28"/>
                    <a:pt x="273" y="30"/>
                    <a:pt x="272" y="27"/>
                  </a:cubicBezTo>
                  <a:cubicBezTo>
                    <a:pt x="271" y="24"/>
                    <a:pt x="278" y="13"/>
                    <a:pt x="276" y="9"/>
                  </a:cubicBezTo>
                  <a:cubicBezTo>
                    <a:pt x="274" y="5"/>
                    <a:pt x="260" y="0"/>
                    <a:pt x="258" y="5"/>
                  </a:cubicBezTo>
                  <a:cubicBezTo>
                    <a:pt x="256" y="10"/>
                    <a:pt x="267" y="32"/>
                    <a:pt x="266" y="38"/>
                  </a:cubicBezTo>
                  <a:cubicBezTo>
                    <a:pt x="265" y="44"/>
                    <a:pt x="252" y="38"/>
                    <a:pt x="249" y="44"/>
                  </a:cubicBezTo>
                  <a:cubicBezTo>
                    <a:pt x="246" y="50"/>
                    <a:pt x="251" y="74"/>
                    <a:pt x="245" y="75"/>
                  </a:cubicBezTo>
                  <a:cubicBezTo>
                    <a:pt x="240" y="80"/>
                    <a:pt x="219" y="50"/>
                    <a:pt x="213" y="51"/>
                  </a:cubicBezTo>
                  <a:cubicBezTo>
                    <a:pt x="204" y="50"/>
                    <a:pt x="196" y="61"/>
                    <a:pt x="189" y="68"/>
                  </a:cubicBezTo>
                  <a:cubicBezTo>
                    <a:pt x="182" y="78"/>
                    <a:pt x="182" y="85"/>
                    <a:pt x="173" y="93"/>
                  </a:cubicBezTo>
                  <a:cubicBezTo>
                    <a:pt x="169" y="100"/>
                    <a:pt x="171" y="118"/>
                    <a:pt x="167" y="120"/>
                  </a:cubicBezTo>
                  <a:cubicBezTo>
                    <a:pt x="163" y="122"/>
                    <a:pt x="154" y="103"/>
                    <a:pt x="150" y="102"/>
                  </a:cubicBezTo>
                  <a:cubicBezTo>
                    <a:pt x="146" y="101"/>
                    <a:pt x="141" y="107"/>
                    <a:pt x="140" y="111"/>
                  </a:cubicBezTo>
                  <a:cubicBezTo>
                    <a:pt x="139" y="115"/>
                    <a:pt x="145" y="123"/>
                    <a:pt x="143" y="129"/>
                  </a:cubicBezTo>
                  <a:cubicBezTo>
                    <a:pt x="133" y="132"/>
                    <a:pt x="134" y="144"/>
                    <a:pt x="126" y="150"/>
                  </a:cubicBezTo>
                  <a:cubicBezTo>
                    <a:pt x="117" y="155"/>
                    <a:pt x="100" y="159"/>
                    <a:pt x="89" y="161"/>
                  </a:cubicBezTo>
                  <a:cubicBezTo>
                    <a:pt x="79" y="164"/>
                    <a:pt x="67" y="161"/>
                    <a:pt x="60" y="164"/>
                  </a:cubicBezTo>
                  <a:cubicBezTo>
                    <a:pt x="53" y="167"/>
                    <a:pt x="53" y="174"/>
                    <a:pt x="48" y="179"/>
                  </a:cubicBezTo>
                  <a:cubicBezTo>
                    <a:pt x="43" y="184"/>
                    <a:pt x="31" y="179"/>
                    <a:pt x="29" y="192"/>
                  </a:cubicBezTo>
                  <a:cubicBezTo>
                    <a:pt x="0" y="212"/>
                    <a:pt x="15" y="231"/>
                    <a:pt x="33" y="258"/>
                  </a:cubicBezTo>
                  <a:cubicBezTo>
                    <a:pt x="38" y="266"/>
                    <a:pt x="18" y="266"/>
                    <a:pt x="18" y="266"/>
                  </a:cubicBezTo>
                  <a:cubicBezTo>
                    <a:pt x="18" y="274"/>
                    <a:pt x="34" y="292"/>
                    <a:pt x="38" y="302"/>
                  </a:cubicBezTo>
                  <a:cubicBezTo>
                    <a:pt x="42" y="312"/>
                    <a:pt x="38" y="317"/>
                    <a:pt x="41" y="326"/>
                  </a:cubicBezTo>
                  <a:cubicBezTo>
                    <a:pt x="44" y="335"/>
                    <a:pt x="56" y="349"/>
                    <a:pt x="56" y="359"/>
                  </a:cubicBezTo>
                  <a:cubicBezTo>
                    <a:pt x="56" y="369"/>
                    <a:pt x="38" y="378"/>
                    <a:pt x="41" y="386"/>
                  </a:cubicBezTo>
                  <a:cubicBezTo>
                    <a:pt x="44" y="394"/>
                    <a:pt x="59" y="406"/>
                    <a:pt x="72" y="406"/>
                  </a:cubicBezTo>
                  <a:cubicBezTo>
                    <a:pt x="86" y="405"/>
                    <a:pt x="102" y="389"/>
                    <a:pt x="117" y="384"/>
                  </a:cubicBezTo>
                  <a:cubicBezTo>
                    <a:pt x="131" y="382"/>
                    <a:pt x="146" y="392"/>
                    <a:pt x="155" y="392"/>
                  </a:cubicBezTo>
                  <a:cubicBezTo>
                    <a:pt x="164" y="392"/>
                    <a:pt x="167" y="388"/>
                    <a:pt x="171" y="384"/>
                  </a:cubicBezTo>
                  <a:cubicBezTo>
                    <a:pt x="175" y="380"/>
                    <a:pt x="174" y="374"/>
                    <a:pt x="179" y="369"/>
                  </a:cubicBezTo>
                  <a:cubicBezTo>
                    <a:pt x="184" y="366"/>
                    <a:pt x="185" y="356"/>
                    <a:pt x="201" y="356"/>
                  </a:cubicBezTo>
                  <a:cubicBezTo>
                    <a:pt x="208" y="355"/>
                    <a:pt x="216" y="363"/>
                    <a:pt x="222" y="362"/>
                  </a:cubicBezTo>
                  <a:cubicBezTo>
                    <a:pt x="228" y="361"/>
                    <a:pt x="228" y="351"/>
                    <a:pt x="236" y="348"/>
                  </a:cubicBezTo>
                  <a:cubicBezTo>
                    <a:pt x="244" y="345"/>
                    <a:pt x="256" y="340"/>
                    <a:pt x="270" y="344"/>
                  </a:cubicBezTo>
                  <a:cubicBezTo>
                    <a:pt x="311" y="356"/>
                    <a:pt x="295" y="356"/>
                    <a:pt x="318" y="374"/>
                  </a:cubicBezTo>
                  <a:cubicBezTo>
                    <a:pt x="328" y="381"/>
                    <a:pt x="323" y="394"/>
                    <a:pt x="326" y="398"/>
                  </a:cubicBezTo>
                  <a:cubicBezTo>
                    <a:pt x="330" y="402"/>
                    <a:pt x="338" y="400"/>
                    <a:pt x="342" y="398"/>
                  </a:cubicBezTo>
                  <a:cubicBezTo>
                    <a:pt x="345" y="396"/>
                    <a:pt x="346" y="393"/>
                    <a:pt x="350" y="387"/>
                  </a:cubicBezTo>
                  <a:cubicBezTo>
                    <a:pt x="354" y="381"/>
                    <a:pt x="362" y="365"/>
                    <a:pt x="366" y="362"/>
                  </a:cubicBezTo>
                  <a:cubicBezTo>
                    <a:pt x="370" y="359"/>
                    <a:pt x="373" y="364"/>
                    <a:pt x="372" y="369"/>
                  </a:cubicBezTo>
                  <a:cubicBezTo>
                    <a:pt x="371" y="374"/>
                    <a:pt x="366" y="386"/>
                    <a:pt x="362" y="393"/>
                  </a:cubicBezTo>
                  <a:cubicBezTo>
                    <a:pt x="358" y="400"/>
                    <a:pt x="349" y="408"/>
                    <a:pt x="348" y="413"/>
                  </a:cubicBezTo>
                  <a:cubicBezTo>
                    <a:pt x="347" y="418"/>
                    <a:pt x="354" y="424"/>
                    <a:pt x="357" y="425"/>
                  </a:cubicBezTo>
                  <a:cubicBezTo>
                    <a:pt x="360" y="426"/>
                    <a:pt x="366" y="422"/>
                    <a:pt x="368" y="417"/>
                  </a:cubicBezTo>
                  <a:cubicBezTo>
                    <a:pt x="370" y="412"/>
                    <a:pt x="369" y="394"/>
                    <a:pt x="371" y="393"/>
                  </a:cubicBezTo>
                  <a:cubicBezTo>
                    <a:pt x="373" y="392"/>
                    <a:pt x="374" y="407"/>
                    <a:pt x="378" y="414"/>
                  </a:cubicBezTo>
                  <a:cubicBezTo>
                    <a:pt x="382" y="426"/>
                    <a:pt x="390" y="414"/>
                    <a:pt x="393" y="435"/>
                  </a:cubicBezTo>
                  <a:cubicBezTo>
                    <a:pt x="397" y="443"/>
                    <a:pt x="400" y="450"/>
                    <a:pt x="407" y="455"/>
                  </a:cubicBezTo>
                  <a:cubicBezTo>
                    <a:pt x="418" y="461"/>
                    <a:pt x="438" y="466"/>
                    <a:pt x="447" y="465"/>
                  </a:cubicBezTo>
                  <a:cubicBezTo>
                    <a:pt x="456" y="464"/>
                    <a:pt x="457" y="449"/>
                    <a:pt x="464" y="449"/>
                  </a:cubicBezTo>
                  <a:cubicBezTo>
                    <a:pt x="471" y="449"/>
                    <a:pt x="482" y="465"/>
                    <a:pt x="489" y="465"/>
                  </a:cubicBezTo>
                  <a:cubicBezTo>
                    <a:pt x="496" y="465"/>
                    <a:pt x="500" y="450"/>
                    <a:pt x="507" y="447"/>
                  </a:cubicBezTo>
                  <a:cubicBezTo>
                    <a:pt x="514" y="444"/>
                    <a:pt x="527" y="450"/>
                    <a:pt x="533" y="449"/>
                  </a:cubicBezTo>
                  <a:cubicBezTo>
                    <a:pt x="538" y="447"/>
                    <a:pt x="544" y="445"/>
                    <a:pt x="545" y="440"/>
                  </a:cubicBezTo>
                  <a:cubicBezTo>
                    <a:pt x="546" y="435"/>
                    <a:pt x="541" y="427"/>
                    <a:pt x="542" y="419"/>
                  </a:cubicBezTo>
                  <a:cubicBezTo>
                    <a:pt x="543" y="411"/>
                    <a:pt x="549" y="402"/>
                    <a:pt x="552" y="394"/>
                  </a:cubicBezTo>
                  <a:cubicBezTo>
                    <a:pt x="555" y="386"/>
                    <a:pt x="556" y="374"/>
                    <a:pt x="560" y="368"/>
                  </a:cubicBezTo>
                  <a:cubicBezTo>
                    <a:pt x="564" y="362"/>
                    <a:pt x="571" y="361"/>
                    <a:pt x="575" y="356"/>
                  </a:cubicBezTo>
                  <a:cubicBezTo>
                    <a:pt x="578" y="350"/>
                    <a:pt x="585" y="343"/>
                    <a:pt x="587" y="335"/>
                  </a:cubicBezTo>
                  <a:cubicBezTo>
                    <a:pt x="589" y="327"/>
                    <a:pt x="587" y="312"/>
                    <a:pt x="588" y="306"/>
                  </a:cubicBezTo>
                  <a:cubicBezTo>
                    <a:pt x="588" y="299"/>
                    <a:pt x="594" y="304"/>
                    <a:pt x="593" y="296"/>
                  </a:cubicBezTo>
                  <a:cubicBezTo>
                    <a:pt x="593" y="287"/>
                    <a:pt x="590" y="260"/>
                    <a:pt x="585" y="249"/>
                  </a:cubicBezTo>
                  <a:cubicBezTo>
                    <a:pt x="578" y="242"/>
                    <a:pt x="563" y="228"/>
                    <a:pt x="563" y="228"/>
                  </a:cubicBezTo>
                  <a:cubicBezTo>
                    <a:pt x="556" y="222"/>
                    <a:pt x="556" y="204"/>
                    <a:pt x="546" y="197"/>
                  </a:cubicBezTo>
                  <a:cubicBezTo>
                    <a:pt x="542" y="192"/>
                    <a:pt x="541" y="204"/>
                    <a:pt x="537" y="200"/>
                  </a:cubicBezTo>
                  <a:cubicBezTo>
                    <a:pt x="533" y="196"/>
                    <a:pt x="532" y="184"/>
                    <a:pt x="524" y="174"/>
                  </a:cubicBezTo>
                  <a:cubicBezTo>
                    <a:pt x="505" y="146"/>
                    <a:pt x="521" y="156"/>
                    <a:pt x="491" y="143"/>
                  </a:cubicBezTo>
                  <a:cubicBezTo>
                    <a:pt x="482" y="129"/>
                    <a:pt x="491" y="119"/>
                    <a:pt x="479" y="107"/>
                  </a:cubicBezTo>
                  <a:cubicBezTo>
                    <a:pt x="475" y="97"/>
                    <a:pt x="479" y="76"/>
                    <a:pt x="474" y="69"/>
                  </a:cubicBezTo>
                  <a:cubicBezTo>
                    <a:pt x="469" y="62"/>
                    <a:pt x="456" y="72"/>
                    <a:pt x="450" y="62"/>
                  </a:cubicBezTo>
                  <a:cubicBezTo>
                    <a:pt x="444" y="52"/>
                    <a:pt x="446" y="0"/>
                    <a:pt x="438" y="9"/>
                  </a:cubicBezTo>
                  <a:cubicBezTo>
                    <a:pt x="404" y="20"/>
                    <a:pt x="433" y="89"/>
                    <a:pt x="404" y="118"/>
                  </a:cubicBezTo>
                  <a:cubicBezTo>
                    <a:pt x="394" y="134"/>
                    <a:pt x="392" y="104"/>
                    <a:pt x="383" y="98"/>
                  </a:cubicBezTo>
                  <a:cubicBezTo>
                    <a:pt x="377" y="95"/>
                    <a:pt x="374" y="102"/>
                    <a:pt x="368" y="99"/>
                  </a:cubicBezTo>
                  <a:cubicBezTo>
                    <a:pt x="362" y="96"/>
                    <a:pt x="353" y="87"/>
                    <a:pt x="348" y="82"/>
                  </a:cubicBezTo>
                  <a:cubicBezTo>
                    <a:pt x="346" y="79"/>
                    <a:pt x="334" y="74"/>
                    <a:pt x="336" y="68"/>
                  </a:cubicBezTo>
                  <a:cubicBezTo>
                    <a:pt x="340" y="55"/>
                    <a:pt x="366" y="17"/>
                    <a:pt x="353" y="30"/>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8" name="Freeform 68"/>
            <p:cNvSpPr>
              <a:spLocks/>
            </p:cNvSpPr>
            <p:nvPr/>
          </p:nvSpPr>
          <p:spPr bwMode="gray">
            <a:xfrm>
              <a:off x="3436" y="1708"/>
              <a:ext cx="1922" cy="2121"/>
            </a:xfrm>
            <a:custGeom>
              <a:avLst/>
              <a:gdLst/>
              <a:ahLst/>
              <a:cxnLst>
                <a:cxn ang="0">
                  <a:pos x="11" y="144"/>
                </a:cxn>
                <a:cxn ang="0">
                  <a:pos x="43" y="250"/>
                </a:cxn>
                <a:cxn ang="0">
                  <a:pos x="145" y="276"/>
                </a:cxn>
                <a:cxn ang="0">
                  <a:pos x="149" y="312"/>
                </a:cxn>
                <a:cxn ang="0">
                  <a:pos x="213" y="254"/>
                </a:cxn>
                <a:cxn ang="0">
                  <a:pos x="399" y="252"/>
                </a:cxn>
                <a:cxn ang="0">
                  <a:pos x="539" y="336"/>
                </a:cxn>
                <a:cxn ang="0">
                  <a:pos x="635" y="550"/>
                </a:cxn>
                <a:cxn ang="0">
                  <a:pos x="763" y="750"/>
                </a:cxn>
                <a:cxn ang="0">
                  <a:pos x="791" y="742"/>
                </a:cxn>
                <a:cxn ang="0">
                  <a:pos x="889" y="844"/>
                </a:cxn>
                <a:cxn ang="0">
                  <a:pos x="1061" y="958"/>
                </a:cxn>
                <a:cxn ang="0">
                  <a:pos x="1273" y="1082"/>
                </a:cxn>
                <a:cxn ang="0">
                  <a:pos x="1301" y="1406"/>
                </a:cxn>
                <a:cxn ang="0">
                  <a:pos x="1375" y="1676"/>
                </a:cxn>
                <a:cxn ang="0">
                  <a:pos x="1341" y="1884"/>
                </a:cxn>
                <a:cxn ang="0">
                  <a:pos x="1319" y="1994"/>
                </a:cxn>
                <a:cxn ang="0">
                  <a:pos x="1439" y="2024"/>
                </a:cxn>
                <a:cxn ang="0">
                  <a:pos x="1477" y="1902"/>
                </a:cxn>
                <a:cxn ang="0">
                  <a:pos x="1575" y="1778"/>
                </a:cxn>
                <a:cxn ang="0">
                  <a:pos x="1773" y="1592"/>
                </a:cxn>
                <a:cxn ang="0">
                  <a:pos x="1895" y="1304"/>
                </a:cxn>
                <a:cxn ang="0">
                  <a:pos x="1729" y="1220"/>
                </a:cxn>
                <a:cxn ang="0">
                  <a:pos x="1584" y="1119"/>
                </a:cxn>
                <a:cxn ang="0">
                  <a:pos x="1497" y="1034"/>
                </a:cxn>
                <a:cxn ang="0">
                  <a:pos x="1339" y="1032"/>
                </a:cxn>
                <a:cxn ang="0">
                  <a:pos x="1215" y="978"/>
                </a:cxn>
                <a:cxn ang="0">
                  <a:pos x="1097" y="912"/>
                </a:cxn>
                <a:cxn ang="0">
                  <a:pos x="1083" y="728"/>
                </a:cxn>
                <a:cxn ang="0">
                  <a:pos x="1227" y="782"/>
                </a:cxn>
                <a:cxn ang="0">
                  <a:pos x="1305" y="604"/>
                </a:cxn>
                <a:cxn ang="0">
                  <a:pos x="1435" y="496"/>
                </a:cxn>
                <a:cxn ang="0">
                  <a:pos x="1545" y="454"/>
                </a:cxn>
                <a:cxn ang="0">
                  <a:pos x="1429" y="418"/>
                </a:cxn>
                <a:cxn ang="0">
                  <a:pos x="1631" y="450"/>
                </a:cxn>
                <a:cxn ang="0">
                  <a:pos x="1607" y="346"/>
                </a:cxn>
                <a:cxn ang="0">
                  <a:pos x="1419" y="254"/>
                </a:cxn>
                <a:cxn ang="0">
                  <a:pos x="1296" y="256"/>
                </a:cxn>
                <a:cxn ang="0">
                  <a:pos x="1237" y="360"/>
                </a:cxn>
                <a:cxn ang="0">
                  <a:pos x="1061" y="260"/>
                </a:cxn>
                <a:cxn ang="0">
                  <a:pos x="1205" y="184"/>
                </a:cxn>
                <a:cxn ang="0">
                  <a:pos x="1161" y="162"/>
                </a:cxn>
                <a:cxn ang="0">
                  <a:pos x="1237" y="84"/>
                </a:cxn>
                <a:cxn ang="0">
                  <a:pos x="1353" y="100"/>
                </a:cxn>
                <a:cxn ang="0">
                  <a:pos x="1403" y="204"/>
                </a:cxn>
                <a:cxn ang="0">
                  <a:pos x="1495" y="158"/>
                </a:cxn>
                <a:cxn ang="0">
                  <a:pos x="1395" y="98"/>
                </a:cxn>
                <a:cxn ang="0">
                  <a:pos x="1227" y="24"/>
                </a:cxn>
                <a:cxn ang="0">
                  <a:pos x="1145" y="74"/>
                </a:cxn>
                <a:cxn ang="0">
                  <a:pos x="1105" y="24"/>
                </a:cxn>
                <a:cxn ang="0">
                  <a:pos x="1043" y="130"/>
                </a:cxn>
                <a:cxn ang="0">
                  <a:pos x="925" y="112"/>
                </a:cxn>
                <a:cxn ang="0">
                  <a:pos x="873" y="12"/>
                </a:cxn>
                <a:cxn ang="0">
                  <a:pos x="739" y="12"/>
                </a:cxn>
                <a:cxn ang="0">
                  <a:pos x="693" y="54"/>
                </a:cxn>
                <a:cxn ang="0">
                  <a:pos x="565" y="78"/>
                </a:cxn>
                <a:cxn ang="0">
                  <a:pos x="193" y="54"/>
                </a:cxn>
              </a:cxnLst>
              <a:rect l="0" t="0" r="r" b="b"/>
              <a:pathLst>
                <a:path w="1922" h="2120">
                  <a:moveTo>
                    <a:pt x="33" y="92"/>
                  </a:moveTo>
                  <a:cubicBezTo>
                    <a:pt x="28" y="96"/>
                    <a:pt x="33" y="104"/>
                    <a:pt x="35" y="112"/>
                  </a:cubicBezTo>
                  <a:cubicBezTo>
                    <a:pt x="40" y="117"/>
                    <a:pt x="55" y="117"/>
                    <a:pt x="65" y="120"/>
                  </a:cubicBezTo>
                  <a:cubicBezTo>
                    <a:pt x="69" y="122"/>
                    <a:pt x="107" y="123"/>
                    <a:pt x="95" y="130"/>
                  </a:cubicBezTo>
                  <a:cubicBezTo>
                    <a:pt x="98" y="133"/>
                    <a:pt x="92" y="139"/>
                    <a:pt x="85" y="140"/>
                  </a:cubicBezTo>
                  <a:cubicBezTo>
                    <a:pt x="78" y="141"/>
                    <a:pt x="65" y="133"/>
                    <a:pt x="53" y="134"/>
                  </a:cubicBezTo>
                  <a:cubicBezTo>
                    <a:pt x="41" y="135"/>
                    <a:pt x="14" y="137"/>
                    <a:pt x="11" y="144"/>
                  </a:cubicBezTo>
                  <a:cubicBezTo>
                    <a:pt x="0" y="150"/>
                    <a:pt x="40" y="170"/>
                    <a:pt x="35" y="178"/>
                  </a:cubicBezTo>
                  <a:cubicBezTo>
                    <a:pt x="52" y="181"/>
                    <a:pt x="101" y="163"/>
                    <a:pt x="111" y="164"/>
                  </a:cubicBezTo>
                  <a:cubicBezTo>
                    <a:pt x="121" y="165"/>
                    <a:pt x="107" y="177"/>
                    <a:pt x="95" y="182"/>
                  </a:cubicBezTo>
                  <a:cubicBezTo>
                    <a:pt x="83" y="187"/>
                    <a:pt x="48" y="190"/>
                    <a:pt x="37" y="196"/>
                  </a:cubicBezTo>
                  <a:cubicBezTo>
                    <a:pt x="55" y="190"/>
                    <a:pt x="14" y="207"/>
                    <a:pt x="29" y="218"/>
                  </a:cubicBezTo>
                  <a:cubicBezTo>
                    <a:pt x="38" y="232"/>
                    <a:pt x="9" y="229"/>
                    <a:pt x="21" y="242"/>
                  </a:cubicBezTo>
                  <a:cubicBezTo>
                    <a:pt x="23" y="246"/>
                    <a:pt x="17" y="254"/>
                    <a:pt x="43" y="250"/>
                  </a:cubicBezTo>
                  <a:cubicBezTo>
                    <a:pt x="47" y="248"/>
                    <a:pt x="42" y="233"/>
                    <a:pt x="47" y="232"/>
                  </a:cubicBezTo>
                  <a:cubicBezTo>
                    <a:pt x="52" y="231"/>
                    <a:pt x="63" y="243"/>
                    <a:pt x="71" y="244"/>
                  </a:cubicBezTo>
                  <a:cubicBezTo>
                    <a:pt x="79" y="245"/>
                    <a:pt x="88" y="237"/>
                    <a:pt x="93" y="240"/>
                  </a:cubicBezTo>
                  <a:cubicBezTo>
                    <a:pt x="98" y="243"/>
                    <a:pt x="92" y="262"/>
                    <a:pt x="99" y="264"/>
                  </a:cubicBezTo>
                  <a:cubicBezTo>
                    <a:pt x="106" y="266"/>
                    <a:pt x="125" y="255"/>
                    <a:pt x="133" y="254"/>
                  </a:cubicBezTo>
                  <a:cubicBezTo>
                    <a:pt x="141" y="253"/>
                    <a:pt x="145" y="256"/>
                    <a:pt x="147" y="260"/>
                  </a:cubicBezTo>
                  <a:cubicBezTo>
                    <a:pt x="149" y="264"/>
                    <a:pt x="150" y="270"/>
                    <a:pt x="145" y="276"/>
                  </a:cubicBezTo>
                  <a:cubicBezTo>
                    <a:pt x="140" y="282"/>
                    <a:pt x="127" y="293"/>
                    <a:pt x="117" y="298"/>
                  </a:cubicBezTo>
                  <a:cubicBezTo>
                    <a:pt x="107" y="303"/>
                    <a:pt x="93" y="300"/>
                    <a:pt x="83" y="304"/>
                  </a:cubicBezTo>
                  <a:cubicBezTo>
                    <a:pt x="73" y="308"/>
                    <a:pt x="59" y="315"/>
                    <a:pt x="57" y="320"/>
                  </a:cubicBezTo>
                  <a:cubicBezTo>
                    <a:pt x="55" y="325"/>
                    <a:pt x="65" y="332"/>
                    <a:pt x="71" y="332"/>
                  </a:cubicBezTo>
                  <a:cubicBezTo>
                    <a:pt x="77" y="332"/>
                    <a:pt x="85" y="322"/>
                    <a:pt x="93" y="320"/>
                  </a:cubicBezTo>
                  <a:cubicBezTo>
                    <a:pt x="101" y="318"/>
                    <a:pt x="108" y="323"/>
                    <a:pt x="117" y="322"/>
                  </a:cubicBezTo>
                  <a:cubicBezTo>
                    <a:pt x="126" y="321"/>
                    <a:pt x="143" y="316"/>
                    <a:pt x="149" y="312"/>
                  </a:cubicBezTo>
                  <a:cubicBezTo>
                    <a:pt x="155" y="308"/>
                    <a:pt x="144" y="301"/>
                    <a:pt x="151" y="296"/>
                  </a:cubicBezTo>
                  <a:cubicBezTo>
                    <a:pt x="158" y="291"/>
                    <a:pt x="180" y="284"/>
                    <a:pt x="189" y="280"/>
                  </a:cubicBezTo>
                  <a:cubicBezTo>
                    <a:pt x="198" y="276"/>
                    <a:pt x="202" y="271"/>
                    <a:pt x="205" y="274"/>
                  </a:cubicBezTo>
                  <a:cubicBezTo>
                    <a:pt x="208" y="277"/>
                    <a:pt x="201" y="298"/>
                    <a:pt x="207" y="298"/>
                  </a:cubicBezTo>
                  <a:cubicBezTo>
                    <a:pt x="213" y="298"/>
                    <a:pt x="237" y="277"/>
                    <a:pt x="239" y="272"/>
                  </a:cubicBezTo>
                  <a:cubicBezTo>
                    <a:pt x="241" y="267"/>
                    <a:pt x="223" y="273"/>
                    <a:pt x="219" y="270"/>
                  </a:cubicBezTo>
                  <a:cubicBezTo>
                    <a:pt x="215" y="267"/>
                    <a:pt x="211" y="258"/>
                    <a:pt x="213" y="254"/>
                  </a:cubicBezTo>
                  <a:cubicBezTo>
                    <a:pt x="222" y="250"/>
                    <a:pt x="224" y="251"/>
                    <a:pt x="233" y="248"/>
                  </a:cubicBezTo>
                  <a:cubicBezTo>
                    <a:pt x="245" y="245"/>
                    <a:pt x="253" y="254"/>
                    <a:pt x="253" y="254"/>
                  </a:cubicBezTo>
                  <a:cubicBezTo>
                    <a:pt x="259" y="250"/>
                    <a:pt x="288" y="248"/>
                    <a:pt x="293" y="240"/>
                  </a:cubicBezTo>
                  <a:cubicBezTo>
                    <a:pt x="301" y="235"/>
                    <a:pt x="296" y="223"/>
                    <a:pt x="303" y="224"/>
                  </a:cubicBezTo>
                  <a:cubicBezTo>
                    <a:pt x="321" y="228"/>
                    <a:pt x="314" y="243"/>
                    <a:pt x="333" y="244"/>
                  </a:cubicBezTo>
                  <a:cubicBezTo>
                    <a:pt x="344" y="247"/>
                    <a:pt x="352" y="247"/>
                    <a:pt x="367" y="246"/>
                  </a:cubicBezTo>
                  <a:cubicBezTo>
                    <a:pt x="378" y="247"/>
                    <a:pt x="388" y="250"/>
                    <a:pt x="399" y="252"/>
                  </a:cubicBezTo>
                  <a:cubicBezTo>
                    <a:pt x="410" y="254"/>
                    <a:pt x="419" y="253"/>
                    <a:pt x="431" y="258"/>
                  </a:cubicBezTo>
                  <a:cubicBezTo>
                    <a:pt x="447" y="261"/>
                    <a:pt x="456" y="276"/>
                    <a:pt x="471" y="284"/>
                  </a:cubicBezTo>
                  <a:cubicBezTo>
                    <a:pt x="479" y="289"/>
                    <a:pt x="503" y="314"/>
                    <a:pt x="503" y="314"/>
                  </a:cubicBezTo>
                  <a:cubicBezTo>
                    <a:pt x="513" y="322"/>
                    <a:pt x="492" y="341"/>
                    <a:pt x="501" y="346"/>
                  </a:cubicBezTo>
                  <a:cubicBezTo>
                    <a:pt x="506" y="356"/>
                    <a:pt x="526" y="373"/>
                    <a:pt x="531" y="372"/>
                  </a:cubicBezTo>
                  <a:cubicBezTo>
                    <a:pt x="536" y="371"/>
                    <a:pt x="528" y="346"/>
                    <a:pt x="529" y="340"/>
                  </a:cubicBezTo>
                  <a:cubicBezTo>
                    <a:pt x="530" y="334"/>
                    <a:pt x="535" y="334"/>
                    <a:pt x="539" y="336"/>
                  </a:cubicBezTo>
                  <a:cubicBezTo>
                    <a:pt x="543" y="338"/>
                    <a:pt x="548" y="343"/>
                    <a:pt x="555" y="354"/>
                  </a:cubicBezTo>
                  <a:cubicBezTo>
                    <a:pt x="577" y="364"/>
                    <a:pt x="567" y="384"/>
                    <a:pt x="581" y="404"/>
                  </a:cubicBezTo>
                  <a:cubicBezTo>
                    <a:pt x="591" y="417"/>
                    <a:pt x="613" y="414"/>
                    <a:pt x="623" y="428"/>
                  </a:cubicBezTo>
                  <a:cubicBezTo>
                    <a:pt x="629" y="438"/>
                    <a:pt x="626" y="440"/>
                    <a:pt x="633" y="474"/>
                  </a:cubicBezTo>
                  <a:cubicBezTo>
                    <a:pt x="635" y="488"/>
                    <a:pt x="634" y="504"/>
                    <a:pt x="633" y="512"/>
                  </a:cubicBezTo>
                  <a:cubicBezTo>
                    <a:pt x="632" y="520"/>
                    <a:pt x="625" y="516"/>
                    <a:pt x="625" y="522"/>
                  </a:cubicBezTo>
                  <a:cubicBezTo>
                    <a:pt x="625" y="528"/>
                    <a:pt x="635" y="542"/>
                    <a:pt x="635" y="550"/>
                  </a:cubicBezTo>
                  <a:cubicBezTo>
                    <a:pt x="635" y="558"/>
                    <a:pt x="621" y="557"/>
                    <a:pt x="625" y="568"/>
                  </a:cubicBezTo>
                  <a:cubicBezTo>
                    <a:pt x="629" y="579"/>
                    <a:pt x="651" y="599"/>
                    <a:pt x="661" y="614"/>
                  </a:cubicBezTo>
                  <a:cubicBezTo>
                    <a:pt x="671" y="628"/>
                    <a:pt x="678" y="648"/>
                    <a:pt x="685" y="656"/>
                  </a:cubicBezTo>
                  <a:cubicBezTo>
                    <a:pt x="692" y="664"/>
                    <a:pt x="694" y="657"/>
                    <a:pt x="702" y="661"/>
                  </a:cubicBezTo>
                  <a:cubicBezTo>
                    <a:pt x="706" y="669"/>
                    <a:pt x="728" y="673"/>
                    <a:pt x="733" y="680"/>
                  </a:cubicBezTo>
                  <a:cubicBezTo>
                    <a:pt x="738" y="688"/>
                    <a:pt x="751" y="736"/>
                    <a:pt x="751" y="736"/>
                  </a:cubicBezTo>
                  <a:cubicBezTo>
                    <a:pt x="755" y="749"/>
                    <a:pt x="762" y="744"/>
                    <a:pt x="763" y="750"/>
                  </a:cubicBezTo>
                  <a:cubicBezTo>
                    <a:pt x="764" y="756"/>
                    <a:pt x="755" y="765"/>
                    <a:pt x="757" y="772"/>
                  </a:cubicBezTo>
                  <a:cubicBezTo>
                    <a:pt x="759" y="779"/>
                    <a:pt x="771" y="786"/>
                    <a:pt x="777" y="790"/>
                  </a:cubicBezTo>
                  <a:cubicBezTo>
                    <a:pt x="783" y="794"/>
                    <a:pt x="787" y="788"/>
                    <a:pt x="793" y="794"/>
                  </a:cubicBezTo>
                  <a:cubicBezTo>
                    <a:pt x="804" y="808"/>
                    <a:pt x="805" y="819"/>
                    <a:pt x="813" y="828"/>
                  </a:cubicBezTo>
                  <a:cubicBezTo>
                    <a:pt x="821" y="837"/>
                    <a:pt x="842" y="852"/>
                    <a:pt x="843" y="846"/>
                  </a:cubicBezTo>
                  <a:cubicBezTo>
                    <a:pt x="845" y="832"/>
                    <a:pt x="826" y="820"/>
                    <a:pt x="817" y="794"/>
                  </a:cubicBezTo>
                  <a:cubicBezTo>
                    <a:pt x="806" y="776"/>
                    <a:pt x="798" y="755"/>
                    <a:pt x="791" y="742"/>
                  </a:cubicBezTo>
                  <a:cubicBezTo>
                    <a:pt x="784" y="729"/>
                    <a:pt x="777" y="724"/>
                    <a:pt x="775" y="718"/>
                  </a:cubicBezTo>
                  <a:cubicBezTo>
                    <a:pt x="781" y="721"/>
                    <a:pt x="775" y="705"/>
                    <a:pt x="779" y="706"/>
                  </a:cubicBezTo>
                  <a:cubicBezTo>
                    <a:pt x="783" y="707"/>
                    <a:pt x="793" y="717"/>
                    <a:pt x="797" y="724"/>
                  </a:cubicBezTo>
                  <a:cubicBezTo>
                    <a:pt x="801" y="731"/>
                    <a:pt x="799" y="741"/>
                    <a:pt x="805" y="750"/>
                  </a:cubicBezTo>
                  <a:cubicBezTo>
                    <a:pt x="811" y="759"/>
                    <a:pt x="822" y="767"/>
                    <a:pt x="831" y="776"/>
                  </a:cubicBezTo>
                  <a:cubicBezTo>
                    <a:pt x="840" y="789"/>
                    <a:pt x="856" y="791"/>
                    <a:pt x="861" y="806"/>
                  </a:cubicBezTo>
                  <a:cubicBezTo>
                    <a:pt x="872" y="836"/>
                    <a:pt x="875" y="824"/>
                    <a:pt x="889" y="844"/>
                  </a:cubicBezTo>
                  <a:cubicBezTo>
                    <a:pt x="892" y="857"/>
                    <a:pt x="901" y="859"/>
                    <a:pt x="899" y="870"/>
                  </a:cubicBezTo>
                  <a:cubicBezTo>
                    <a:pt x="899" y="879"/>
                    <a:pt x="886" y="887"/>
                    <a:pt x="891" y="896"/>
                  </a:cubicBezTo>
                  <a:cubicBezTo>
                    <a:pt x="895" y="905"/>
                    <a:pt x="920" y="920"/>
                    <a:pt x="929" y="922"/>
                  </a:cubicBezTo>
                  <a:cubicBezTo>
                    <a:pt x="939" y="928"/>
                    <a:pt x="938" y="923"/>
                    <a:pt x="949" y="928"/>
                  </a:cubicBezTo>
                  <a:cubicBezTo>
                    <a:pt x="960" y="933"/>
                    <a:pt x="979" y="943"/>
                    <a:pt x="993" y="950"/>
                  </a:cubicBezTo>
                  <a:cubicBezTo>
                    <a:pt x="1007" y="957"/>
                    <a:pt x="1024" y="967"/>
                    <a:pt x="1035" y="968"/>
                  </a:cubicBezTo>
                  <a:cubicBezTo>
                    <a:pt x="1046" y="974"/>
                    <a:pt x="1045" y="953"/>
                    <a:pt x="1061" y="958"/>
                  </a:cubicBezTo>
                  <a:cubicBezTo>
                    <a:pt x="1071" y="962"/>
                    <a:pt x="1080" y="979"/>
                    <a:pt x="1097" y="990"/>
                  </a:cubicBezTo>
                  <a:cubicBezTo>
                    <a:pt x="1127" y="994"/>
                    <a:pt x="1133" y="1005"/>
                    <a:pt x="1162" y="1024"/>
                  </a:cubicBezTo>
                  <a:cubicBezTo>
                    <a:pt x="1166" y="1028"/>
                    <a:pt x="1175" y="1033"/>
                    <a:pt x="1175" y="1033"/>
                  </a:cubicBezTo>
                  <a:cubicBezTo>
                    <a:pt x="1178" y="1037"/>
                    <a:pt x="1182" y="1040"/>
                    <a:pt x="1183" y="1045"/>
                  </a:cubicBezTo>
                  <a:cubicBezTo>
                    <a:pt x="1186" y="1054"/>
                    <a:pt x="1197" y="1048"/>
                    <a:pt x="1201" y="1056"/>
                  </a:cubicBezTo>
                  <a:cubicBezTo>
                    <a:pt x="1202" y="1058"/>
                    <a:pt x="1226" y="1089"/>
                    <a:pt x="1229" y="1091"/>
                  </a:cubicBezTo>
                  <a:cubicBezTo>
                    <a:pt x="1258" y="1081"/>
                    <a:pt x="1252" y="1075"/>
                    <a:pt x="1273" y="1082"/>
                  </a:cubicBezTo>
                  <a:cubicBezTo>
                    <a:pt x="1304" y="1113"/>
                    <a:pt x="1310" y="1163"/>
                    <a:pt x="1271" y="1188"/>
                  </a:cubicBezTo>
                  <a:cubicBezTo>
                    <a:pt x="1265" y="1207"/>
                    <a:pt x="1249" y="1213"/>
                    <a:pt x="1243" y="1232"/>
                  </a:cubicBezTo>
                  <a:cubicBezTo>
                    <a:pt x="1238" y="1243"/>
                    <a:pt x="1251" y="1244"/>
                    <a:pt x="1253" y="1262"/>
                  </a:cubicBezTo>
                  <a:cubicBezTo>
                    <a:pt x="1252" y="1271"/>
                    <a:pt x="1236" y="1275"/>
                    <a:pt x="1237" y="1288"/>
                  </a:cubicBezTo>
                  <a:cubicBezTo>
                    <a:pt x="1238" y="1301"/>
                    <a:pt x="1252" y="1326"/>
                    <a:pt x="1258" y="1338"/>
                  </a:cubicBezTo>
                  <a:cubicBezTo>
                    <a:pt x="1263" y="1347"/>
                    <a:pt x="1275" y="1363"/>
                    <a:pt x="1275" y="1363"/>
                  </a:cubicBezTo>
                  <a:cubicBezTo>
                    <a:pt x="1279" y="1374"/>
                    <a:pt x="1298" y="1395"/>
                    <a:pt x="1301" y="1406"/>
                  </a:cubicBezTo>
                  <a:cubicBezTo>
                    <a:pt x="1307" y="1419"/>
                    <a:pt x="1308" y="1427"/>
                    <a:pt x="1311" y="1438"/>
                  </a:cubicBezTo>
                  <a:cubicBezTo>
                    <a:pt x="1315" y="1446"/>
                    <a:pt x="1313" y="1460"/>
                    <a:pt x="1321" y="1470"/>
                  </a:cubicBezTo>
                  <a:cubicBezTo>
                    <a:pt x="1332" y="1481"/>
                    <a:pt x="1363" y="1491"/>
                    <a:pt x="1375" y="1502"/>
                  </a:cubicBezTo>
                  <a:cubicBezTo>
                    <a:pt x="1382" y="1514"/>
                    <a:pt x="1386" y="1526"/>
                    <a:pt x="1391" y="1538"/>
                  </a:cubicBezTo>
                  <a:cubicBezTo>
                    <a:pt x="1394" y="1547"/>
                    <a:pt x="1393" y="1582"/>
                    <a:pt x="1393" y="1582"/>
                  </a:cubicBezTo>
                  <a:cubicBezTo>
                    <a:pt x="1393" y="1595"/>
                    <a:pt x="1395" y="1590"/>
                    <a:pt x="1389" y="1626"/>
                  </a:cubicBezTo>
                  <a:cubicBezTo>
                    <a:pt x="1386" y="1642"/>
                    <a:pt x="1376" y="1664"/>
                    <a:pt x="1375" y="1676"/>
                  </a:cubicBezTo>
                  <a:cubicBezTo>
                    <a:pt x="1374" y="1688"/>
                    <a:pt x="1382" y="1693"/>
                    <a:pt x="1381" y="1700"/>
                  </a:cubicBezTo>
                  <a:cubicBezTo>
                    <a:pt x="1380" y="1707"/>
                    <a:pt x="1371" y="1708"/>
                    <a:pt x="1371" y="1716"/>
                  </a:cubicBezTo>
                  <a:cubicBezTo>
                    <a:pt x="1371" y="1724"/>
                    <a:pt x="1380" y="1738"/>
                    <a:pt x="1379" y="1750"/>
                  </a:cubicBezTo>
                  <a:cubicBezTo>
                    <a:pt x="1378" y="1762"/>
                    <a:pt x="1371" y="1776"/>
                    <a:pt x="1365" y="1790"/>
                  </a:cubicBezTo>
                  <a:cubicBezTo>
                    <a:pt x="1360" y="1805"/>
                    <a:pt x="1347" y="1816"/>
                    <a:pt x="1343" y="1832"/>
                  </a:cubicBezTo>
                  <a:cubicBezTo>
                    <a:pt x="1338" y="1841"/>
                    <a:pt x="1354" y="1819"/>
                    <a:pt x="1353" y="1858"/>
                  </a:cubicBezTo>
                  <a:cubicBezTo>
                    <a:pt x="1353" y="1867"/>
                    <a:pt x="1345" y="1875"/>
                    <a:pt x="1341" y="1884"/>
                  </a:cubicBezTo>
                  <a:cubicBezTo>
                    <a:pt x="1337" y="1893"/>
                    <a:pt x="1331" y="1903"/>
                    <a:pt x="1331" y="1910"/>
                  </a:cubicBezTo>
                  <a:cubicBezTo>
                    <a:pt x="1331" y="1917"/>
                    <a:pt x="1340" y="1921"/>
                    <a:pt x="1339" y="1928"/>
                  </a:cubicBezTo>
                  <a:cubicBezTo>
                    <a:pt x="1338" y="1935"/>
                    <a:pt x="1330" y="1942"/>
                    <a:pt x="1327" y="1950"/>
                  </a:cubicBezTo>
                  <a:cubicBezTo>
                    <a:pt x="1324" y="1958"/>
                    <a:pt x="1317" y="1972"/>
                    <a:pt x="1321" y="1976"/>
                  </a:cubicBezTo>
                  <a:cubicBezTo>
                    <a:pt x="1325" y="1980"/>
                    <a:pt x="1345" y="1974"/>
                    <a:pt x="1349" y="1976"/>
                  </a:cubicBezTo>
                  <a:cubicBezTo>
                    <a:pt x="1353" y="1978"/>
                    <a:pt x="1348" y="1985"/>
                    <a:pt x="1343" y="1988"/>
                  </a:cubicBezTo>
                  <a:cubicBezTo>
                    <a:pt x="1338" y="1991"/>
                    <a:pt x="1320" y="1981"/>
                    <a:pt x="1319" y="1994"/>
                  </a:cubicBezTo>
                  <a:cubicBezTo>
                    <a:pt x="1318" y="2007"/>
                    <a:pt x="1326" y="2051"/>
                    <a:pt x="1334" y="2069"/>
                  </a:cubicBezTo>
                  <a:cubicBezTo>
                    <a:pt x="1334" y="2089"/>
                    <a:pt x="1353" y="2089"/>
                    <a:pt x="1369" y="2100"/>
                  </a:cubicBezTo>
                  <a:cubicBezTo>
                    <a:pt x="1391" y="2115"/>
                    <a:pt x="1434" y="2112"/>
                    <a:pt x="1459" y="2120"/>
                  </a:cubicBezTo>
                  <a:cubicBezTo>
                    <a:pt x="1469" y="2120"/>
                    <a:pt x="1467" y="2102"/>
                    <a:pt x="1461" y="2096"/>
                  </a:cubicBezTo>
                  <a:cubicBezTo>
                    <a:pt x="1455" y="2090"/>
                    <a:pt x="1432" y="2091"/>
                    <a:pt x="1425" y="2082"/>
                  </a:cubicBezTo>
                  <a:cubicBezTo>
                    <a:pt x="1418" y="2073"/>
                    <a:pt x="1415" y="2054"/>
                    <a:pt x="1417" y="2044"/>
                  </a:cubicBezTo>
                  <a:cubicBezTo>
                    <a:pt x="1419" y="2034"/>
                    <a:pt x="1431" y="2034"/>
                    <a:pt x="1439" y="2024"/>
                  </a:cubicBezTo>
                  <a:cubicBezTo>
                    <a:pt x="1442" y="2020"/>
                    <a:pt x="1463" y="1986"/>
                    <a:pt x="1463" y="1986"/>
                  </a:cubicBezTo>
                  <a:cubicBezTo>
                    <a:pt x="1455" y="1974"/>
                    <a:pt x="1445" y="1980"/>
                    <a:pt x="1445" y="1980"/>
                  </a:cubicBezTo>
                  <a:cubicBezTo>
                    <a:pt x="1443" y="1975"/>
                    <a:pt x="1439" y="1958"/>
                    <a:pt x="1445" y="1952"/>
                  </a:cubicBezTo>
                  <a:cubicBezTo>
                    <a:pt x="1448" y="1946"/>
                    <a:pt x="1460" y="1950"/>
                    <a:pt x="1465" y="1946"/>
                  </a:cubicBezTo>
                  <a:cubicBezTo>
                    <a:pt x="1471" y="1942"/>
                    <a:pt x="1466" y="1935"/>
                    <a:pt x="1477" y="1926"/>
                  </a:cubicBezTo>
                  <a:cubicBezTo>
                    <a:pt x="1480" y="1921"/>
                    <a:pt x="1485" y="1918"/>
                    <a:pt x="1485" y="1914"/>
                  </a:cubicBezTo>
                  <a:cubicBezTo>
                    <a:pt x="1485" y="1910"/>
                    <a:pt x="1479" y="1908"/>
                    <a:pt x="1477" y="1902"/>
                  </a:cubicBezTo>
                  <a:cubicBezTo>
                    <a:pt x="1475" y="1896"/>
                    <a:pt x="1470" y="1880"/>
                    <a:pt x="1475" y="1878"/>
                  </a:cubicBezTo>
                  <a:cubicBezTo>
                    <a:pt x="1480" y="1876"/>
                    <a:pt x="1497" y="1892"/>
                    <a:pt x="1505" y="1888"/>
                  </a:cubicBezTo>
                  <a:cubicBezTo>
                    <a:pt x="1513" y="1884"/>
                    <a:pt x="1511" y="1860"/>
                    <a:pt x="1521" y="1854"/>
                  </a:cubicBezTo>
                  <a:cubicBezTo>
                    <a:pt x="1526" y="1852"/>
                    <a:pt x="1559" y="1855"/>
                    <a:pt x="1563" y="1850"/>
                  </a:cubicBezTo>
                  <a:cubicBezTo>
                    <a:pt x="1571" y="1845"/>
                    <a:pt x="1588" y="1824"/>
                    <a:pt x="1591" y="1816"/>
                  </a:cubicBezTo>
                  <a:cubicBezTo>
                    <a:pt x="1594" y="1808"/>
                    <a:pt x="1583" y="1807"/>
                    <a:pt x="1580" y="1801"/>
                  </a:cubicBezTo>
                  <a:cubicBezTo>
                    <a:pt x="1580" y="1798"/>
                    <a:pt x="1565" y="1781"/>
                    <a:pt x="1575" y="1778"/>
                  </a:cubicBezTo>
                  <a:cubicBezTo>
                    <a:pt x="1580" y="1776"/>
                    <a:pt x="1602" y="1790"/>
                    <a:pt x="1613" y="1788"/>
                  </a:cubicBezTo>
                  <a:cubicBezTo>
                    <a:pt x="1624" y="1786"/>
                    <a:pt x="1633" y="1779"/>
                    <a:pt x="1643" y="1768"/>
                  </a:cubicBezTo>
                  <a:cubicBezTo>
                    <a:pt x="1651" y="1762"/>
                    <a:pt x="1663" y="1725"/>
                    <a:pt x="1671" y="1720"/>
                  </a:cubicBezTo>
                  <a:cubicBezTo>
                    <a:pt x="1675" y="1716"/>
                    <a:pt x="1697" y="1688"/>
                    <a:pt x="1697" y="1688"/>
                  </a:cubicBezTo>
                  <a:cubicBezTo>
                    <a:pt x="1708" y="1673"/>
                    <a:pt x="1700" y="1678"/>
                    <a:pt x="1713" y="1666"/>
                  </a:cubicBezTo>
                  <a:cubicBezTo>
                    <a:pt x="1715" y="1631"/>
                    <a:pt x="1702" y="1629"/>
                    <a:pt x="1737" y="1618"/>
                  </a:cubicBezTo>
                  <a:cubicBezTo>
                    <a:pt x="1748" y="1607"/>
                    <a:pt x="1761" y="1597"/>
                    <a:pt x="1773" y="1592"/>
                  </a:cubicBezTo>
                  <a:cubicBezTo>
                    <a:pt x="1785" y="1587"/>
                    <a:pt x="1800" y="1593"/>
                    <a:pt x="1810" y="1586"/>
                  </a:cubicBezTo>
                  <a:cubicBezTo>
                    <a:pt x="1818" y="1578"/>
                    <a:pt x="1823" y="1557"/>
                    <a:pt x="1831" y="1548"/>
                  </a:cubicBezTo>
                  <a:cubicBezTo>
                    <a:pt x="1835" y="1544"/>
                    <a:pt x="1839" y="1502"/>
                    <a:pt x="1839" y="1502"/>
                  </a:cubicBezTo>
                  <a:cubicBezTo>
                    <a:pt x="1843" y="1484"/>
                    <a:pt x="1842" y="1442"/>
                    <a:pt x="1847" y="1428"/>
                  </a:cubicBezTo>
                  <a:cubicBezTo>
                    <a:pt x="1851" y="1412"/>
                    <a:pt x="1859" y="1411"/>
                    <a:pt x="1865" y="1404"/>
                  </a:cubicBezTo>
                  <a:cubicBezTo>
                    <a:pt x="1871" y="1397"/>
                    <a:pt x="1878" y="1405"/>
                    <a:pt x="1883" y="1388"/>
                  </a:cubicBezTo>
                  <a:cubicBezTo>
                    <a:pt x="1893" y="1360"/>
                    <a:pt x="1922" y="1321"/>
                    <a:pt x="1895" y="1304"/>
                  </a:cubicBezTo>
                  <a:cubicBezTo>
                    <a:pt x="1891" y="1285"/>
                    <a:pt x="1876" y="1296"/>
                    <a:pt x="1865" y="1288"/>
                  </a:cubicBezTo>
                  <a:cubicBezTo>
                    <a:pt x="1854" y="1280"/>
                    <a:pt x="1838" y="1260"/>
                    <a:pt x="1829" y="1258"/>
                  </a:cubicBezTo>
                  <a:cubicBezTo>
                    <a:pt x="1820" y="1256"/>
                    <a:pt x="1815" y="1278"/>
                    <a:pt x="1809" y="1278"/>
                  </a:cubicBezTo>
                  <a:cubicBezTo>
                    <a:pt x="1802" y="1280"/>
                    <a:pt x="1799" y="1258"/>
                    <a:pt x="1791" y="1256"/>
                  </a:cubicBezTo>
                  <a:cubicBezTo>
                    <a:pt x="1783" y="1254"/>
                    <a:pt x="1764" y="1267"/>
                    <a:pt x="1760" y="1264"/>
                  </a:cubicBezTo>
                  <a:cubicBezTo>
                    <a:pt x="1752" y="1261"/>
                    <a:pt x="1780" y="1248"/>
                    <a:pt x="1767" y="1240"/>
                  </a:cubicBezTo>
                  <a:cubicBezTo>
                    <a:pt x="1762" y="1233"/>
                    <a:pt x="1738" y="1222"/>
                    <a:pt x="1729" y="1220"/>
                  </a:cubicBezTo>
                  <a:cubicBezTo>
                    <a:pt x="1720" y="1218"/>
                    <a:pt x="1720" y="1231"/>
                    <a:pt x="1713" y="1230"/>
                  </a:cubicBezTo>
                  <a:cubicBezTo>
                    <a:pt x="1706" y="1229"/>
                    <a:pt x="1689" y="1222"/>
                    <a:pt x="1685" y="1214"/>
                  </a:cubicBezTo>
                  <a:cubicBezTo>
                    <a:pt x="1678" y="1206"/>
                    <a:pt x="1692" y="1191"/>
                    <a:pt x="1687" y="1182"/>
                  </a:cubicBezTo>
                  <a:cubicBezTo>
                    <a:pt x="1683" y="1170"/>
                    <a:pt x="1671" y="1156"/>
                    <a:pt x="1663" y="1144"/>
                  </a:cubicBezTo>
                  <a:cubicBezTo>
                    <a:pt x="1651" y="1133"/>
                    <a:pt x="1648" y="1117"/>
                    <a:pt x="1637" y="1112"/>
                  </a:cubicBezTo>
                  <a:cubicBezTo>
                    <a:pt x="1629" y="1107"/>
                    <a:pt x="1626" y="1115"/>
                    <a:pt x="1617" y="1116"/>
                  </a:cubicBezTo>
                  <a:cubicBezTo>
                    <a:pt x="1613" y="1119"/>
                    <a:pt x="1589" y="1118"/>
                    <a:pt x="1584" y="1119"/>
                  </a:cubicBezTo>
                  <a:cubicBezTo>
                    <a:pt x="1573" y="1121"/>
                    <a:pt x="1587" y="1115"/>
                    <a:pt x="1581" y="1110"/>
                  </a:cubicBezTo>
                  <a:cubicBezTo>
                    <a:pt x="1575" y="1106"/>
                    <a:pt x="1581" y="1095"/>
                    <a:pt x="1569" y="1088"/>
                  </a:cubicBezTo>
                  <a:cubicBezTo>
                    <a:pt x="1561" y="1083"/>
                    <a:pt x="1540" y="1087"/>
                    <a:pt x="1533" y="1078"/>
                  </a:cubicBezTo>
                  <a:cubicBezTo>
                    <a:pt x="1526" y="1069"/>
                    <a:pt x="1532" y="1039"/>
                    <a:pt x="1529" y="1032"/>
                  </a:cubicBezTo>
                  <a:cubicBezTo>
                    <a:pt x="1526" y="1025"/>
                    <a:pt x="1516" y="1032"/>
                    <a:pt x="1513" y="1038"/>
                  </a:cubicBezTo>
                  <a:cubicBezTo>
                    <a:pt x="1510" y="1044"/>
                    <a:pt x="1512" y="1067"/>
                    <a:pt x="1509" y="1066"/>
                  </a:cubicBezTo>
                  <a:cubicBezTo>
                    <a:pt x="1505" y="1068"/>
                    <a:pt x="1503" y="1038"/>
                    <a:pt x="1497" y="1034"/>
                  </a:cubicBezTo>
                  <a:cubicBezTo>
                    <a:pt x="1491" y="1030"/>
                    <a:pt x="1477" y="1044"/>
                    <a:pt x="1471" y="1045"/>
                  </a:cubicBezTo>
                  <a:cubicBezTo>
                    <a:pt x="1467" y="1042"/>
                    <a:pt x="1459" y="1037"/>
                    <a:pt x="1459" y="1037"/>
                  </a:cubicBezTo>
                  <a:cubicBezTo>
                    <a:pt x="1453" y="1034"/>
                    <a:pt x="1443" y="1041"/>
                    <a:pt x="1435" y="1038"/>
                  </a:cubicBezTo>
                  <a:cubicBezTo>
                    <a:pt x="1427" y="1035"/>
                    <a:pt x="1420" y="1020"/>
                    <a:pt x="1411" y="1020"/>
                  </a:cubicBezTo>
                  <a:cubicBezTo>
                    <a:pt x="1402" y="1020"/>
                    <a:pt x="1387" y="1039"/>
                    <a:pt x="1383" y="1038"/>
                  </a:cubicBezTo>
                  <a:cubicBezTo>
                    <a:pt x="1379" y="1037"/>
                    <a:pt x="1396" y="1013"/>
                    <a:pt x="1389" y="1012"/>
                  </a:cubicBezTo>
                  <a:cubicBezTo>
                    <a:pt x="1365" y="1016"/>
                    <a:pt x="1361" y="1034"/>
                    <a:pt x="1339" y="1032"/>
                  </a:cubicBezTo>
                  <a:cubicBezTo>
                    <a:pt x="1323" y="1041"/>
                    <a:pt x="1327" y="1053"/>
                    <a:pt x="1321" y="1060"/>
                  </a:cubicBezTo>
                  <a:cubicBezTo>
                    <a:pt x="1315" y="1067"/>
                    <a:pt x="1313" y="1073"/>
                    <a:pt x="1305" y="1072"/>
                  </a:cubicBezTo>
                  <a:cubicBezTo>
                    <a:pt x="1297" y="1071"/>
                    <a:pt x="1283" y="1055"/>
                    <a:pt x="1273" y="1054"/>
                  </a:cubicBezTo>
                  <a:cubicBezTo>
                    <a:pt x="1263" y="1056"/>
                    <a:pt x="1265" y="1060"/>
                    <a:pt x="1243" y="1068"/>
                  </a:cubicBezTo>
                  <a:cubicBezTo>
                    <a:pt x="1234" y="1065"/>
                    <a:pt x="1221" y="1052"/>
                    <a:pt x="1215" y="1044"/>
                  </a:cubicBezTo>
                  <a:cubicBezTo>
                    <a:pt x="1209" y="1036"/>
                    <a:pt x="1209" y="1031"/>
                    <a:pt x="1209" y="1020"/>
                  </a:cubicBezTo>
                  <a:cubicBezTo>
                    <a:pt x="1209" y="1009"/>
                    <a:pt x="1216" y="988"/>
                    <a:pt x="1215" y="978"/>
                  </a:cubicBezTo>
                  <a:cubicBezTo>
                    <a:pt x="1214" y="968"/>
                    <a:pt x="1213" y="961"/>
                    <a:pt x="1201" y="958"/>
                  </a:cubicBezTo>
                  <a:cubicBezTo>
                    <a:pt x="1189" y="955"/>
                    <a:pt x="1150" y="962"/>
                    <a:pt x="1141" y="958"/>
                  </a:cubicBezTo>
                  <a:cubicBezTo>
                    <a:pt x="1136" y="959"/>
                    <a:pt x="1152" y="942"/>
                    <a:pt x="1147" y="932"/>
                  </a:cubicBezTo>
                  <a:cubicBezTo>
                    <a:pt x="1135" y="910"/>
                    <a:pt x="1158" y="899"/>
                    <a:pt x="1165" y="880"/>
                  </a:cubicBezTo>
                  <a:cubicBezTo>
                    <a:pt x="1164" y="876"/>
                    <a:pt x="1161" y="864"/>
                    <a:pt x="1157" y="862"/>
                  </a:cubicBezTo>
                  <a:cubicBezTo>
                    <a:pt x="1151" y="860"/>
                    <a:pt x="1126" y="870"/>
                    <a:pt x="1121" y="872"/>
                  </a:cubicBezTo>
                  <a:cubicBezTo>
                    <a:pt x="1107" y="877"/>
                    <a:pt x="1110" y="906"/>
                    <a:pt x="1097" y="912"/>
                  </a:cubicBezTo>
                  <a:cubicBezTo>
                    <a:pt x="1084" y="918"/>
                    <a:pt x="1057" y="918"/>
                    <a:pt x="1043" y="910"/>
                  </a:cubicBezTo>
                  <a:cubicBezTo>
                    <a:pt x="1028" y="901"/>
                    <a:pt x="1019" y="877"/>
                    <a:pt x="1011" y="864"/>
                  </a:cubicBezTo>
                  <a:cubicBezTo>
                    <a:pt x="1005" y="856"/>
                    <a:pt x="1018" y="840"/>
                    <a:pt x="1013" y="832"/>
                  </a:cubicBezTo>
                  <a:cubicBezTo>
                    <a:pt x="1010" y="827"/>
                    <a:pt x="1013" y="800"/>
                    <a:pt x="1013" y="800"/>
                  </a:cubicBezTo>
                  <a:cubicBezTo>
                    <a:pt x="1014" y="787"/>
                    <a:pt x="1008" y="773"/>
                    <a:pt x="1013" y="764"/>
                  </a:cubicBezTo>
                  <a:cubicBezTo>
                    <a:pt x="1018" y="755"/>
                    <a:pt x="1033" y="750"/>
                    <a:pt x="1045" y="744"/>
                  </a:cubicBezTo>
                  <a:cubicBezTo>
                    <a:pt x="1065" y="738"/>
                    <a:pt x="1066" y="738"/>
                    <a:pt x="1083" y="728"/>
                  </a:cubicBezTo>
                  <a:cubicBezTo>
                    <a:pt x="1096" y="726"/>
                    <a:pt x="1103" y="744"/>
                    <a:pt x="1111" y="744"/>
                  </a:cubicBezTo>
                  <a:cubicBezTo>
                    <a:pt x="1119" y="744"/>
                    <a:pt x="1123" y="730"/>
                    <a:pt x="1131" y="726"/>
                  </a:cubicBezTo>
                  <a:cubicBezTo>
                    <a:pt x="1143" y="726"/>
                    <a:pt x="1148" y="723"/>
                    <a:pt x="1159" y="718"/>
                  </a:cubicBezTo>
                  <a:cubicBezTo>
                    <a:pt x="1175" y="721"/>
                    <a:pt x="1176" y="724"/>
                    <a:pt x="1187" y="738"/>
                  </a:cubicBezTo>
                  <a:cubicBezTo>
                    <a:pt x="1194" y="745"/>
                    <a:pt x="1206" y="723"/>
                    <a:pt x="1211" y="732"/>
                  </a:cubicBezTo>
                  <a:cubicBezTo>
                    <a:pt x="1216" y="735"/>
                    <a:pt x="1224" y="744"/>
                    <a:pt x="1227" y="752"/>
                  </a:cubicBezTo>
                  <a:cubicBezTo>
                    <a:pt x="1230" y="760"/>
                    <a:pt x="1226" y="774"/>
                    <a:pt x="1227" y="782"/>
                  </a:cubicBezTo>
                  <a:cubicBezTo>
                    <a:pt x="1229" y="787"/>
                    <a:pt x="1232" y="807"/>
                    <a:pt x="1233" y="801"/>
                  </a:cubicBezTo>
                  <a:cubicBezTo>
                    <a:pt x="1237" y="799"/>
                    <a:pt x="1257" y="814"/>
                    <a:pt x="1261" y="806"/>
                  </a:cubicBezTo>
                  <a:cubicBezTo>
                    <a:pt x="1265" y="798"/>
                    <a:pt x="1261" y="769"/>
                    <a:pt x="1257" y="754"/>
                  </a:cubicBezTo>
                  <a:cubicBezTo>
                    <a:pt x="1253" y="739"/>
                    <a:pt x="1234" y="732"/>
                    <a:pt x="1237" y="718"/>
                  </a:cubicBezTo>
                  <a:cubicBezTo>
                    <a:pt x="1240" y="704"/>
                    <a:pt x="1260" y="684"/>
                    <a:pt x="1273" y="672"/>
                  </a:cubicBezTo>
                  <a:cubicBezTo>
                    <a:pt x="1282" y="658"/>
                    <a:pt x="1308" y="659"/>
                    <a:pt x="1313" y="644"/>
                  </a:cubicBezTo>
                  <a:cubicBezTo>
                    <a:pt x="1320" y="636"/>
                    <a:pt x="1305" y="613"/>
                    <a:pt x="1305" y="604"/>
                  </a:cubicBezTo>
                  <a:cubicBezTo>
                    <a:pt x="1305" y="595"/>
                    <a:pt x="1309" y="589"/>
                    <a:pt x="1313" y="588"/>
                  </a:cubicBezTo>
                  <a:cubicBezTo>
                    <a:pt x="1317" y="587"/>
                    <a:pt x="1326" y="602"/>
                    <a:pt x="1331" y="600"/>
                  </a:cubicBezTo>
                  <a:cubicBezTo>
                    <a:pt x="1336" y="598"/>
                    <a:pt x="1338" y="585"/>
                    <a:pt x="1343" y="578"/>
                  </a:cubicBezTo>
                  <a:cubicBezTo>
                    <a:pt x="1348" y="571"/>
                    <a:pt x="1354" y="563"/>
                    <a:pt x="1363" y="556"/>
                  </a:cubicBezTo>
                  <a:cubicBezTo>
                    <a:pt x="1377" y="542"/>
                    <a:pt x="1393" y="544"/>
                    <a:pt x="1399" y="538"/>
                  </a:cubicBezTo>
                  <a:cubicBezTo>
                    <a:pt x="1405" y="532"/>
                    <a:pt x="1393" y="525"/>
                    <a:pt x="1399" y="518"/>
                  </a:cubicBezTo>
                  <a:cubicBezTo>
                    <a:pt x="1405" y="503"/>
                    <a:pt x="1424" y="508"/>
                    <a:pt x="1435" y="496"/>
                  </a:cubicBezTo>
                  <a:cubicBezTo>
                    <a:pt x="1448" y="484"/>
                    <a:pt x="1455" y="480"/>
                    <a:pt x="1471" y="476"/>
                  </a:cubicBezTo>
                  <a:cubicBezTo>
                    <a:pt x="1483" y="478"/>
                    <a:pt x="1477" y="484"/>
                    <a:pt x="1475" y="490"/>
                  </a:cubicBezTo>
                  <a:cubicBezTo>
                    <a:pt x="1473" y="496"/>
                    <a:pt x="1458" y="512"/>
                    <a:pt x="1461" y="514"/>
                  </a:cubicBezTo>
                  <a:cubicBezTo>
                    <a:pt x="1464" y="516"/>
                    <a:pt x="1482" y="507"/>
                    <a:pt x="1491" y="502"/>
                  </a:cubicBezTo>
                  <a:cubicBezTo>
                    <a:pt x="1501" y="498"/>
                    <a:pt x="1507" y="492"/>
                    <a:pt x="1517" y="486"/>
                  </a:cubicBezTo>
                  <a:cubicBezTo>
                    <a:pt x="1527" y="480"/>
                    <a:pt x="1548" y="473"/>
                    <a:pt x="1553" y="468"/>
                  </a:cubicBezTo>
                  <a:cubicBezTo>
                    <a:pt x="1563" y="466"/>
                    <a:pt x="1549" y="454"/>
                    <a:pt x="1545" y="454"/>
                  </a:cubicBezTo>
                  <a:cubicBezTo>
                    <a:pt x="1541" y="454"/>
                    <a:pt x="1535" y="468"/>
                    <a:pt x="1527" y="470"/>
                  </a:cubicBezTo>
                  <a:cubicBezTo>
                    <a:pt x="1519" y="472"/>
                    <a:pt x="1505" y="472"/>
                    <a:pt x="1497" y="468"/>
                  </a:cubicBezTo>
                  <a:cubicBezTo>
                    <a:pt x="1489" y="464"/>
                    <a:pt x="1479" y="450"/>
                    <a:pt x="1479" y="444"/>
                  </a:cubicBezTo>
                  <a:cubicBezTo>
                    <a:pt x="1479" y="438"/>
                    <a:pt x="1497" y="437"/>
                    <a:pt x="1497" y="432"/>
                  </a:cubicBezTo>
                  <a:cubicBezTo>
                    <a:pt x="1471" y="429"/>
                    <a:pt x="1494" y="410"/>
                    <a:pt x="1477" y="414"/>
                  </a:cubicBezTo>
                  <a:cubicBezTo>
                    <a:pt x="1460" y="418"/>
                    <a:pt x="1405" y="453"/>
                    <a:pt x="1397" y="454"/>
                  </a:cubicBezTo>
                  <a:cubicBezTo>
                    <a:pt x="1389" y="455"/>
                    <a:pt x="1415" y="428"/>
                    <a:pt x="1429" y="418"/>
                  </a:cubicBezTo>
                  <a:cubicBezTo>
                    <a:pt x="1443" y="408"/>
                    <a:pt x="1460" y="396"/>
                    <a:pt x="1480" y="393"/>
                  </a:cubicBezTo>
                  <a:cubicBezTo>
                    <a:pt x="1487" y="386"/>
                    <a:pt x="1531" y="402"/>
                    <a:pt x="1551" y="400"/>
                  </a:cubicBezTo>
                  <a:cubicBezTo>
                    <a:pt x="1567" y="398"/>
                    <a:pt x="1568" y="381"/>
                    <a:pt x="1575" y="378"/>
                  </a:cubicBezTo>
                  <a:cubicBezTo>
                    <a:pt x="1582" y="375"/>
                    <a:pt x="1594" y="374"/>
                    <a:pt x="1591" y="384"/>
                  </a:cubicBezTo>
                  <a:cubicBezTo>
                    <a:pt x="1599" y="389"/>
                    <a:pt x="1548" y="424"/>
                    <a:pt x="1559" y="438"/>
                  </a:cubicBezTo>
                  <a:cubicBezTo>
                    <a:pt x="1561" y="448"/>
                    <a:pt x="1591" y="444"/>
                    <a:pt x="1603" y="446"/>
                  </a:cubicBezTo>
                  <a:cubicBezTo>
                    <a:pt x="1615" y="448"/>
                    <a:pt x="1623" y="448"/>
                    <a:pt x="1631" y="450"/>
                  </a:cubicBezTo>
                  <a:cubicBezTo>
                    <a:pt x="1639" y="452"/>
                    <a:pt x="1645" y="457"/>
                    <a:pt x="1649" y="456"/>
                  </a:cubicBezTo>
                  <a:cubicBezTo>
                    <a:pt x="1653" y="455"/>
                    <a:pt x="1657" y="448"/>
                    <a:pt x="1657" y="442"/>
                  </a:cubicBezTo>
                  <a:cubicBezTo>
                    <a:pt x="1657" y="436"/>
                    <a:pt x="1652" y="428"/>
                    <a:pt x="1647" y="422"/>
                  </a:cubicBezTo>
                  <a:cubicBezTo>
                    <a:pt x="1642" y="416"/>
                    <a:pt x="1634" y="411"/>
                    <a:pt x="1627" y="408"/>
                  </a:cubicBezTo>
                  <a:cubicBezTo>
                    <a:pt x="1620" y="405"/>
                    <a:pt x="1611" y="411"/>
                    <a:pt x="1607" y="406"/>
                  </a:cubicBezTo>
                  <a:cubicBezTo>
                    <a:pt x="1603" y="401"/>
                    <a:pt x="1601" y="386"/>
                    <a:pt x="1601" y="376"/>
                  </a:cubicBezTo>
                  <a:cubicBezTo>
                    <a:pt x="1601" y="366"/>
                    <a:pt x="1612" y="354"/>
                    <a:pt x="1607" y="346"/>
                  </a:cubicBezTo>
                  <a:cubicBezTo>
                    <a:pt x="1602" y="338"/>
                    <a:pt x="1580" y="332"/>
                    <a:pt x="1568" y="327"/>
                  </a:cubicBezTo>
                  <a:cubicBezTo>
                    <a:pt x="1563" y="320"/>
                    <a:pt x="1542" y="326"/>
                    <a:pt x="1535" y="318"/>
                  </a:cubicBezTo>
                  <a:cubicBezTo>
                    <a:pt x="1528" y="310"/>
                    <a:pt x="1531" y="290"/>
                    <a:pt x="1523" y="276"/>
                  </a:cubicBezTo>
                  <a:cubicBezTo>
                    <a:pt x="1512" y="260"/>
                    <a:pt x="1495" y="252"/>
                    <a:pt x="1484" y="236"/>
                  </a:cubicBezTo>
                  <a:cubicBezTo>
                    <a:pt x="1476" y="229"/>
                    <a:pt x="1476" y="237"/>
                    <a:pt x="1471" y="242"/>
                  </a:cubicBezTo>
                  <a:cubicBezTo>
                    <a:pt x="1466" y="247"/>
                    <a:pt x="1460" y="266"/>
                    <a:pt x="1451" y="268"/>
                  </a:cubicBezTo>
                  <a:cubicBezTo>
                    <a:pt x="1442" y="270"/>
                    <a:pt x="1426" y="261"/>
                    <a:pt x="1419" y="254"/>
                  </a:cubicBezTo>
                  <a:cubicBezTo>
                    <a:pt x="1408" y="258"/>
                    <a:pt x="1415" y="230"/>
                    <a:pt x="1409" y="224"/>
                  </a:cubicBezTo>
                  <a:cubicBezTo>
                    <a:pt x="1403" y="218"/>
                    <a:pt x="1391" y="222"/>
                    <a:pt x="1383" y="218"/>
                  </a:cubicBezTo>
                  <a:cubicBezTo>
                    <a:pt x="1375" y="214"/>
                    <a:pt x="1368" y="200"/>
                    <a:pt x="1361" y="198"/>
                  </a:cubicBezTo>
                  <a:cubicBezTo>
                    <a:pt x="1354" y="196"/>
                    <a:pt x="1351" y="206"/>
                    <a:pt x="1339" y="206"/>
                  </a:cubicBezTo>
                  <a:cubicBezTo>
                    <a:pt x="1314" y="197"/>
                    <a:pt x="1296" y="194"/>
                    <a:pt x="1289" y="200"/>
                  </a:cubicBezTo>
                  <a:cubicBezTo>
                    <a:pt x="1282" y="206"/>
                    <a:pt x="1294" y="231"/>
                    <a:pt x="1295" y="240"/>
                  </a:cubicBezTo>
                  <a:cubicBezTo>
                    <a:pt x="1296" y="245"/>
                    <a:pt x="1292" y="253"/>
                    <a:pt x="1296" y="256"/>
                  </a:cubicBezTo>
                  <a:cubicBezTo>
                    <a:pt x="1296" y="260"/>
                    <a:pt x="1285" y="260"/>
                    <a:pt x="1283" y="266"/>
                  </a:cubicBezTo>
                  <a:cubicBezTo>
                    <a:pt x="1286" y="274"/>
                    <a:pt x="1314" y="293"/>
                    <a:pt x="1315" y="302"/>
                  </a:cubicBezTo>
                  <a:cubicBezTo>
                    <a:pt x="1316" y="309"/>
                    <a:pt x="1298" y="317"/>
                    <a:pt x="1289" y="320"/>
                  </a:cubicBezTo>
                  <a:cubicBezTo>
                    <a:pt x="1282" y="324"/>
                    <a:pt x="1273" y="318"/>
                    <a:pt x="1273" y="324"/>
                  </a:cubicBezTo>
                  <a:cubicBezTo>
                    <a:pt x="1278" y="339"/>
                    <a:pt x="1288" y="355"/>
                    <a:pt x="1288" y="355"/>
                  </a:cubicBezTo>
                  <a:cubicBezTo>
                    <a:pt x="1288" y="362"/>
                    <a:pt x="1281" y="381"/>
                    <a:pt x="1273" y="382"/>
                  </a:cubicBezTo>
                  <a:cubicBezTo>
                    <a:pt x="1265" y="383"/>
                    <a:pt x="1245" y="370"/>
                    <a:pt x="1237" y="360"/>
                  </a:cubicBezTo>
                  <a:cubicBezTo>
                    <a:pt x="1223" y="348"/>
                    <a:pt x="1239" y="334"/>
                    <a:pt x="1225" y="324"/>
                  </a:cubicBezTo>
                  <a:cubicBezTo>
                    <a:pt x="1218" y="315"/>
                    <a:pt x="1212" y="325"/>
                    <a:pt x="1197" y="318"/>
                  </a:cubicBezTo>
                  <a:cubicBezTo>
                    <a:pt x="1187" y="315"/>
                    <a:pt x="1178" y="314"/>
                    <a:pt x="1167" y="308"/>
                  </a:cubicBezTo>
                  <a:cubicBezTo>
                    <a:pt x="1156" y="302"/>
                    <a:pt x="1145" y="288"/>
                    <a:pt x="1133" y="284"/>
                  </a:cubicBezTo>
                  <a:cubicBezTo>
                    <a:pt x="1115" y="275"/>
                    <a:pt x="1101" y="289"/>
                    <a:pt x="1093" y="286"/>
                  </a:cubicBezTo>
                  <a:cubicBezTo>
                    <a:pt x="1085" y="283"/>
                    <a:pt x="1090" y="268"/>
                    <a:pt x="1085" y="264"/>
                  </a:cubicBezTo>
                  <a:cubicBezTo>
                    <a:pt x="1080" y="260"/>
                    <a:pt x="1066" y="264"/>
                    <a:pt x="1061" y="260"/>
                  </a:cubicBezTo>
                  <a:cubicBezTo>
                    <a:pt x="1056" y="256"/>
                    <a:pt x="1053" y="249"/>
                    <a:pt x="1055" y="240"/>
                  </a:cubicBezTo>
                  <a:cubicBezTo>
                    <a:pt x="1046" y="227"/>
                    <a:pt x="1076" y="223"/>
                    <a:pt x="1071" y="208"/>
                  </a:cubicBezTo>
                  <a:cubicBezTo>
                    <a:pt x="1076" y="197"/>
                    <a:pt x="1104" y="198"/>
                    <a:pt x="1113" y="192"/>
                  </a:cubicBezTo>
                  <a:cubicBezTo>
                    <a:pt x="1122" y="186"/>
                    <a:pt x="1113" y="177"/>
                    <a:pt x="1123" y="174"/>
                  </a:cubicBezTo>
                  <a:cubicBezTo>
                    <a:pt x="1133" y="171"/>
                    <a:pt x="1162" y="169"/>
                    <a:pt x="1171" y="172"/>
                  </a:cubicBezTo>
                  <a:cubicBezTo>
                    <a:pt x="1180" y="175"/>
                    <a:pt x="1171" y="188"/>
                    <a:pt x="1177" y="190"/>
                  </a:cubicBezTo>
                  <a:cubicBezTo>
                    <a:pt x="1183" y="192"/>
                    <a:pt x="1199" y="181"/>
                    <a:pt x="1205" y="184"/>
                  </a:cubicBezTo>
                  <a:cubicBezTo>
                    <a:pt x="1211" y="187"/>
                    <a:pt x="1211" y="207"/>
                    <a:pt x="1215" y="208"/>
                  </a:cubicBezTo>
                  <a:cubicBezTo>
                    <a:pt x="1219" y="209"/>
                    <a:pt x="1221" y="192"/>
                    <a:pt x="1227" y="190"/>
                  </a:cubicBezTo>
                  <a:cubicBezTo>
                    <a:pt x="1233" y="188"/>
                    <a:pt x="1253" y="199"/>
                    <a:pt x="1253" y="194"/>
                  </a:cubicBezTo>
                  <a:cubicBezTo>
                    <a:pt x="1267" y="192"/>
                    <a:pt x="1238" y="165"/>
                    <a:pt x="1227" y="158"/>
                  </a:cubicBezTo>
                  <a:cubicBezTo>
                    <a:pt x="1219" y="152"/>
                    <a:pt x="1211" y="161"/>
                    <a:pt x="1205" y="160"/>
                  </a:cubicBezTo>
                  <a:cubicBezTo>
                    <a:pt x="1199" y="159"/>
                    <a:pt x="1196" y="150"/>
                    <a:pt x="1189" y="150"/>
                  </a:cubicBezTo>
                  <a:cubicBezTo>
                    <a:pt x="1182" y="150"/>
                    <a:pt x="1164" y="164"/>
                    <a:pt x="1161" y="162"/>
                  </a:cubicBezTo>
                  <a:cubicBezTo>
                    <a:pt x="1158" y="160"/>
                    <a:pt x="1173" y="147"/>
                    <a:pt x="1171" y="138"/>
                  </a:cubicBezTo>
                  <a:cubicBezTo>
                    <a:pt x="1169" y="129"/>
                    <a:pt x="1151" y="119"/>
                    <a:pt x="1149" y="110"/>
                  </a:cubicBezTo>
                  <a:cubicBezTo>
                    <a:pt x="1147" y="101"/>
                    <a:pt x="1153" y="87"/>
                    <a:pt x="1159" y="82"/>
                  </a:cubicBezTo>
                  <a:cubicBezTo>
                    <a:pt x="1164" y="82"/>
                    <a:pt x="1177" y="74"/>
                    <a:pt x="1183" y="82"/>
                  </a:cubicBezTo>
                  <a:cubicBezTo>
                    <a:pt x="1187" y="89"/>
                    <a:pt x="1172" y="118"/>
                    <a:pt x="1181" y="126"/>
                  </a:cubicBezTo>
                  <a:cubicBezTo>
                    <a:pt x="1190" y="134"/>
                    <a:pt x="1226" y="135"/>
                    <a:pt x="1235" y="128"/>
                  </a:cubicBezTo>
                  <a:cubicBezTo>
                    <a:pt x="1251" y="132"/>
                    <a:pt x="1232" y="92"/>
                    <a:pt x="1237" y="84"/>
                  </a:cubicBezTo>
                  <a:cubicBezTo>
                    <a:pt x="1242" y="76"/>
                    <a:pt x="1259" y="79"/>
                    <a:pt x="1267" y="80"/>
                  </a:cubicBezTo>
                  <a:cubicBezTo>
                    <a:pt x="1275" y="81"/>
                    <a:pt x="1283" y="93"/>
                    <a:pt x="1287" y="92"/>
                  </a:cubicBezTo>
                  <a:cubicBezTo>
                    <a:pt x="1291" y="91"/>
                    <a:pt x="1283" y="75"/>
                    <a:pt x="1289" y="76"/>
                  </a:cubicBezTo>
                  <a:cubicBezTo>
                    <a:pt x="1295" y="77"/>
                    <a:pt x="1319" y="93"/>
                    <a:pt x="1321" y="100"/>
                  </a:cubicBezTo>
                  <a:cubicBezTo>
                    <a:pt x="1323" y="107"/>
                    <a:pt x="1301" y="115"/>
                    <a:pt x="1301" y="120"/>
                  </a:cubicBezTo>
                  <a:cubicBezTo>
                    <a:pt x="1301" y="125"/>
                    <a:pt x="1314" y="135"/>
                    <a:pt x="1323" y="132"/>
                  </a:cubicBezTo>
                  <a:cubicBezTo>
                    <a:pt x="1332" y="129"/>
                    <a:pt x="1344" y="102"/>
                    <a:pt x="1353" y="100"/>
                  </a:cubicBezTo>
                  <a:cubicBezTo>
                    <a:pt x="1362" y="98"/>
                    <a:pt x="1376" y="111"/>
                    <a:pt x="1375" y="118"/>
                  </a:cubicBezTo>
                  <a:cubicBezTo>
                    <a:pt x="1374" y="125"/>
                    <a:pt x="1356" y="137"/>
                    <a:pt x="1349" y="144"/>
                  </a:cubicBezTo>
                  <a:cubicBezTo>
                    <a:pt x="1342" y="151"/>
                    <a:pt x="1345" y="156"/>
                    <a:pt x="1335" y="158"/>
                  </a:cubicBezTo>
                  <a:cubicBezTo>
                    <a:pt x="1325" y="160"/>
                    <a:pt x="1293" y="150"/>
                    <a:pt x="1287" y="154"/>
                  </a:cubicBezTo>
                  <a:cubicBezTo>
                    <a:pt x="1281" y="158"/>
                    <a:pt x="1290" y="179"/>
                    <a:pt x="1301" y="182"/>
                  </a:cubicBezTo>
                  <a:cubicBezTo>
                    <a:pt x="1312" y="185"/>
                    <a:pt x="1336" y="168"/>
                    <a:pt x="1353" y="172"/>
                  </a:cubicBezTo>
                  <a:cubicBezTo>
                    <a:pt x="1370" y="176"/>
                    <a:pt x="1386" y="197"/>
                    <a:pt x="1403" y="204"/>
                  </a:cubicBezTo>
                  <a:cubicBezTo>
                    <a:pt x="1420" y="211"/>
                    <a:pt x="1449" y="216"/>
                    <a:pt x="1457" y="214"/>
                  </a:cubicBezTo>
                  <a:cubicBezTo>
                    <a:pt x="1465" y="212"/>
                    <a:pt x="1446" y="196"/>
                    <a:pt x="1451" y="192"/>
                  </a:cubicBezTo>
                  <a:cubicBezTo>
                    <a:pt x="1456" y="188"/>
                    <a:pt x="1490" y="197"/>
                    <a:pt x="1489" y="188"/>
                  </a:cubicBezTo>
                  <a:cubicBezTo>
                    <a:pt x="1488" y="179"/>
                    <a:pt x="1446" y="148"/>
                    <a:pt x="1443" y="140"/>
                  </a:cubicBezTo>
                  <a:cubicBezTo>
                    <a:pt x="1440" y="132"/>
                    <a:pt x="1463" y="136"/>
                    <a:pt x="1469" y="138"/>
                  </a:cubicBezTo>
                  <a:cubicBezTo>
                    <a:pt x="1475" y="140"/>
                    <a:pt x="1475" y="151"/>
                    <a:pt x="1479" y="154"/>
                  </a:cubicBezTo>
                  <a:cubicBezTo>
                    <a:pt x="1483" y="157"/>
                    <a:pt x="1489" y="159"/>
                    <a:pt x="1495" y="158"/>
                  </a:cubicBezTo>
                  <a:cubicBezTo>
                    <a:pt x="1501" y="157"/>
                    <a:pt x="1508" y="151"/>
                    <a:pt x="1513" y="146"/>
                  </a:cubicBezTo>
                  <a:cubicBezTo>
                    <a:pt x="1518" y="141"/>
                    <a:pt x="1530" y="130"/>
                    <a:pt x="1527" y="128"/>
                  </a:cubicBezTo>
                  <a:cubicBezTo>
                    <a:pt x="1524" y="126"/>
                    <a:pt x="1503" y="136"/>
                    <a:pt x="1495" y="134"/>
                  </a:cubicBezTo>
                  <a:cubicBezTo>
                    <a:pt x="1487" y="132"/>
                    <a:pt x="1485" y="117"/>
                    <a:pt x="1479" y="114"/>
                  </a:cubicBezTo>
                  <a:cubicBezTo>
                    <a:pt x="1473" y="111"/>
                    <a:pt x="1466" y="119"/>
                    <a:pt x="1457" y="116"/>
                  </a:cubicBezTo>
                  <a:cubicBezTo>
                    <a:pt x="1448" y="113"/>
                    <a:pt x="1433" y="97"/>
                    <a:pt x="1423" y="94"/>
                  </a:cubicBezTo>
                  <a:cubicBezTo>
                    <a:pt x="1413" y="91"/>
                    <a:pt x="1404" y="101"/>
                    <a:pt x="1395" y="98"/>
                  </a:cubicBezTo>
                  <a:cubicBezTo>
                    <a:pt x="1386" y="95"/>
                    <a:pt x="1376" y="81"/>
                    <a:pt x="1367" y="78"/>
                  </a:cubicBezTo>
                  <a:cubicBezTo>
                    <a:pt x="1358" y="75"/>
                    <a:pt x="1351" y="85"/>
                    <a:pt x="1341" y="82"/>
                  </a:cubicBezTo>
                  <a:cubicBezTo>
                    <a:pt x="1331" y="79"/>
                    <a:pt x="1319" y="61"/>
                    <a:pt x="1307" y="58"/>
                  </a:cubicBezTo>
                  <a:cubicBezTo>
                    <a:pt x="1295" y="55"/>
                    <a:pt x="1277" y="64"/>
                    <a:pt x="1267" y="64"/>
                  </a:cubicBezTo>
                  <a:cubicBezTo>
                    <a:pt x="1257" y="64"/>
                    <a:pt x="1249" y="64"/>
                    <a:pt x="1247" y="58"/>
                  </a:cubicBezTo>
                  <a:cubicBezTo>
                    <a:pt x="1245" y="52"/>
                    <a:pt x="1260" y="32"/>
                    <a:pt x="1257" y="26"/>
                  </a:cubicBezTo>
                  <a:cubicBezTo>
                    <a:pt x="1254" y="20"/>
                    <a:pt x="1236" y="18"/>
                    <a:pt x="1227" y="24"/>
                  </a:cubicBezTo>
                  <a:cubicBezTo>
                    <a:pt x="1218" y="30"/>
                    <a:pt x="1211" y="56"/>
                    <a:pt x="1203" y="60"/>
                  </a:cubicBezTo>
                  <a:cubicBezTo>
                    <a:pt x="1195" y="64"/>
                    <a:pt x="1183" y="57"/>
                    <a:pt x="1179" y="50"/>
                  </a:cubicBezTo>
                  <a:cubicBezTo>
                    <a:pt x="1175" y="43"/>
                    <a:pt x="1182" y="26"/>
                    <a:pt x="1179" y="20"/>
                  </a:cubicBezTo>
                  <a:cubicBezTo>
                    <a:pt x="1176" y="14"/>
                    <a:pt x="1167" y="10"/>
                    <a:pt x="1161" y="12"/>
                  </a:cubicBezTo>
                  <a:cubicBezTo>
                    <a:pt x="1155" y="14"/>
                    <a:pt x="1147" y="26"/>
                    <a:pt x="1141" y="32"/>
                  </a:cubicBezTo>
                  <a:cubicBezTo>
                    <a:pt x="1129" y="25"/>
                    <a:pt x="1122" y="41"/>
                    <a:pt x="1123" y="48"/>
                  </a:cubicBezTo>
                  <a:cubicBezTo>
                    <a:pt x="1124" y="55"/>
                    <a:pt x="1145" y="65"/>
                    <a:pt x="1145" y="74"/>
                  </a:cubicBezTo>
                  <a:cubicBezTo>
                    <a:pt x="1145" y="83"/>
                    <a:pt x="1128" y="100"/>
                    <a:pt x="1123" y="102"/>
                  </a:cubicBezTo>
                  <a:cubicBezTo>
                    <a:pt x="1117" y="106"/>
                    <a:pt x="1122" y="89"/>
                    <a:pt x="1117" y="86"/>
                  </a:cubicBezTo>
                  <a:cubicBezTo>
                    <a:pt x="1112" y="83"/>
                    <a:pt x="1097" y="89"/>
                    <a:pt x="1093" y="86"/>
                  </a:cubicBezTo>
                  <a:cubicBezTo>
                    <a:pt x="1089" y="83"/>
                    <a:pt x="1099" y="77"/>
                    <a:pt x="1095" y="70"/>
                  </a:cubicBezTo>
                  <a:cubicBezTo>
                    <a:pt x="1088" y="65"/>
                    <a:pt x="1073" y="50"/>
                    <a:pt x="1071" y="46"/>
                  </a:cubicBezTo>
                  <a:cubicBezTo>
                    <a:pt x="1069" y="42"/>
                    <a:pt x="1077" y="48"/>
                    <a:pt x="1083" y="44"/>
                  </a:cubicBezTo>
                  <a:cubicBezTo>
                    <a:pt x="1089" y="40"/>
                    <a:pt x="1107" y="28"/>
                    <a:pt x="1105" y="24"/>
                  </a:cubicBezTo>
                  <a:cubicBezTo>
                    <a:pt x="1103" y="20"/>
                    <a:pt x="1078" y="18"/>
                    <a:pt x="1069" y="18"/>
                  </a:cubicBezTo>
                  <a:cubicBezTo>
                    <a:pt x="1060" y="18"/>
                    <a:pt x="1055" y="22"/>
                    <a:pt x="1053" y="26"/>
                  </a:cubicBezTo>
                  <a:cubicBezTo>
                    <a:pt x="1051" y="30"/>
                    <a:pt x="1058" y="38"/>
                    <a:pt x="1055" y="42"/>
                  </a:cubicBezTo>
                  <a:cubicBezTo>
                    <a:pt x="1052" y="46"/>
                    <a:pt x="1037" y="43"/>
                    <a:pt x="1033" y="48"/>
                  </a:cubicBezTo>
                  <a:cubicBezTo>
                    <a:pt x="1029" y="53"/>
                    <a:pt x="1029" y="62"/>
                    <a:pt x="1033" y="70"/>
                  </a:cubicBezTo>
                  <a:cubicBezTo>
                    <a:pt x="1037" y="78"/>
                    <a:pt x="1053" y="86"/>
                    <a:pt x="1055" y="96"/>
                  </a:cubicBezTo>
                  <a:cubicBezTo>
                    <a:pt x="1057" y="106"/>
                    <a:pt x="1047" y="128"/>
                    <a:pt x="1043" y="130"/>
                  </a:cubicBezTo>
                  <a:cubicBezTo>
                    <a:pt x="1039" y="132"/>
                    <a:pt x="1034" y="113"/>
                    <a:pt x="1033" y="106"/>
                  </a:cubicBezTo>
                  <a:cubicBezTo>
                    <a:pt x="1032" y="99"/>
                    <a:pt x="1043" y="91"/>
                    <a:pt x="1039" y="86"/>
                  </a:cubicBezTo>
                  <a:cubicBezTo>
                    <a:pt x="1035" y="81"/>
                    <a:pt x="1015" y="75"/>
                    <a:pt x="1007" y="76"/>
                  </a:cubicBezTo>
                  <a:cubicBezTo>
                    <a:pt x="999" y="77"/>
                    <a:pt x="993" y="84"/>
                    <a:pt x="991" y="90"/>
                  </a:cubicBezTo>
                  <a:cubicBezTo>
                    <a:pt x="989" y="96"/>
                    <a:pt x="998" y="108"/>
                    <a:pt x="993" y="112"/>
                  </a:cubicBezTo>
                  <a:cubicBezTo>
                    <a:pt x="988" y="116"/>
                    <a:pt x="970" y="114"/>
                    <a:pt x="959" y="114"/>
                  </a:cubicBezTo>
                  <a:cubicBezTo>
                    <a:pt x="948" y="114"/>
                    <a:pt x="934" y="114"/>
                    <a:pt x="925" y="112"/>
                  </a:cubicBezTo>
                  <a:cubicBezTo>
                    <a:pt x="916" y="110"/>
                    <a:pt x="902" y="104"/>
                    <a:pt x="907" y="100"/>
                  </a:cubicBezTo>
                  <a:cubicBezTo>
                    <a:pt x="912" y="96"/>
                    <a:pt x="945" y="95"/>
                    <a:pt x="955" y="90"/>
                  </a:cubicBezTo>
                  <a:cubicBezTo>
                    <a:pt x="965" y="85"/>
                    <a:pt x="972" y="78"/>
                    <a:pt x="965" y="70"/>
                  </a:cubicBezTo>
                  <a:cubicBezTo>
                    <a:pt x="939" y="65"/>
                    <a:pt x="920" y="50"/>
                    <a:pt x="911" y="42"/>
                  </a:cubicBezTo>
                  <a:cubicBezTo>
                    <a:pt x="902" y="34"/>
                    <a:pt x="916" y="23"/>
                    <a:pt x="913" y="20"/>
                  </a:cubicBezTo>
                  <a:cubicBezTo>
                    <a:pt x="910" y="17"/>
                    <a:pt x="900" y="27"/>
                    <a:pt x="893" y="26"/>
                  </a:cubicBezTo>
                  <a:cubicBezTo>
                    <a:pt x="886" y="25"/>
                    <a:pt x="876" y="7"/>
                    <a:pt x="873" y="12"/>
                  </a:cubicBezTo>
                  <a:cubicBezTo>
                    <a:pt x="870" y="17"/>
                    <a:pt x="878" y="49"/>
                    <a:pt x="875" y="54"/>
                  </a:cubicBezTo>
                  <a:cubicBezTo>
                    <a:pt x="866" y="59"/>
                    <a:pt x="866" y="35"/>
                    <a:pt x="857" y="40"/>
                  </a:cubicBezTo>
                  <a:cubicBezTo>
                    <a:pt x="853" y="42"/>
                    <a:pt x="841" y="37"/>
                    <a:pt x="837" y="36"/>
                  </a:cubicBezTo>
                  <a:cubicBezTo>
                    <a:pt x="833" y="24"/>
                    <a:pt x="802" y="37"/>
                    <a:pt x="793" y="36"/>
                  </a:cubicBezTo>
                  <a:cubicBezTo>
                    <a:pt x="784" y="35"/>
                    <a:pt x="786" y="31"/>
                    <a:pt x="781" y="30"/>
                  </a:cubicBezTo>
                  <a:cubicBezTo>
                    <a:pt x="776" y="29"/>
                    <a:pt x="768" y="31"/>
                    <a:pt x="761" y="28"/>
                  </a:cubicBezTo>
                  <a:cubicBezTo>
                    <a:pt x="754" y="25"/>
                    <a:pt x="747" y="14"/>
                    <a:pt x="739" y="12"/>
                  </a:cubicBezTo>
                  <a:cubicBezTo>
                    <a:pt x="731" y="10"/>
                    <a:pt x="721" y="18"/>
                    <a:pt x="711" y="16"/>
                  </a:cubicBezTo>
                  <a:cubicBezTo>
                    <a:pt x="701" y="14"/>
                    <a:pt x="689" y="4"/>
                    <a:pt x="677" y="2"/>
                  </a:cubicBezTo>
                  <a:cubicBezTo>
                    <a:pt x="665" y="0"/>
                    <a:pt x="648" y="0"/>
                    <a:pt x="641" y="4"/>
                  </a:cubicBezTo>
                  <a:cubicBezTo>
                    <a:pt x="634" y="8"/>
                    <a:pt x="641" y="18"/>
                    <a:pt x="637" y="24"/>
                  </a:cubicBezTo>
                  <a:cubicBezTo>
                    <a:pt x="633" y="30"/>
                    <a:pt x="614" y="36"/>
                    <a:pt x="619" y="42"/>
                  </a:cubicBezTo>
                  <a:cubicBezTo>
                    <a:pt x="624" y="48"/>
                    <a:pt x="653" y="60"/>
                    <a:pt x="665" y="62"/>
                  </a:cubicBezTo>
                  <a:cubicBezTo>
                    <a:pt x="677" y="64"/>
                    <a:pt x="685" y="58"/>
                    <a:pt x="693" y="54"/>
                  </a:cubicBezTo>
                  <a:cubicBezTo>
                    <a:pt x="701" y="50"/>
                    <a:pt x="711" y="38"/>
                    <a:pt x="715" y="40"/>
                  </a:cubicBezTo>
                  <a:cubicBezTo>
                    <a:pt x="719" y="42"/>
                    <a:pt x="713" y="57"/>
                    <a:pt x="717" y="66"/>
                  </a:cubicBezTo>
                  <a:cubicBezTo>
                    <a:pt x="721" y="75"/>
                    <a:pt x="751" y="91"/>
                    <a:pt x="739" y="94"/>
                  </a:cubicBezTo>
                  <a:cubicBezTo>
                    <a:pt x="695" y="86"/>
                    <a:pt x="693" y="84"/>
                    <a:pt x="643" y="84"/>
                  </a:cubicBezTo>
                  <a:cubicBezTo>
                    <a:pt x="626" y="79"/>
                    <a:pt x="624" y="85"/>
                    <a:pt x="615" y="82"/>
                  </a:cubicBezTo>
                  <a:cubicBezTo>
                    <a:pt x="606" y="79"/>
                    <a:pt x="597" y="65"/>
                    <a:pt x="589" y="64"/>
                  </a:cubicBezTo>
                  <a:cubicBezTo>
                    <a:pt x="581" y="63"/>
                    <a:pt x="578" y="75"/>
                    <a:pt x="565" y="78"/>
                  </a:cubicBezTo>
                  <a:cubicBezTo>
                    <a:pt x="552" y="81"/>
                    <a:pt x="525" y="77"/>
                    <a:pt x="509" y="80"/>
                  </a:cubicBezTo>
                  <a:cubicBezTo>
                    <a:pt x="491" y="78"/>
                    <a:pt x="471" y="94"/>
                    <a:pt x="471" y="94"/>
                  </a:cubicBezTo>
                  <a:cubicBezTo>
                    <a:pt x="437" y="98"/>
                    <a:pt x="445" y="80"/>
                    <a:pt x="411" y="84"/>
                  </a:cubicBezTo>
                  <a:cubicBezTo>
                    <a:pt x="389" y="88"/>
                    <a:pt x="357" y="80"/>
                    <a:pt x="331" y="78"/>
                  </a:cubicBezTo>
                  <a:cubicBezTo>
                    <a:pt x="305" y="76"/>
                    <a:pt x="277" y="72"/>
                    <a:pt x="257" y="70"/>
                  </a:cubicBezTo>
                  <a:cubicBezTo>
                    <a:pt x="237" y="68"/>
                    <a:pt x="220" y="67"/>
                    <a:pt x="209" y="64"/>
                  </a:cubicBezTo>
                  <a:cubicBezTo>
                    <a:pt x="198" y="61"/>
                    <a:pt x="207" y="54"/>
                    <a:pt x="193" y="54"/>
                  </a:cubicBezTo>
                  <a:cubicBezTo>
                    <a:pt x="175" y="43"/>
                    <a:pt x="145" y="71"/>
                    <a:pt x="123" y="64"/>
                  </a:cubicBezTo>
                  <a:cubicBezTo>
                    <a:pt x="101" y="65"/>
                    <a:pt x="93" y="90"/>
                    <a:pt x="71" y="92"/>
                  </a:cubicBezTo>
                  <a:cubicBezTo>
                    <a:pt x="56" y="100"/>
                    <a:pt x="50" y="86"/>
                    <a:pt x="33" y="92"/>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9" name="Freeform 69"/>
            <p:cNvSpPr>
              <a:spLocks/>
            </p:cNvSpPr>
            <p:nvPr/>
          </p:nvSpPr>
          <p:spPr bwMode="gray">
            <a:xfrm>
              <a:off x="567" y="1960"/>
              <a:ext cx="176" cy="153"/>
            </a:xfrm>
            <a:custGeom>
              <a:avLst/>
              <a:gdLst/>
              <a:ahLst/>
              <a:cxnLst>
                <a:cxn ang="0">
                  <a:pos x="116" y="47"/>
                </a:cxn>
                <a:cxn ang="0">
                  <a:pos x="132" y="63"/>
                </a:cxn>
                <a:cxn ang="0">
                  <a:pos x="150" y="83"/>
                </a:cxn>
                <a:cxn ang="0">
                  <a:pos x="176" y="103"/>
                </a:cxn>
                <a:cxn ang="0">
                  <a:pos x="128" y="137"/>
                </a:cxn>
                <a:cxn ang="0">
                  <a:pos x="116" y="145"/>
                </a:cxn>
                <a:cxn ang="0">
                  <a:pos x="104" y="141"/>
                </a:cxn>
                <a:cxn ang="0">
                  <a:pos x="88" y="153"/>
                </a:cxn>
                <a:cxn ang="0">
                  <a:pos x="78" y="135"/>
                </a:cxn>
                <a:cxn ang="0">
                  <a:pos x="72" y="119"/>
                </a:cxn>
                <a:cxn ang="0">
                  <a:pos x="90" y="105"/>
                </a:cxn>
                <a:cxn ang="0">
                  <a:pos x="106" y="93"/>
                </a:cxn>
                <a:cxn ang="0">
                  <a:pos x="102" y="79"/>
                </a:cxn>
                <a:cxn ang="0">
                  <a:pos x="84" y="73"/>
                </a:cxn>
                <a:cxn ang="0">
                  <a:pos x="78" y="71"/>
                </a:cxn>
                <a:cxn ang="0">
                  <a:pos x="76" y="55"/>
                </a:cxn>
                <a:cxn ang="0">
                  <a:pos x="66" y="63"/>
                </a:cxn>
                <a:cxn ang="0">
                  <a:pos x="64" y="101"/>
                </a:cxn>
                <a:cxn ang="0">
                  <a:pos x="38" y="121"/>
                </a:cxn>
                <a:cxn ang="0">
                  <a:pos x="12" y="129"/>
                </a:cxn>
                <a:cxn ang="0">
                  <a:pos x="0" y="121"/>
                </a:cxn>
                <a:cxn ang="0">
                  <a:pos x="10" y="105"/>
                </a:cxn>
                <a:cxn ang="0">
                  <a:pos x="28" y="73"/>
                </a:cxn>
                <a:cxn ang="0">
                  <a:pos x="58" y="61"/>
                </a:cxn>
                <a:cxn ang="0">
                  <a:pos x="60" y="41"/>
                </a:cxn>
                <a:cxn ang="0">
                  <a:pos x="44" y="31"/>
                </a:cxn>
                <a:cxn ang="0">
                  <a:pos x="42" y="13"/>
                </a:cxn>
                <a:cxn ang="0">
                  <a:pos x="54" y="9"/>
                </a:cxn>
                <a:cxn ang="0">
                  <a:pos x="70" y="21"/>
                </a:cxn>
                <a:cxn ang="0">
                  <a:pos x="84" y="5"/>
                </a:cxn>
                <a:cxn ang="0">
                  <a:pos x="96" y="1"/>
                </a:cxn>
                <a:cxn ang="0">
                  <a:pos x="110" y="3"/>
                </a:cxn>
                <a:cxn ang="0">
                  <a:pos x="96" y="17"/>
                </a:cxn>
                <a:cxn ang="0">
                  <a:pos x="112" y="23"/>
                </a:cxn>
                <a:cxn ang="0">
                  <a:pos x="118" y="35"/>
                </a:cxn>
                <a:cxn ang="0">
                  <a:pos x="116" y="47"/>
                </a:cxn>
              </a:cxnLst>
              <a:rect l="0" t="0" r="r" b="b"/>
              <a:pathLst>
                <a:path w="176" h="153">
                  <a:moveTo>
                    <a:pt x="116" y="47"/>
                  </a:moveTo>
                  <a:cubicBezTo>
                    <a:pt x="122" y="53"/>
                    <a:pt x="125" y="58"/>
                    <a:pt x="132" y="63"/>
                  </a:cubicBezTo>
                  <a:cubicBezTo>
                    <a:pt x="134" y="70"/>
                    <a:pt x="144" y="77"/>
                    <a:pt x="150" y="83"/>
                  </a:cubicBezTo>
                  <a:cubicBezTo>
                    <a:pt x="157" y="104"/>
                    <a:pt x="147" y="100"/>
                    <a:pt x="176" y="103"/>
                  </a:cubicBezTo>
                  <a:cubicBezTo>
                    <a:pt x="168" y="133"/>
                    <a:pt x="160" y="134"/>
                    <a:pt x="128" y="137"/>
                  </a:cubicBezTo>
                  <a:cubicBezTo>
                    <a:pt x="124" y="140"/>
                    <a:pt x="120" y="142"/>
                    <a:pt x="116" y="145"/>
                  </a:cubicBezTo>
                  <a:cubicBezTo>
                    <a:pt x="112" y="147"/>
                    <a:pt x="104" y="141"/>
                    <a:pt x="104" y="141"/>
                  </a:cubicBezTo>
                  <a:cubicBezTo>
                    <a:pt x="97" y="146"/>
                    <a:pt x="93" y="146"/>
                    <a:pt x="88" y="153"/>
                  </a:cubicBezTo>
                  <a:cubicBezTo>
                    <a:pt x="72" y="151"/>
                    <a:pt x="60" y="147"/>
                    <a:pt x="78" y="135"/>
                  </a:cubicBezTo>
                  <a:cubicBezTo>
                    <a:pt x="84" y="126"/>
                    <a:pt x="80" y="124"/>
                    <a:pt x="72" y="119"/>
                  </a:cubicBezTo>
                  <a:cubicBezTo>
                    <a:pt x="78" y="109"/>
                    <a:pt x="86" y="116"/>
                    <a:pt x="90" y="105"/>
                  </a:cubicBezTo>
                  <a:cubicBezTo>
                    <a:pt x="86" y="94"/>
                    <a:pt x="96" y="95"/>
                    <a:pt x="106" y="93"/>
                  </a:cubicBezTo>
                  <a:cubicBezTo>
                    <a:pt x="105" y="88"/>
                    <a:pt x="106" y="82"/>
                    <a:pt x="102" y="79"/>
                  </a:cubicBezTo>
                  <a:cubicBezTo>
                    <a:pt x="102" y="79"/>
                    <a:pt x="87" y="74"/>
                    <a:pt x="84" y="73"/>
                  </a:cubicBezTo>
                  <a:cubicBezTo>
                    <a:pt x="82" y="72"/>
                    <a:pt x="78" y="71"/>
                    <a:pt x="78" y="71"/>
                  </a:cubicBezTo>
                  <a:cubicBezTo>
                    <a:pt x="77" y="66"/>
                    <a:pt x="79" y="59"/>
                    <a:pt x="76" y="55"/>
                  </a:cubicBezTo>
                  <a:cubicBezTo>
                    <a:pt x="74" y="52"/>
                    <a:pt x="67" y="59"/>
                    <a:pt x="66" y="63"/>
                  </a:cubicBezTo>
                  <a:cubicBezTo>
                    <a:pt x="64" y="72"/>
                    <a:pt x="69" y="91"/>
                    <a:pt x="64" y="101"/>
                  </a:cubicBezTo>
                  <a:cubicBezTo>
                    <a:pt x="59" y="111"/>
                    <a:pt x="47" y="116"/>
                    <a:pt x="38" y="121"/>
                  </a:cubicBezTo>
                  <a:cubicBezTo>
                    <a:pt x="34" y="125"/>
                    <a:pt x="17" y="132"/>
                    <a:pt x="12" y="129"/>
                  </a:cubicBezTo>
                  <a:cubicBezTo>
                    <a:pt x="8" y="126"/>
                    <a:pt x="0" y="121"/>
                    <a:pt x="0" y="121"/>
                  </a:cubicBezTo>
                  <a:cubicBezTo>
                    <a:pt x="3" y="113"/>
                    <a:pt x="1" y="108"/>
                    <a:pt x="10" y="105"/>
                  </a:cubicBezTo>
                  <a:cubicBezTo>
                    <a:pt x="6" y="85"/>
                    <a:pt x="7" y="78"/>
                    <a:pt x="28" y="73"/>
                  </a:cubicBezTo>
                  <a:cubicBezTo>
                    <a:pt x="37" y="60"/>
                    <a:pt x="41" y="63"/>
                    <a:pt x="58" y="61"/>
                  </a:cubicBezTo>
                  <a:cubicBezTo>
                    <a:pt x="68" y="54"/>
                    <a:pt x="71" y="49"/>
                    <a:pt x="60" y="41"/>
                  </a:cubicBezTo>
                  <a:cubicBezTo>
                    <a:pt x="57" y="32"/>
                    <a:pt x="53" y="33"/>
                    <a:pt x="44" y="31"/>
                  </a:cubicBezTo>
                  <a:cubicBezTo>
                    <a:pt x="40" y="26"/>
                    <a:pt x="35" y="21"/>
                    <a:pt x="42" y="13"/>
                  </a:cubicBezTo>
                  <a:cubicBezTo>
                    <a:pt x="45" y="10"/>
                    <a:pt x="54" y="9"/>
                    <a:pt x="54" y="9"/>
                  </a:cubicBezTo>
                  <a:cubicBezTo>
                    <a:pt x="62" y="17"/>
                    <a:pt x="57" y="24"/>
                    <a:pt x="70" y="21"/>
                  </a:cubicBezTo>
                  <a:cubicBezTo>
                    <a:pt x="76" y="15"/>
                    <a:pt x="77" y="8"/>
                    <a:pt x="84" y="5"/>
                  </a:cubicBezTo>
                  <a:cubicBezTo>
                    <a:pt x="88" y="3"/>
                    <a:pt x="96" y="1"/>
                    <a:pt x="96" y="1"/>
                  </a:cubicBezTo>
                  <a:cubicBezTo>
                    <a:pt x="101" y="2"/>
                    <a:pt x="106" y="0"/>
                    <a:pt x="110" y="3"/>
                  </a:cubicBezTo>
                  <a:cubicBezTo>
                    <a:pt x="117" y="8"/>
                    <a:pt x="98" y="16"/>
                    <a:pt x="96" y="17"/>
                  </a:cubicBezTo>
                  <a:cubicBezTo>
                    <a:pt x="87" y="31"/>
                    <a:pt x="104" y="26"/>
                    <a:pt x="112" y="23"/>
                  </a:cubicBezTo>
                  <a:cubicBezTo>
                    <a:pt x="122" y="25"/>
                    <a:pt x="129" y="28"/>
                    <a:pt x="118" y="35"/>
                  </a:cubicBezTo>
                  <a:cubicBezTo>
                    <a:pt x="114" y="48"/>
                    <a:pt x="110" y="47"/>
                    <a:pt x="116" y="47"/>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10" name="Freeform 70"/>
            <p:cNvSpPr>
              <a:spLocks/>
            </p:cNvSpPr>
            <p:nvPr/>
          </p:nvSpPr>
          <p:spPr bwMode="gray">
            <a:xfrm>
              <a:off x="1325" y="3119"/>
              <a:ext cx="111" cy="220"/>
            </a:xfrm>
            <a:custGeom>
              <a:avLst/>
              <a:gdLst/>
              <a:ahLst/>
              <a:cxnLst>
                <a:cxn ang="0">
                  <a:pos x="92" y="0"/>
                </a:cxn>
                <a:cxn ang="0">
                  <a:pos x="106" y="36"/>
                </a:cxn>
                <a:cxn ang="0">
                  <a:pos x="110" y="60"/>
                </a:cxn>
                <a:cxn ang="0">
                  <a:pos x="104" y="78"/>
                </a:cxn>
                <a:cxn ang="0">
                  <a:pos x="80" y="130"/>
                </a:cxn>
                <a:cxn ang="0">
                  <a:pos x="74" y="174"/>
                </a:cxn>
                <a:cxn ang="0">
                  <a:pos x="42" y="218"/>
                </a:cxn>
                <a:cxn ang="0">
                  <a:pos x="4" y="202"/>
                </a:cxn>
                <a:cxn ang="0">
                  <a:pos x="18" y="128"/>
                </a:cxn>
                <a:cxn ang="0">
                  <a:pos x="20" y="96"/>
                </a:cxn>
                <a:cxn ang="0">
                  <a:pos x="22" y="66"/>
                </a:cxn>
                <a:cxn ang="0">
                  <a:pos x="54" y="56"/>
                </a:cxn>
                <a:cxn ang="0">
                  <a:pos x="76" y="4"/>
                </a:cxn>
                <a:cxn ang="0">
                  <a:pos x="92" y="0"/>
                </a:cxn>
              </a:cxnLst>
              <a:rect l="0" t="0" r="r" b="b"/>
              <a:pathLst>
                <a:path w="110" h="220">
                  <a:moveTo>
                    <a:pt x="92" y="0"/>
                  </a:moveTo>
                  <a:cubicBezTo>
                    <a:pt x="110" y="6"/>
                    <a:pt x="103" y="23"/>
                    <a:pt x="106" y="36"/>
                  </a:cubicBezTo>
                  <a:cubicBezTo>
                    <a:pt x="107" y="41"/>
                    <a:pt x="110" y="60"/>
                    <a:pt x="110" y="60"/>
                  </a:cubicBezTo>
                  <a:cubicBezTo>
                    <a:pt x="108" y="66"/>
                    <a:pt x="104" y="78"/>
                    <a:pt x="104" y="78"/>
                  </a:cubicBezTo>
                  <a:cubicBezTo>
                    <a:pt x="101" y="90"/>
                    <a:pt x="85" y="114"/>
                    <a:pt x="80" y="130"/>
                  </a:cubicBezTo>
                  <a:cubicBezTo>
                    <a:pt x="75" y="146"/>
                    <a:pt x="80" y="159"/>
                    <a:pt x="74" y="174"/>
                  </a:cubicBezTo>
                  <a:cubicBezTo>
                    <a:pt x="67" y="191"/>
                    <a:pt x="62" y="211"/>
                    <a:pt x="42" y="218"/>
                  </a:cubicBezTo>
                  <a:cubicBezTo>
                    <a:pt x="25" y="215"/>
                    <a:pt x="10" y="220"/>
                    <a:pt x="4" y="202"/>
                  </a:cubicBezTo>
                  <a:cubicBezTo>
                    <a:pt x="6" y="155"/>
                    <a:pt x="0" y="155"/>
                    <a:pt x="18" y="128"/>
                  </a:cubicBezTo>
                  <a:cubicBezTo>
                    <a:pt x="19" y="110"/>
                    <a:pt x="19" y="106"/>
                    <a:pt x="20" y="96"/>
                  </a:cubicBezTo>
                  <a:cubicBezTo>
                    <a:pt x="21" y="86"/>
                    <a:pt x="16" y="73"/>
                    <a:pt x="22" y="66"/>
                  </a:cubicBezTo>
                  <a:cubicBezTo>
                    <a:pt x="33" y="55"/>
                    <a:pt x="37" y="58"/>
                    <a:pt x="54" y="56"/>
                  </a:cubicBezTo>
                  <a:cubicBezTo>
                    <a:pt x="64" y="42"/>
                    <a:pt x="63" y="17"/>
                    <a:pt x="76" y="4"/>
                  </a:cubicBezTo>
                  <a:cubicBezTo>
                    <a:pt x="80" y="0"/>
                    <a:pt x="87" y="1"/>
                    <a:pt x="92" y="0"/>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11" name="Freeform 71"/>
            <p:cNvSpPr>
              <a:spLocks/>
            </p:cNvSpPr>
            <p:nvPr/>
          </p:nvSpPr>
          <p:spPr bwMode="gray">
            <a:xfrm>
              <a:off x="2060" y="2828"/>
              <a:ext cx="461" cy="275"/>
            </a:xfrm>
            <a:custGeom>
              <a:avLst/>
              <a:gdLst/>
              <a:ahLst/>
              <a:cxnLst>
                <a:cxn ang="0">
                  <a:pos x="25" y="2"/>
                </a:cxn>
                <a:cxn ang="0">
                  <a:pos x="3" y="4"/>
                </a:cxn>
                <a:cxn ang="0">
                  <a:pos x="5" y="16"/>
                </a:cxn>
                <a:cxn ang="0">
                  <a:pos x="35" y="32"/>
                </a:cxn>
                <a:cxn ang="0">
                  <a:pos x="45" y="52"/>
                </a:cxn>
                <a:cxn ang="0">
                  <a:pos x="59" y="76"/>
                </a:cxn>
                <a:cxn ang="0">
                  <a:pos x="75" y="108"/>
                </a:cxn>
                <a:cxn ang="0">
                  <a:pos x="93" y="136"/>
                </a:cxn>
                <a:cxn ang="0">
                  <a:pos x="111" y="144"/>
                </a:cxn>
                <a:cxn ang="0">
                  <a:pos x="153" y="194"/>
                </a:cxn>
                <a:cxn ang="0">
                  <a:pos x="159" y="210"/>
                </a:cxn>
                <a:cxn ang="0">
                  <a:pos x="171" y="216"/>
                </a:cxn>
                <a:cxn ang="0">
                  <a:pos x="235" y="226"/>
                </a:cxn>
                <a:cxn ang="0">
                  <a:pos x="293" y="234"/>
                </a:cxn>
                <a:cxn ang="0">
                  <a:pos x="339" y="246"/>
                </a:cxn>
                <a:cxn ang="0">
                  <a:pos x="353" y="250"/>
                </a:cxn>
                <a:cxn ang="0">
                  <a:pos x="361" y="268"/>
                </a:cxn>
                <a:cxn ang="0">
                  <a:pos x="371" y="254"/>
                </a:cxn>
                <a:cxn ang="0">
                  <a:pos x="403" y="242"/>
                </a:cxn>
                <a:cxn ang="0">
                  <a:pos x="407" y="258"/>
                </a:cxn>
                <a:cxn ang="0">
                  <a:pos x="417" y="256"/>
                </a:cxn>
                <a:cxn ang="0">
                  <a:pos x="461" y="240"/>
                </a:cxn>
                <a:cxn ang="0">
                  <a:pos x="449" y="218"/>
                </a:cxn>
                <a:cxn ang="0">
                  <a:pos x="429" y="234"/>
                </a:cxn>
                <a:cxn ang="0">
                  <a:pos x="423" y="226"/>
                </a:cxn>
                <a:cxn ang="0">
                  <a:pos x="405" y="218"/>
                </a:cxn>
                <a:cxn ang="0">
                  <a:pos x="381" y="234"/>
                </a:cxn>
                <a:cxn ang="0">
                  <a:pos x="357" y="226"/>
                </a:cxn>
                <a:cxn ang="0">
                  <a:pos x="357" y="240"/>
                </a:cxn>
                <a:cxn ang="0">
                  <a:pos x="335" y="222"/>
                </a:cxn>
                <a:cxn ang="0">
                  <a:pos x="263" y="212"/>
                </a:cxn>
                <a:cxn ang="0">
                  <a:pos x="245" y="198"/>
                </a:cxn>
                <a:cxn ang="0">
                  <a:pos x="225" y="194"/>
                </a:cxn>
                <a:cxn ang="0">
                  <a:pos x="203" y="200"/>
                </a:cxn>
                <a:cxn ang="0">
                  <a:pos x="169" y="182"/>
                </a:cxn>
                <a:cxn ang="0">
                  <a:pos x="157" y="168"/>
                </a:cxn>
                <a:cxn ang="0">
                  <a:pos x="183" y="150"/>
                </a:cxn>
                <a:cxn ang="0">
                  <a:pos x="197" y="148"/>
                </a:cxn>
                <a:cxn ang="0">
                  <a:pos x="195" y="134"/>
                </a:cxn>
                <a:cxn ang="0">
                  <a:pos x="183" y="130"/>
                </a:cxn>
                <a:cxn ang="0">
                  <a:pos x="169" y="132"/>
                </a:cxn>
                <a:cxn ang="0">
                  <a:pos x="145" y="124"/>
                </a:cxn>
                <a:cxn ang="0">
                  <a:pos x="133" y="110"/>
                </a:cxn>
                <a:cxn ang="0">
                  <a:pos x="105" y="70"/>
                </a:cxn>
                <a:cxn ang="0">
                  <a:pos x="83" y="56"/>
                </a:cxn>
                <a:cxn ang="0">
                  <a:pos x="67" y="36"/>
                </a:cxn>
                <a:cxn ang="0">
                  <a:pos x="61" y="32"/>
                </a:cxn>
                <a:cxn ang="0">
                  <a:pos x="25" y="2"/>
                </a:cxn>
              </a:cxnLst>
              <a:rect l="0" t="0" r="r" b="b"/>
              <a:pathLst>
                <a:path w="461" h="275">
                  <a:moveTo>
                    <a:pt x="25" y="2"/>
                  </a:moveTo>
                  <a:cubicBezTo>
                    <a:pt x="18" y="3"/>
                    <a:pt x="9" y="0"/>
                    <a:pt x="3" y="4"/>
                  </a:cubicBezTo>
                  <a:cubicBezTo>
                    <a:pt x="0" y="6"/>
                    <a:pt x="3" y="12"/>
                    <a:pt x="5" y="16"/>
                  </a:cubicBezTo>
                  <a:cubicBezTo>
                    <a:pt x="13" y="30"/>
                    <a:pt x="21" y="30"/>
                    <a:pt x="35" y="32"/>
                  </a:cubicBezTo>
                  <a:cubicBezTo>
                    <a:pt x="40" y="50"/>
                    <a:pt x="34" y="45"/>
                    <a:pt x="45" y="52"/>
                  </a:cubicBezTo>
                  <a:cubicBezTo>
                    <a:pt x="51" y="60"/>
                    <a:pt x="56" y="67"/>
                    <a:pt x="59" y="76"/>
                  </a:cubicBezTo>
                  <a:cubicBezTo>
                    <a:pt x="61" y="89"/>
                    <a:pt x="66" y="99"/>
                    <a:pt x="75" y="108"/>
                  </a:cubicBezTo>
                  <a:cubicBezTo>
                    <a:pt x="80" y="124"/>
                    <a:pt x="81" y="126"/>
                    <a:pt x="93" y="136"/>
                  </a:cubicBezTo>
                  <a:cubicBezTo>
                    <a:pt x="98" y="140"/>
                    <a:pt x="111" y="144"/>
                    <a:pt x="111" y="144"/>
                  </a:cubicBezTo>
                  <a:cubicBezTo>
                    <a:pt x="130" y="163"/>
                    <a:pt x="125" y="185"/>
                    <a:pt x="153" y="194"/>
                  </a:cubicBezTo>
                  <a:cubicBezTo>
                    <a:pt x="156" y="199"/>
                    <a:pt x="156" y="205"/>
                    <a:pt x="159" y="210"/>
                  </a:cubicBezTo>
                  <a:cubicBezTo>
                    <a:pt x="161" y="214"/>
                    <a:pt x="167" y="214"/>
                    <a:pt x="171" y="216"/>
                  </a:cubicBezTo>
                  <a:cubicBezTo>
                    <a:pt x="184" y="235"/>
                    <a:pt x="216" y="225"/>
                    <a:pt x="235" y="226"/>
                  </a:cubicBezTo>
                  <a:cubicBezTo>
                    <a:pt x="257" y="230"/>
                    <a:pt x="268" y="233"/>
                    <a:pt x="293" y="234"/>
                  </a:cubicBezTo>
                  <a:cubicBezTo>
                    <a:pt x="309" y="250"/>
                    <a:pt x="310" y="244"/>
                    <a:pt x="339" y="246"/>
                  </a:cubicBezTo>
                  <a:cubicBezTo>
                    <a:pt x="344" y="248"/>
                    <a:pt x="350" y="246"/>
                    <a:pt x="353" y="250"/>
                  </a:cubicBezTo>
                  <a:cubicBezTo>
                    <a:pt x="369" y="275"/>
                    <a:pt x="344" y="257"/>
                    <a:pt x="361" y="268"/>
                  </a:cubicBezTo>
                  <a:cubicBezTo>
                    <a:pt x="378" y="264"/>
                    <a:pt x="362" y="270"/>
                    <a:pt x="371" y="254"/>
                  </a:cubicBezTo>
                  <a:cubicBezTo>
                    <a:pt x="372" y="253"/>
                    <a:pt x="397" y="246"/>
                    <a:pt x="403" y="242"/>
                  </a:cubicBezTo>
                  <a:cubicBezTo>
                    <a:pt x="405" y="247"/>
                    <a:pt x="402" y="255"/>
                    <a:pt x="407" y="258"/>
                  </a:cubicBezTo>
                  <a:cubicBezTo>
                    <a:pt x="410" y="260"/>
                    <a:pt x="414" y="257"/>
                    <a:pt x="417" y="256"/>
                  </a:cubicBezTo>
                  <a:cubicBezTo>
                    <a:pt x="434" y="253"/>
                    <a:pt x="445" y="244"/>
                    <a:pt x="461" y="240"/>
                  </a:cubicBezTo>
                  <a:cubicBezTo>
                    <a:pt x="458" y="230"/>
                    <a:pt x="459" y="221"/>
                    <a:pt x="449" y="218"/>
                  </a:cubicBezTo>
                  <a:cubicBezTo>
                    <a:pt x="445" y="230"/>
                    <a:pt x="441" y="231"/>
                    <a:pt x="429" y="234"/>
                  </a:cubicBezTo>
                  <a:cubicBezTo>
                    <a:pt x="417" y="242"/>
                    <a:pt x="410" y="235"/>
                    <a:pt x="423" y="226"/>
                  </a:cubicBezTo>
                  <a:cubicBezTo>
                    <a:pt x="418" y="222"/>
                    <a:pt x="405" y="218"/>
                    <a:pt x="405" y="218"/>
                  </a:cubicBezTo>
                  <a:cubicBezTo>
                    <a:pt x="394" y="221"/>
                    <a:pt x="392" y="230"/>
                    <a:pt x="381" y="234"/>
                  </a:cubicBezTo>
                  <a:cubicBezTo>
                    <a:pt x="367" y="224"/>
                    <a:pt x="382" y="223"/>
                    <a:pt x="357" y="226"/>
                  </a:cubicBezTo>
                  <a:cubicBezTo>
                    <a:pt x="360" y="234"/>
                    <a:pt x="367" y="237"/>
                    <a:pt x="357" y="240"/>
                  </a:cubicBezTo>
                  <a:cubicBezTo>
                    <a:pt x="348" y="234"/>
                    <a:pt x="344" y="228"/>
                    <a:pt x="335" y="222"/>
                  </a:cubicBezTo>
                  <a:cubicBezTo>
                    <a:pt x="308" y="225"/>
                    <a:pt x="290" y="214"/>
                    <a:pt x="263" y="212"/>
                  </a:cubicBezTo>
                  <a:cubicBezTo>
                    <a:pt x="267" y="198"/>
                    <a:pt x="258" y="200"/>
                    <a:pt x="245" y="198"/>
                  </a:cubicBezTo>
                  <a:cubicBezTo>
                    <a:pt x="237" y="193"/>
                    <a:pt x="235" y="192"/>
                    <a:pt x="225" y="194"/>
                  </a:cubicBezTo>
                  <a:cubicBezTo>
                    <a:pt x="217" y="202"/>
                    <a:pt x="215" y="202"/>
                    <a:pt x="203" y="200"/>
                  </a:cubicBezTo>
                  <a:cubicBezTo>
                    <a:pt x="191" y="183"/>
                    <a:pt x="193" y="184"/>
                    <a:pt x="169" y="182"/>
                  </a:cubicBezTo>
                  <a:cubicBezTo>
                    <a:pt x="161" y="179"/>
                    <a:pt x="160" y="176"/>
                    <a:pt x="157" y="168"/>
                  </a:cubicBezTo>
                  <a:cubicBezTo>
                    <a:pt x="159" y="148"/>
                    <a:pt x="162" y="143"/>
                    <a:pt x="183" y="150"/>
                  </a:cubicBezTo>
                  <a:cubicBezTo>
                    <a:pt x="188" y="149"/>
                    <a:pt x="194" y="152"/>
                    <a:pt x="197" y="148"/>
                  </a:cubicBezTo>
                  <a:cubicBezTo>
                    <a:pt x="200" y="144"/>
                    <a:pt x="198" y="138"/>
                    <a:pt x="195" y="134"/>
                  </a:cubicBezTo>
                  <a:cubicBezTo>
                    <a:pt x="192" y="131"/>
                    <a:pt x="183" y="130"/>
                    <a:pt x="183" y="130"/>
                  </a:cubicBezTo>
                  <a:cubicBezTo>
                    <a:pt x="174" y="133"/>
                    <a:pt x="176" y="142"/>
                    <a:pt x="169" y="132"/>
                  </a:cubicBezTo>
                  <a:cubicBezTo>
                    <a:pt x="166" y="116"/>
                    <a:pt x="159" y="119"/>
                    <a:pt x="145" y="124"/>
                  </a:cubicBezTo>
                  <a:cubicBezTo>
                    <a:pt x="140" y="117"/>
                    <a:pt x="141" y="113"/>
                    <a:pt x="133" y="110"/>
                  </a:cubicBezTo>
                  <a:cubicBezTo>
                    <a:pt x="123" y="95"/>
                    <a:pt x="127" y="77"/>
                    <a:pt x="105" y="70"/>
                  </a:cubicBezTo>
                  <a:cubicBezTo>
                    <a:pt x="101" y="59"/>
                    <a:pt x="93" y="59"/>
                    <a:pt x="83" y="56"/>
                  </a:cubicBezTo>
                  <a:cubicBezTo>
                    <a:pt x="77" y="39"/>
                    <a:pt x="83" y="46"/>
                    <a:pt x="67" y="36"/>
                  </a:cubicBezTo>
                  <a:cubicBezTo>
                    <a:pt x="65" y="35"/>
                    <a:pt x="61" y="32"/>
                    <a:pt x="61" y="32"/>
                  </a:cubicBezTo>
                  <a:cubicBezTo>
                    <a:pt x="50" y="15"/>
                    <a:pt x="47" y="2"/>
                    <a:pt x="25" y="2"/>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12" name="Freeform 72"/>
            <p:cNvSpPr>
              <a:spLocks/>
            </p:cNvSpPr>
            <p:nvPr/>
          </p:nvSpPr>
          <p:spPr bwMode="gray">
            <a:xfrm>
              <a:off x="2262" y="2811"/>
              <a:ext cx="246" cy="213"/>
            </a:xfrm>
            <a:custGeom>
              <a:avLst/>
              <a:gdLst/>
              <a:ahLst/>
              <a:cxnLst>
                <a:cxn ang="0">
                  <a:pos x="121" y="0"/>
                </a:cxn>
                <a:cxn ang="0">
                  <a:pos x="137" y="20"/>
                </a:cxn>
                <a:cxn ang="0">
                  <a:pos x="125" y="58"/>
                </a:cxn>
                <a:cxn ang="0">
                  <a:pos x="143" y="86"/>
                </a:cxn>
                <a:cxn ang="0">
                  <a:pos x="163" y="92"/>
                </a:cxn>
                <a:cxn ang="0">
                  <a:pos x="191" y="84"/>
                </a:cxn>
                <a:cxn ang="0">
                  <a:pos x="231" y="82"/>
                </a:cxn>
                <a:cxn ang="0">
                  <a:pos x="223" y="106"/>
                </a:cxn>
                <a:cxn ang="0">
                  <a:pos x="207" y="120"/>
                </a:cxn>
                <a:cxn ang="0">
                  <a:pos x="191" y="142"/>
                </a:cxn>
                <a:cxn ang="0">
                  <a:pos x="195" y="160"/>
                </a:cxn>
                <a:cxn ang="0">
                  <a:pos x="203" y="172"/>
                </a:cxn>
                <a:cxn ang="0">
                  <a:pos x="179" y="188"/>
                </a:cxn>
                <a:cxn ang="0">
                  <a:pos x="173" y="168"/>
                </a:cxn>
                <a:cxn ang="0">
                  <a:pos x="163" y="208"/>
                </a:cxn>
                <a:cxn ang="0">
                  <a:pos x="137" y="166"/>
                </a:cxn>
                <a:cxn ang="0">
                  <a:pos x="135" y="150"/>
                </a:cxn>
                <a:cxn ang="0">
                  <a:pos x="147" y="146"/>
                </a:cxn>
                <a:cxn ang="0">
                  <a:pos x="167" y="126"/>
                </a:cxn>
                <a:cxn ang="0">
                  <a:pos x="179" y="130"/>
                </a:cxn>
                <a:cxn ang="0">
                  <a:pos x="191" y="122"/>
                </a:cxn>
                <a:cxn ang="0">
                  <a:pos x="205" y="110"/>
                </a:cxn>
                <a:cxn ang="0">
                  <a:pos x="177" y="108"/>
                </a:cxn>
                <a:cxn ang="0">
                  <a:pos x="159" y="110"/>
                </a:cxn>
                <a:cxn ang="0">
                  <a:pos x="133" y="102"/>
                </a:cxn>
                <a:cxn ang="0">
                  <a:pos x="123" y="112"/>
                </a:cxn>
                <a:cxn ang="0">
                  <a:pos x="107" y="134"/>
                </a:cxn>
                <a:cxn ang="0">
                  <a:pos x="85" y="184"/>
                </a:cxn>
                <a:cxn ang="0">
                  <a:pos x="69" y="172"/>
                </a:cxn>
                <a:cxn ang="0">
                  <a:pos x="23" y="160"/>
                </a:cxn>
                <a:cxn ang="0">
                  <a:pos x="21" y="140"/>
                </a:cxn>
                <a:cxn ang="0">
                  <a:pos x="3" y="116"/>
                </a:cxn>
                <a:cxn ang="0">
                  <a:pos x="31" y="82"/>
                </a:cxn>
                <a:cxn ang="0">
                  <a:pos x="43" y="68"/>
                </a:cxn>
                <a:cxn ang="0">
                  <a:pos x="65" y="42"/>
                </a:cxn>
                <a:cxn ang="0">
                  <a:pos x="91" y="32"/>
                </a:cxn>
                <a:cxn ang="0">
                  <a:pos x="121" y="0"/>
                </a:cxn>
              </a:cxnLst>
              <a:rect l="0" t="0" r="r" b="b"/>
              <a:pathLst>
                <a:path w="245" h="213">
                  <a:moveTo>
                    <a:pt x="121" y="0"/>
                  </a:moveTo>
                  <a:cubicBezTo>
                    <a:pt x="130" y="3"/>
                    <a:pt x="130" y="13"/>
                    <a:pt x="137" y="20"/>
                  </a:cubicBezTo>
                  <a:cubicBezTo>
                    <a:pt x="143" y="38"/>
                    <a:pt x="130" y="43"/>
                    <a:pt x="125" y="58"/>
                  </a:cubicBezTo>
                  <a:cubicBezTo>
                    <a:pt x="130" y="73"/>
                    <a:pt x="130" y="77"/>
                    <a:pt x="143" y="86"/>
                  </a:cubicBezTo>
                  <a:cubicBezTo>
                    <a:pt x="149" y="95"/>
                    <a:pt x="152" y="94"/>
                    <a:pt x="163" y="92"/>
                  </a:cubicBezTo>
                  <a:cubicBezTo>
                    <a:pt x="168" y="77"/>
                    <a:pt x="176" y="82"/>
                    <a:pt x="191" y="84"/>
                  </a:cubicBezTo>
                  <a:cubicBezTo>
                    <a:pt x="201" y="100"/>
                    <a:pt x="218" y="86"/>
                    <a:pt x="231" y="82"/>
                  </a:cubicBezTo>
                  <a:cubicBezTo>
                    <a:pt x="245" y="92"/>
                    <a:pt x="237" y="103"/>
                    <a:pt x="223" y="106"/>
                  </a:cubicBezTo>
                  <a:cubicBezTo>
                    <a:pt x="217" y="115"/>
                    <a:pt x="210" y="110"/>
                    <a:pt x="207" y="120"/>
                  </a:cubicBezTo>
                  <a:cubicBezTo>
                    <a:pt x="204" y="142"/>
                    <a:pt x="205" y="133"/>
                    <a:pt x="191" y="142"/>
                  </a:cubicBezTo>
                  <a:cubicBezTo>
                    <a:pt x="185" y="152"/>
                    <a:pt x="189" y="152"/>
                    <a:pt x="195" y="160"/>
                  </a:cubicBezTo>
                  <a:cubicBezTo>
                    <a:pt x="198" y="164"/>
                    <a:pt x="203" y="172"/>
                    <a:pt x="203" y="172"/>
                  </a:cubicBezTo>
                  <a:cubicBezTo>
                    <a:pt x="200" y="213"/>
                    <a:pt x="200" y="209"/>
                    <a:pt x="179" y="188"/>
                  </a:cubicBezTo>
                  <a:cubicBezTo>
                    <a:pt x="177" y="181"/>
                    <a:pt x="175" y="175"/>
                    <a:pt x="173" y="168"/>
                  </a:cubicBezTo>
                  <a:cubicBezTo>
                    <a:pt x="158" y="173"/>
                    <a:pt x="164" y="195"/>
                    <a:pt x="163" y="208"/>
                  </a:cubicBezTo>
                  <a:cubicBezTo>
                    <a:pt x="121" y="203"/>
                    <a:pt x="169" y="187"/>
                    <a:pt x="137" y="166"/>
                  </a:cubicBezTo>
                  <a:cubicBezTo>
                    <a:pt x="134" y="161"/>
                    <a:pt x="129" y="156"/>
                    <a:pt x="135" y="150"/>
                  </a:cubicBezTo>
                  <a:cubicBezTo>
                    <a:pt x="138" y="147"/>
                    <a:pt x="147" y="146"/>
                    <a:pt x="147" y="146"/>
                  </a:cubicBezTo>
                  <a:cubicBezTo>
                    <a:pt x="158" y="130"/>
                    <a:pt x="143" y="123"/>
                    <a:pt x="167" y="126"/>
                  </a:cubicBezTo>
                  <a:cubicBezTo>
                    <a:pt x="173" y="132"/>
                    <a:pt x="172" y="134"/>
                    <a:pt x="179" y="130"/>
                  </a:cubicBezTo>
                  <a:cubicBezTo>
                    <a:pt x="183" y="128"/>
                    <a:pt x="191" y="122"/>
                    <a:pt x="191" y="122"/>
                  </a:cubicBezTo>
                  <a:cubicBezTo>
                    <a:pt x="194" y="114"/>
                    <a:pt x="198" y="115"/>
                    <a:pt x="205" y="110"/>
                  </a:cubicBezTo>
                  <a:cubicBezTo>
                    <a:pt x="188" y="104"/>
                    <a:pt x="197" y="105"/>
                    <a:pt x="177" y="108"/>
                  </a:cubicBezTo>
                  <a:cubicBezTo>
                    <a:pt x="170" y="110"/>
                    <a:pt x="166" y="108"/>
                    <a:pt x="159" y="110"/>
                  </a:cubicBezTo>
                  <a:cubicBezTo>
                    <a:pt x="151" y="98"/>
                    <a:pt x="149" y="100"/>
                    <a:pt x="133" y="102"/>
                  </a:cubicBezTo>
                  <a:cubicBezTo>
                    <a:pt x="130" y="106"/>
                    <a:pt x="125" y="108"/>
                    <a:pt x="123" y="112"/>
                  </a:cubicBezTo>
                  <a:cubicBezTo>
                    <a:pt x="115" y="133"/>
                    <a:pt x="126" y="129"/>
                    <a:pt x="107" y="134"/>
                  </a:cubicBezTo>
                  <a:cubicBezTo>
                    <a:pt x="94" y="154"/>
                    <a:pt x="111" y="175"/>
                    <a:pt x="85" y="184"/>
                  </a:cubicBezTo>
                  <a:cubicBezTo>
                    <a:pt x="77" y="181"/>
                    <a:pt x="76" y="176"/>
                    <a:pt x="69" y="172"/>
                  </a:cubicBezTo>
                  <a:cubicBezTo>
                    <a:pt x="48" y="176"/>
                    <a:pt x="43" y="163"/>
                    <a:pt x="23" y="160"/>
                  </a:cubicBezTo>
                  <a:cubicBezTo>
                    <a:pt x="22" y="153"/>
                    <a:pt x="24" y="146"/>
                    <a:pt x="21" y="140"/>
                  </a:cubicBezTo>
                  <a:cubicBezTo>
                    <a:pt x="16" y="129"/>
                    <a:pt x="7" y="128"/>
                    <a:pt x="3" y="116"/>
                  </a:cubicBezTo>
                  <a:cubicBezTo>
                    <a:pt x="5" y="82"/>
                    <a:pt x="0" y="85"/>
                    <a:pt x="31" y="82"/>
                  </a:cubicBezTo>
                  <a:cubicBezTo>
                    <a:pt x="36" y="74"/>
                    <a:pt x="32" y="64"/>
                    <a:pt x="43" y="68"/>
                  </a:cubicBezTo>
                  <a:cubicBezTo>
                    <a:pt x="58" y="63"/>
                    <a:pt x="56" y="51"/>
                    <a:pt x="65" y="42"/>
                  </a:cubicBezTo>
                  <a:cubicBezTo>
                    <a:pt x="72" y="35"/>
                    <a:pt x="82" y="34"/>
                    <a:pt x="91" y="32"/>
                  </a:cubicBezTo>
                  <a:cubicBezTo>
                    <a:pt x="113" y="17"/>
                    <a:pt x="92" y="0"/>
                    <a:pt x="121" y="0"/>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13" name="Freeform 73"/>
            <p:cNvSpPr>
              <a:spLocks/>
            </p:cNvSpPr>
            <p:nvPr/>
          </p:nvSpPr>
          <p:spPr bwMode="gray">
            <a:xfrm>
              <a:off x="2503" y="2886"/>
              <a:ext cx="394" cy="220"/>
            </a:xfrm>
            <a:custGeom>
              <a:avLst/>
              <a:gdLst/>
              <a:ahLst/>
              <a:cxnLst>
                <a:cxn ang="0">
                  <a:pos x="46" y="17"/>
                </a:cxn>
                <a:cxn ang="0">
                  <a:pos x="34" y="51"/>
                </a:cxn>
                <a:cxn ang="0">
                  <a:pos x="64" y="69"/>
                </a:cxn>
                <a:cxn ang="0">
                  <a:pos x="72" y="61"/>
                </a:cxn>
                <a:cxn ang="0">
                  <a:pos x="80" y="37"/>
                </a:cxn>
                <a:cxn ang="0">
                  <a:pos x="124" y="57"/>
                </a:cxn>
                <a:cxn ang="0">
                  <a:pos x="180" y="61"/>
                </a:cxn>
                <a:cxn ang="0">
                  <a:pos x="258" y="91"/>
                </a:cxn>
                <a:cxn ang="0">
                  <a:pos x="296" y="119"/>
                </a:cxn>
                <a:cxn ang="0">
                  <a:pos x="348" y="117"/>
                </a:cxn>
                <a:cxn ang="0">
                  <a:pos x="352" y="81"/>
                </a:cxn>
                <a:cxn ang="0">
                  <a:pos x="364" y="77"/>
                </a:cxn>
                <a:cxn ang="0">
                  <a:pos x="394" y="109"/>
                </a:cxn>
                <a:cxn ang="0">
                  <a:pos x="358" y="145"/>
                </a:cxn>
                <a:cxn ang="0">
                  <a:pos x="314" y="143"/>
                </a:cxn>
                <a:cxn ang="0">
                  <a:pos x="320" y="159"/>
                </a:cxn>
                <a:cxn ang="0">
                  <a:pos x="352" y="189"/>
                </a:cxn>
                <a:cxn ang="0">
                  <a:pos x="320" y="209"/>
                </a:cxn>
                <a:cxn ang="0">
                  <a:pos x="280" y="169"/>
                </a:cxn>
                <a:cxn ang="0">
                  <a:pos x="250" y="185"/>
                </a:cxn>
                <a:cxn ang="0">
                  <a:pos x="194" y="169"/>
                </a:cxn>
                <a:cxn ang="0">
                  <a:pos x="162" y="159"/>
                </a:cxn>
                <a:cxn ang="0">
                  <a:pos x="176" y="137"/>
                </a:cxn>
                <a:cxn ang="0">
                  <a:pos x="132" y="129"/>
                </a:cxn>
                <a:cxn ang="0">
                  <a:pos x="114" y="129"/>
                </a:cxn>
                <a:cxn ang="0">
                  <a:pos x="128" y="107"/>
                </a:cxn>
                <a:cxn ang="0">
                  <a:pos x="92" y="97"/>
                </a:cxn>
                <a:cxn ang="0">
                  <a:pos x="100" y="81"/>
                </a:cxn>
                <a:cxn ang="0">
                  <a:pos x="64" y="107"/>
                </a:cxn>
                <a:cxn ang="0">
                  <a:pos x="30" y="101"/>
                </a:cxn>
                <a:cxn ang="0">
                  <a:pos x="24" y="103"/>
                </a:cxn>
                <a:cxn ang="0">
                  <a:pos x="4" y="105"/>
                </a:cxn>
                <a:cxn ang="0">
                  <a:pos x="24" y="73"/>
                </a:cxn>
                <a:cxn ang="0">
                  <a:pos x="16" y="7"/>
                </a:cxn>
              </a:cxnLst>
              <a:rect l="0" t="0" r="r" b="b"/>
              <a:pathLst>
                <a:path w="394" h="220">
                  <a:moveTo>
                    <a:pt x="42" y="5"/>
                  </a:moveTo>
                  <a:cubicBezTo>
                    <a:pt x="44" y="8"/>
                    <a:pt x="46" y="17"/>
                    <a:pt x="46" y="17"/>
                  </a:cubicBezTo>
                  <a:cubicBezTo>
                    <a:pt x="41" y="41"/>
                    <a:pt x="47" y="16"/>
                    <a:pt x="40" y="33"/>
                  </a:cubicBezTo>
                  <a:cubicBezTo>
                    <a:pt x="37" y="39"/>
                    <a:pt x="34" y="51"/>
                    <a:pt x="34" y="51"/>
                  </a:cubicBezTo>
                  <a:cubicBezTo>
                    <a:pt x="32" y="65"/>
                    <a:pt x="27" y="72"/>
                    <a:pt x="30" y="85"/>
                  </a:cubicBezTo>
                  <a:cubicBezTo>
                    <a:pt x="71" y="83"/>
                    <a:pt x="72" y="93"/>
                    <a:pt x="64" y="69"/>
                  </a:cubicBezTo>
                  <a:cubicBezTo>
                    <a:pt x="65" y="67"/>
                    <a:pt x="65" y="64"/>
                    <a:pt x="66" y="63"/>
                  </a:cubicBezTo>
                  <a:cubicBezTo>
                    <a:pt x="67" y="62"/>
                    <a:pt x="72" y="63"/>
                    <a:pt x="72" y="61"/>
                  </a:cubicBezTo>
                  <a:cubicBezTo>
                    <a:pt x="73" y="55"/>
                    <a:pt x="66" y="43"/>
                    <a:pt x="66" y="43"/>
                  </a:cubicBezTo>
                  <a:cubicBezTo>
                    <a:pt x="69" y="33"/>
                    <a:pt x="71" y="31"/>
                    <a:pt x="80" y="37"/>
                  </a:cubicBezTo>
                  <a:cubicBezTo>
                    <a:pt x="89" y="51"/>
                    <a:pt x="90" y="43"/>
                    <a:pt x="102" y="39"/>
                  </a:cubicBezTo>
                  <a:cubicBezTo>
                    <a:pt x="113" y="43"/>
                    <a:pt x="116" y="49"/>
                    <a:pt x="124" y="57"/>
                  </a:cubicBezTo>
                  <a:cubicBezTo>
                    <a:pt x="126" y="89"/>
                    <a:pt x="120" y="93"/>
                    <a:pt x="148" y="89"/>
                  </a:cubicBezTo>
                  <a:cubicBezTo>
                    <a:pt x="160" y="81"/>
                    <a:pt x="166" y="66"/>
                    <a:pt x="180" y="61"/>
                  </a:cubicBezTo>
                  <a:cubicBezTo>
                    <a:pt x="212" y="64"/>
                    <a:pt x="203" y="75"/>
                    <a:pt x="234" y="79"/>
                  </a:cubicBezTo>
                  <a:cubicBezTo>
                    <a:pt x="242" y="82"/>
                    <a:pt x="251" y="86"/>
                    <a:pt x="258" y="91"/>
                  </a:cubicBezTo>
                  <a:cubicBezTo>
                    <a:pt x="263" y="98"/>
                    <a:pt x="271" y="103"/>
                    <a:pt x="278" y="107"/>
                  </a:cubicBezTo>
                  <a:cubicBezTo>
                    <a:pt x="284" y="111"/>
                    <a:pt x="296" y="119"/>
                    <a:pt x="296" y="119"/>
                  </a:cubicBezTo>
                  <a:cubicBezTo>
                    <a:pt x="297" y="122"/>
                    <a:pt x="295" y="128"/>
                    <a:pt x="298" y="129"/>
                  </a:cubicBezTo>
                  <a:cubicBezTo>
                    <a:pt x="299" y="129"/>
                    <a:pt x="344" y="117"/>
                    <a:pt x="348" y="117"/>
                  </a:cubicBezTo>
                  <a:cubicBezTo>
                    <a:pt x="355" y="112"/>
                    <a:pt x="354" y="108"/>
                    <a:pt x="362" y="105"/>
                  </a:cubicBezTo>
                  <a:cubicBezTo>
                    <a:pt x="361" y="101"/>
                    <a:pt x="358" y="84"/>
                    <a:pt x="352" y="81"/>
                  </a:cubicBezTo>
                  <a:cubicBezTo>
                    <a:pt x="348" y="79"/>
                    <a:pt x="340" y="77"/>
                    <a:pt x="340" y="77"/>
                  </a:cubicBezTo>
                  <a:cubicBezTo>
                    <a:pt x="344" y="62"/>
                    <a:pt x="356" y="69"/>
                    <a:pt x="364" y="77"/>
                  </a:cubicBezTo>
                  <a:cubicBezTo>
                    <a:pt x="367" y="93"/>
                    <a:pt x="374" y="86"/>
                    <a:pt x="388" y="91"/>
                  </a:cubicBezTo>
                  <a:cubicBezTo>
                    <a:pt x="382" y="109"/>
                    <a:pt x="378" y="98"/>
                    <a:pt x="394" y="109"/>
                  </a:cubicBezTo>
                  <a:cubicBezTo>
                    <a:pt x="391" y="118"/>
                    <a:pt x="387" y="121"/>
                    <a:pt x="378" y="123"/>
                  </a:cubicBezTo>
                  <a:cubicBezTo>
                    <a:pt x="371" y="133"/>
                    <a:pt x="368" y="138"/>
                    <a:pt x="358" y="145"/>
                  </a:cubicBezTo>
                  <a:cubicBezTo>
                    <a:pt x="352" y="143"/>
                    <a:pt x="340" y="139"/>
                    <a:pt x="340" y="139"/>
                  </a:cubicBezTo>
                  <a:cubicBezTo>
                    <a:pt x="331" y="140"/>
                    <a:pt x="320" y="137"/>
                    <a:pt x="314" y="143"/>
                  </a:cubicBezTo>
                  <a:cubicBezTo>
                    <a:pt x="311" y="146"/>
                    <a:pt x="306" y="155"/>
                    <a:pt x="306" y="155"/>
                  </a:cubicBezTo>
                  <a:cubicBezTo>
                    <a:pt x="311" y="157"/>
                    <a:pt x="318" y="155"/>
                    <a:pt x="320" y="159"/>
                  </a:cubicBezTo>
                  <a:cubicBezTo>
                    <a:pt x="329" y="175"/>
                    <a:pt x="317" y="175"/>
                    <a:pt x="334" y="181"/>
                  </a:cubicBezTo>
                  <a:cubicBezTo>
                    <a:pt x="340" y="190"/>
                    <a:pt x="342" y="192"/>
                    <a:pt x="352" y="189"/>
                  </a:cubicBezTo>
                  <a:cubicBezTo>
                    <a:pt x="357" y="175"/>
                    <a:pt x="356" y="192"/>
                    <a:pt x="358" y="197"/>
                  </a:cubicBezTo>
                  <a:cubicBezTo>
                    <a:pt x="354" y="220"/>
                    <a:pt x="346" y="211"/>
                    <a:pt x="320" y="209"/>
                  </a:cubicBezTo>
                  <a:cubicBezTo>
                    <a:pt x="311" y="203"/>
                    <a:pt x="307" y="194"/>
                    <a:pt x="300" y="187"/>
                  </a:cubicBezTo>
                  <a:cubicBezTo>
                    <a:pt x="297" y="177"/>
                    <a:pt x="290" y="172"/>
                    <a:pt x="280" y="169"/>
                  </a:cubicBezTo>
                  <a:cubicBezTo>
                    <a:pt x="274" y="170"/>
                    <a:pt x="268" y="169"/>
                    <a:pt x="262" y="171"/>
                  </a:cubicBezTo>
                  <a:cubicBezTo>
                    <a:pt x="255" y="174"/>
                    <a:pt x="259" y="182"/>
                    <a:pt x="250" y="185"/>
                  </a:cubicBezTo>
                  <a:cubicBezTo>
                    <a:pt x="226" y="183"/>
                    <a:pt x="230" y="182"/>
                    <a:pt x="214" y="177"/>
                  </a:cubicBezTo>
                  <a:cubicBezTo>
                    <a:pt x="206" y="169"/>
                    <a:pt x="205" y="166"/>
                    <a:pt x="194" y="169"/>
                  </a:cubicBezTo>
                  <a:cubicBezTo>
                    <a:pt x="184" y="179"/>
                    <a:pt x="168" y="180"/>
                    <a:pt x="160" y="167"/>
                  </a:cubicBezTo>
                  <a:cubicBezTo>
                    <a:pt x="161" y="164"/>
                    <a:pt x="160" y="161"/>
                    <a:pt x="162" y="159"/>
                  </a:cubicBezTo>
                  <a:cubicBezTo>
                    <a:pt x="165" y="156"/>
                    <a:pt x="174" y="155"/>
                    <a:pt x="174" y="155"/>
                  </a:cubicBezTo>
                  <a:cubicBezTo>
                    <a:pt x="183" y="146"/>
                    <a:pt x="181" y="152"/>
                    <a:pt x="176" y="137"/>
                  </a:cubicBezTo>
                  <a:cubicBezTo>
                    <a:pt x="171" y="122"/>
                    <a:pt x="158" y="119"/>
                    <a:pt x="144" y="115"/>
                  </a:cubicBezTo>
                  <a:cubicBezTo>
                    <a:pt x="132" y="117"/>
                    <a:pt x="128" y="117"/>
                    <a:pt x="132" y="129"/>
                  </a:cubicBezTo>
                  <a:cubicBezTo>
                    <a:pt x="130" y="146"/>
                    <a:pt x="132" y="149"/>
                    <a:pt x="116" y="145"/>
                  </a:cubicBezTo>
                  <a:cubicBezTo>
                    <a:pt x="109" y="138"/>
                    <a:pt x="105" y="135"/>
                    <a:pt x="114" y="129"/>
                  </a:cubicBezTo>
                  <a:cubicBezTo>
                    <a:pt x="119" y="122"/>
                    <a:pt x="117" y="116"/>
                    <a:pt x="126" y="113"/>
                  </a:cubicBezTo>
                  <a:cubicBezTo>
                    <a:pt x="127" y="111"/>
                    <a:pt x="129" y="108"/>
                    <a:pt x="128" y="107"/>
                  </a:cubicBezTo>
                  <a:cubicBezTo>
                    <a:pt x="125" y="104"/>
                    <a:pt x="116" y="103"/>
                    <a:pt x="116" y="103"/>
                  </a:cubicBezTo>
                  <a:cubicBezTo>
                    <a:pt x="106" y="106"/>
                    <a:pt x="96" y="108"/>
                    <a:pt x="92" y="97"/>
                  </a:cubicBezTo>
                  <a:cubicBezTo>
                    <a:pt x="93" y="93"/>
                    <a:pt x="92" y="89"/>
                    <a:pt x="94" y="85"/>
                  </a:cubicBezTo>
                  <a:cubicBezTo>
                    <a:pt x="95" y="83"/>
                    <a:pt x="99" y="83"/>
                    <a:pt x="100" y="81"/>
                  </a:cubicBezTo>
                  <a:cubicBezTo>
                    <a:pt x="102" y="74"/>
                    <a:pt x="86" y="65"/>
                    <a:pt x="86" y="65"/>
                  </a:cubicBezTo>
                  <a:cubicBezTo>
                    <a:pt x="52" y="71"/>
                    <a:pt x="91" y="98"/>
                    <a:pt x="64" y="107"/>
                  </a:cubicBezTo>
                  <a:cubicBezTo>
                    <a:pt x="50" y="102"/>
                    <a:pt x="58" y="96"/>
                    <a:pt x="38" y="103"/>
                  </a:cubicBezTo>
                  <a:cubicBezTo>
                    <a:pt x="35" y="102"/>
                    <a:pt x="32" y="103"/>
                    <a:pt x="30" y="101"/>
                  </a:cubicBezTo>
                  <a:cubicBezTo>
                    <a:pt x="28" y="100"/>
                    <a:pt x="28" y="94"/>
                    <a:pt x="26" y="95"/>
                  </a:cubicBezTo>
                  <a:cubicBezTo>
                    <a:pt x="23" y="96"/>
                    <a:pt x="26" y="101"/>
                    <a:pt x="24" y="103"/>
                  </a:cubicBezTo>
                  <a:cubicBezTo>
                    <a:pt x="23" y="105"/>
                    <a:pt x="20" y="106"/>
                    <a:pt x="18" y="107"/>
                  </a:cubicBezTo>
                  <a:cubicBezTo>
                    <a:pt x="13" y="106"/>
                    <a:pt x="8" y="108"/>
                    <a:pt x="4" y="105"/>
                  </a:cubicBezTo>
                  <a:cubicBezTo>
                    <a:pt x="1" y="102"/>
                    <a:pt x="0" y="93"/>
                    <a:pt x="0" y="93"/>
                  </a:cubicBezTo>
                  <a:cubicBezTo>
                    <a:pt x="3" y="73"/>
                    <a:pt x="12" y="85"/>
                    <a:pt x="24" y="73"/>
                  </a:cubicBezTo>
                  <a:cubicBezTo>
                    <a:pt x="22" y="59"/>
                    <a:pt x="20" y="57"/>
                    <a:pt x="16" y="45"/>
                  </a:cubicBezTo>
                  <a:cubicBezTo>
                    <a:pt x="19" y="31"/>
                    <a:pt x="24" y="19"/>
                    <a:pt x="16" y="7"/>
                  </a:cubicBezTo>
                  <a:cubicBezTo>
                    <a:pt x="20" y="0"/>
                    <a:pt x="37" y="3"/>
                    <a:pt x="42" y="5"/>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14" name="Freeform 74"/>
            <p:cNvSpPr>
              <a:spLocks/>
            </p:cNvSpPr>
            <p:nvPr/>
          </p:nvSpPr>
          <p:spPr bwMode="gray">
            <a:xfrm>
              <a:off x="2374" y="2610"/>
              <a:ext cx="140" cy="229"/>
            </a:xfrm>
            <a:custGeom>
              <a:avLst/>
              <a:gdLst/>
              <a:ahLst/>
              <a:cxnLst>
                <a:cxn ang="0">
                  <a:pos x="63" y="5"/>
                </a:cxn>
                <a:cxn ang="0">
                  <a:pos x="75" y="21"/>
                </a:cxn>
                <a:cxn ang="0">
                  <a:pos x="69" y="65"/>
                </a:cxn>
                <a:cxn ang="0">
                  <a:pos x="105" y="81"/>
                </a:cxn>
                <a:cxn ang="0">
                  <a:pos x="105" y="101"/>
                </a:cxn>
                <a:cxn ang="0">
                  <a:pos x="119" y="109"/>
                </a:cxn>
                <a:cxn ang="0">
                  <a:pos x="127" y="127"/>
                </a:cxn>
                <a:cxn ang="0">
                  <a:pos x="115" y="161"/>
                </a:cxn>
                <a:cxn ang="0">
                  <a:pos x="119" y="171"/>
                </a:cxn>
                <a:cxn ang="0">
                  <a:pos x="127" y="159"/>
                </a:cxn>
                <a:cxn ang="0">
                  <a:pos x="137" y="179"/>
                </a:cxn>
                <a:cxn ang="0">
                  <a:pos x="123" y="199"/>
                </a:cxn>
                <a:cxn ang="0">
                  <a:pos x="109" y="223"/>
                </a:cxn>
                <a:cxn ang="0">
                  <a:pos x="95" y="193"/>
                </a:cxn>
                <a:cxn ang="0">
                  <a:pos x="77" y="211"/>
                </a:cxn>
                <a:cxn ang="0">
                  <a:pos x="61" y="189"/>
                </a:cxn>
                <a:cxn ang="0">
                  <a:pos x="103" y="173"/>
                </a:cxn>
                <a:cxn ang="0">
                  <a:pos x="91" y="167"/>
                </a:cxn>
                <a:cxn ang="0">
                  <a:pos x="71" y="141"/>
                </a:cxn>
                <a:cxn ang="0">
                  <a:pos x="75" y="127"/>
                </a:cxn>
                <a:cxn ang="0">
                  <a:pos x="103" y="137"/>
                </a:cxn>
                <a:cxn ang="0">
                  <a:pos x="97" y="119"/>
                </a:cxn>
                <a:cxn ang="0">
                  <a:pos x="79" y="91"/>
                </a:cxn>
                <a:cxn ang="0">
                  <a:pos x="67" y="93"/>
                </a:cxn>
                <a:cxn ang="0">
                  <a:pos x="61" y="117"/>
                </a:cxn>
                <a:cxn ang="0">
                  <a:pos x="47" y="153"/>
                </a:cxn>
                <a:cxn ang="0">
                  <a:pos x="29" y="161"/>
                </a:cxn>
                <a:cxn ang="0">
                  <a:pos x="9" y="179"/>
                </a:cxn>
                <a:cxn ang="0">
                  <a:pos x="9" y="153"/>
                </a:cxn>
                <a:cxn ang="0">
                  <a:pos x="39" y="133"/>
                </a:cxn>
                <a:cxn ang="0">
                  <a:pos x="55" y="119"/>
                </a:cxn>
                <a:cxn ang="0">
                  <a:pos x="49" y="103"/>
                </a:cxn>
                <a:cxn ang="0">
                  <a:pos x="47" y="79"/>
                </a:cxn>
                <a:cxn ang="0">
                  <a:pos x="43" y="67"/>
                </a:cxn>
                <a:cxn ang="0">
                  <a:pos x="45" y="33"/>
                </a:cxn>
                <a:cxn ang="0">
                  <a:pos x="47" y="17"/>
                </a:cxn>
                <a:cxn ang="0">
                  <a:pos x="63" y="5"/>
                </a:cxn>
              </a:cxnLst>
              <a:rect l="0" t="0" r="r" b="b"/>
              <a:pathLst>
                <a:path w="140" h="229">
                  <a:moveTo>
                    <a:pt x="63" y="5"/>
                  </a:moveTo>
                  <a:cubicBezTo>
                    <a:pt x="74" y="8"/>
                    <a:pt x="72" y="11"/>
                    <a:pt x="75" y="21"/>
                  </a:cubicBezTo>
                  <a:cubicBezTo>
                    <a:pt x="74" y="39"/>
                    <a:pt x="74" y="49"/>
                    <a:pt x="69" y="65"/>
                  </a:cubicBezTo>
                  <a:cubicBezTo>
                    <a:pt x="76" y="86"/>
                    <a:pt x="78" y="79"/>
                    <a:pt x="105" y="81"/>
                  </a:cubicBezTo>
                  <a:cubicBezTo>
                    <a:pt x="110" y="89"/>
                    <a:pt x="108" y="92"/>
                    <a:pt x="105" y="101"/>
                  </a:cubicBezTo>
                  <a:cubicBezTo>
                    <a:pt x="110" y="115"/>
                    <a:pt x="103" y="100"/>
                    <a:pt x="119" y="109"/>
                  </a:cubicBezTo>
                  <a:cubicBezTo>
                    <a:pt x="121" y="110"/>
                    <a:pt x="126" y="124"/>
                    <a:pt x="127" y="127"/>
                  </a:cubicBezTo>
                  <a:cubicBezTo>
                    <a:pt x="125" y="148"/>
                    <a:pt x="127" y="149"/>
                    <a:pt x="115" y="161"/>
                  </a:cubicBezTo>
                  <a:cubicBezTo>
                    <a:pt x="114" y="164"/>
                    <a:pt x="116" y="173"/>
                    <a:pt x="119" y="171"/>
                  </a:cubicBezTo>
                  <a:cubicBezTo>
                    <a:pt x="123" y="169"/>
                    <a:pt x="127" y="159"/>
                    <a:pt x="127" y="159"/>
                  </a:cubicBezTo>
                  <a:cubicBezTo>
                    <a:pt x="135" y="164"/>
                    <a:pt x="134" y="170"/>
                    <a:pt x="137" y="179"/>
                  </a:cubicBezTo>
                  <a:cubicBezTo>
                    <a:pt x="135" y="206"/>
                    <a:pt x="140" y="210"/>
                    <a:pt x="123" y="199"/>
                  </a:cubicBezTo>
                  <a:cubicBezTo>
                    <a:pt x="122" y="217"/>
                    <a:pt x="126" y="229"/>
                    <a:pt x="109" y="223"/>
                  </a:cubicBezTo>
                  <a:cubicBezTo>
                    <a:pt x="102" y="213"/>
                    <a:pt x="105" y="200"/>
                    <a:pt x="95" y="193"/>
                  </a:cubicBezTo>
                  <a:cubicBezTo>
                    <a:pt x="87" y="199"/>
                    <a:pt x="86" y="208"/>
                    <a:pt x="77" y="211"/>
                  </a:cubicBezTo>
                  <a:cubicBezTo>
                    <a:pt x="69" y="205"/>
                    <a:pt x="64" y="198"/>
                    <a:pt x="61" y="189"/>
                  </a:cubicBezTo>
                  <a:cubicBezTo>
                    <a:pt x="65" y="176"/>
                    <a:pt x="91" y="175"/>
                    <a:pt x="103" y="173"/>
                  </a:cubicBezTo>
                  <a:cubicBezTo>
                    <a:pt x="101" y="161"/>
                    <a:pt x="98" y="146"/>
                    <a:pt x="91" y="167"/>
                  </a:cubicBezTo>
                  <a:cubicBezTo>
                    <a:pt x="77" y="162"/>
                    <a:pt x="82" y="148"/>
                    <a:pt x="71" y="141"/>
                  </a:cubicBezTo>
                  <a:cubicBezTo>
                    <a:pt x="66" y="133"/>
                    <a:pt x="66" y="130"/>
                    <a:pt x="75" y="127"/>
                  </a:cubicBezTo>
                  <a:cubicBezTo>
                    <a:pt x="89" y="129"/>
                    <a:pt x="94" y="128"/>
                    <a:pt x="103" y="137"/>
                  </a:cubicBezTo>
                  <a:cubicBezTo>
                    <a:pt x="106" y="128"/>
                    <a:pt x="105" y="124"/>
                    <a:pt x="97" y="119"/>
                  </a:cubicBezTo>
                  <a:cubicBezTo>
                    <a:pt x="88" y="106"/>
                    <a:pt x="96" y="97"/>
                    <a:pt x="79" y="91"/>
                  </a:cubicBezTo>
                  <a:cubicBezTo>
                    <a:pt x="75" y="92"/>
                    <a:pt x="69" y="90"/>
                    <a:pt x="67" y="93"/>
                  </a:cubicBezTo>
                  <a:cubicBezTo>
                    <a:pt x="60" y="104"/>
                    <a:pt x="77" y="112"/>
                    <a:pt x="61" y="117"/>
                  </a:cubicBezTo>
                  <a:cubicBezTo>
                    <a:pt x="57" y="129"/>
                    <a:pt x="51" y="140"/>
                    <a:pt x="47" y="153"/>
                  </a:cubicBezTo>
                  <a:cubicBezTo>
                    <a:pt x="45" y="159"/>
                    <a:pt x="35" y="159"/>
                    <a:pt x="29" y="161"/>
                  </a:cubicBezTo>
                  <a:cubicBezTo>
                    <a:pt x="27" y="162"/>
                    <a:pt x="9" y="179"/>
                    <a:pt x="9" y="179"/>
                  </a:cubicBezTo>
                  <a:cubicBezTo>
                    <a:pt x="0" y="178"/>
                    <a:pt x="1" y="166"/>
                    <a:pt x="9" y="153"/>
                  </a:cubicBezTo>
                  <a:cubicBezTo>
                    <a:pt x="15" y="144"/>
                    <a:pt x="31" y="142"/>
                    <a:pt x="39" y="133"/>
                  </a:cubicBezTo>
                  <a:cubicBezTo>
                    <a:pt x="44" y="128"/>
                    <a:pt x="55" y="119"/>
                    <a:pt x="55" y="119"/>
                  </a:cubicBezTo>
                  <a:cubicBezTo>
                    <a:pt x="58" y="110"/>
                    <a:pt x="57" y="108"/>
                    <a:pt x="49" y="103"/>
                  </a:cubicBezTo>
                  <a:cubicBezTo>
                    <a:pt x="40" y="90"/>
                    <a:pt x="49" y="105"/>
                    <a:pt x="47" y="79"/>
                  </a:cubicBezTo>
                  <a:cubicBezTo>
                    <a:pt x="47" y="75"/>
                    <a:pt x="43" y="67"/>
                    <a:pt x="43" y="67"/>
                  </a:cubicBezTo>
                  <a:cubicBezTo>
                    <a:pt x="46" y="52"/>
                    <a:pt x="47" y="49"/>
                    <a:pt x="45" y="33"/>
                  </a:cubicBezTo>
                  <a:cubicBezTo>
                    <a:pt x="46" y="28"/>
                    <a:pt x="44" y="22"/>
                    <a:pt x="47" y="17"/>
                  </a:cubicBezTo>
                  <a:cubicBezTo>
                    <a:pt x="50" y="11"/>
                    <a:pt x="68" y="0"/>
                    <a:pt x="63" y="5"/>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15" name="Freeform 75"/>
            <p:cNvSpPr>
              <a:spLocks/>
            </p:cNvSpPr>
            <p:nvPr/>
          </p:nvSpPr>
          <p:spPr bwMode="gray">
            <a:xfrm>
              <a:off x="2765" y="3569"/>
              <a:ext cx="66" cy="68"/>
            </a:xfrm>
            <a:custGeom>
              <a:avLst/>
              <a:gdLst/>
              <a:ahLst/>
              <a:cxnLst>
                <a:cxn ang="0">
                  <a:pos x="4" y="24"/>
                </a:cxn>
                <a:cxn ang="0">
                  <a:pos x="20" y="68"/>
                </a:cxn>
                <a:cxn ang="0">
                  <a:pos x="58" y="46"/>
                </a:cxn>
                <a:cxn ang="0">
                  <a:pos x="64" y="0"/>
                </a:cxn>
                <a:cxn ang="0">
                  <a:pos x="32" y="14"/>
                </a:cxn>
                <a:cxn ang="0">
                  <a:pos x="14" y="10"/>
                </a:cxn>
                <a:cxn ang="0">
                  <a:pos x="0" y="18"/>
                </a:cxn>
                <a:cxn ang="0">
                  <a:pos x="4" y="24"/>
                </a:cxn>
              </a:cxnLst>
              <a:rect l="0" t="0" r="r" b="b"/>
              <a:pathLst>
                <a:path w="66" h="68">
                  <a:moveTo>
                    <a:pt x="4" y="24"/>
                  </a:moveTo>
                  <a:cubicBezTo>
                    <a:pt x="13" y="37"/>
                    <a:pt x="11" y="54"/>
                    <a:pt x="20" y="68"/>
                  </a:cubicBezTo>
                  <a:cubicBezTo>
                    <a:pt x="41" y="66"/>
                    <a:pt x="46" y="63"/>
                    <a:pt x="58" y="46"/>
                  </a:cubicBezTo>
                  <a:cubicBezTo>
                    <a:pt x="59" y="35"/>
                    <a:pt x="66" y="10"/>
                    <a:pt x="64" y="0"/>
                  </a:cubicBezTo>
                  <a:cubicBezTo>
                    <a:pt x="50" y="3"/>
                    <a:pt x="49" y="12"/>
                    <a:pt x="32" y="14"/>
                  </a:cubicBezTo>
                  <a:cubicBezTo>
                    <a:pt x="23" y="20"/>
                    <a:pt x="21" y="17"/>
                    <a:pt x="14" y="10"/>
                  </a:cubicBezTo>
                  <a:cubicBezTo>
                    <a:pt x="10" y="11"/>
                    <a:pt x="0" y="10"/>
                    <a:pt x="0" y="18"/>
                  </a:cubicBezTo>
                  <a:cubicBezTo>
                    <a:pt x="0" y="20"/>
                    <a:pt x="4" y="24"/>
                    <a:pt x="4" y="24"/>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16" name="Freeform 76"/>
            <p:cNvSpPr>
              <a:spLocks/>
            </p:cNvSpPr>
            <p:nvPr/>
          </p:nvSpPr>
          <p:spPr bwMode="gray">
            <a:xfrm>
              <a:off x="3068" y="3479"/>
              <a:ext cx="187" cy="212"/>
            </a:xfrm>
            <a:custGeom>
              <a:avLst/>
              <a:gdLst/>
              <a:ahLst/>
              <a:cxnLst>
                <a:cxn ang="0">
                  <a:pos x="109" y="0"/>
                </a:cxn>
                <a:cxn ang="0">
                  <a:pos x="115" y="32"/>
                </a:cxn>
                <a:cxn ang="0">
                  <a:pos x="125" y="56"/>
                </a:cxn>
                <a:cxn ang="0">
                  <a:pos x="115" y="84"/>
                </a:cxn>
                <a:cxn ang="0">
                  <a:pos x="131" y="102"/>
                </a:cxn>
                <a:cxn ang="0">
                  <a:pos x="109" y="108"/>
                </a:cxn>
                <a:cxn ang="0">
                  <a:pos x="91" y="100"/>
                </a:cxn>
                <a:cxn ang="0">
                  <a:pos x="89" y="106"/>
                </a:cxn>
                <a:cxn ang="0">
                  <a:pos x="87" y="124"/>
                </a:cxn>
                <a:cxn ang="0">
                  <a:pos x="41" y="150"/>
                </a:cxn>
                <a:cxn ang="0">
                  <a:pos x="11" y="174"/>
                </a:cxn>
                <a:cxn ang="0">
                  <a:pos x="27" y="198"/>
                </a:cxn>
                <a:cxn ang="0">
                  <a:pos x="33" y="202"/>
                </a:cxn>
                <a:cxn ang="0">
                  <a:pos x="39" y="204"/>
                </a:cxn>
                <a:cxn ang="0">
                  <a:pos x="51" y="212"/>
                </a:cxn>
                <a:cxn ang="0">
                  <a:pos x="63" y="200"/>
                </a:cxn>
                <a:cxn ang="0">
                  <a:pos x="69" y="194"/>
                </a:cxn>
                <a:cxn ang="0">
                  <a:pos x="77" y="166"/>
                </a:cxn>
                <a:cxn ang="0">
                  <a:pos x="95" y="156"/>
                </a:cxn>
                <a:cxn ang="0">
                  <a:pos x="115" y="138"/>
                </a:cxn>
                <a:cxn ang="0">
                  <a:pos x="127" y="122"/>
                </a:cxn>
                <a:cxn ang="0">
                  <a:pos x="169" y="88"/>
                </a:cxn>
                <a:cxn ang="0">
                  <a:pos x="183" y="72"/>
                </a:cxn>
                <a:cxn ang="0">
                  <a:pos x="187" y="60"/>
                </a:cxn>
                <a:cxn ang="0">
                  <a:pos x="153" y="54"/>
                </a:cxn>
                <a:cxn ang="0">
                  <a:pos x="139" y="38"/>
                </a:cxn>
                <a:cxn ang="0">
                  <a:pos x="121" y="8"/>
                </a:cxn>
                <a:cxn ang="0">
                  <a:pos x="109" y="0"/>
                </a:cxn>
              </a:cxnLst>
              <a:rect l="0" t="0" r="r" b="b"/>
              <a:pathLst>
                <a:path w="187" h="212">
                  <a:moveTo>
                    <a:pt x="109" y="0"/>
                  </a:moveTo>
                  <a:cubicBezTo>
                    <a:pt x="98" y="11"/>
                    <a:pt x="103" y="24"/>
                    <a:pt x="115" y="32"/>
                  </a:cubicBezTo>
                  <a:cubicBezTo>
                    <a:pt x="118" y="41"/>
                    <a:pt x="120" y="48"/>
                    <a:pt x="125" y="56"/>
                  </a:cubicBezTo>
                  <a:cubicBezTo>
                    <a:pt x="123" y="73"/>
                    <a:pt x="119" y="71"/>
                    <a:pt x="115" y="84"/>
                  </a:cubicBezTo>
                  <a:cubicBezTo>
                    <a:pt x="117" y="101"/>
                    <a:pt x="116" y="98"/>
                    <a:pt x="131" y="102"/>
                  </a:cubicBezTo>
                  <a:cubicBezTo>
                    <a:pt x="136" y="116"/>
                    <a:pt x="118" y="109"/>
                    <a:pt x="109" y="108"/>
                  </a:cubicBezTo>
                  <a:cubicBezTo>
                    <a:pt x="102" y="101"/>
                    <a:pt x="100" y="97"/>
                    <a:pt x="91" y="100"/>
                  </a:cubicBezTo>
                  <a:cubicBezTo>
                    <a:pt x="90" y="102"/>
                    <a:pt x="89" y="104"/>
                    <a:pt x="89" y="106"/>
                  </a:cubicBezTo>
                  <a:cubicBezTo>
                    <a:pt x="88" y="112"/>
                    <a:pt x="88" y="118"/>
                    <a:pt x="87" y="124"/>
                  </a:cubicBezTo>
                  <a:cubicBezTo>
                    <a:pt x="85" y="132"/>
                    <a:pt x="51" y="147"/>
                    <a:pt x="41" y="150"/>
                  </a:cubicBezTo>
                  <a:cubicBezTo>
                    <a:pt x="34" y="160"/>
                    <a:pt x="23" y="172"/>
                    <a:pt x="11" y="174"/>
                  </a:cubicBezTo>
                  <a:cubicBezTo>
                    <a:pt x="0" y="190"/>
                    <a:pt x="13" y="196"/>
                    <a:pt x="27" y="198"/>
                  </a:cubicBezTo>
                  <a:cubicBezTo>
                    <a:pt x="29" y="199"/>
                    <a:pt x="31" y="201"/>
                    <a:pt x="33" y="202"/>
                  </a:cubicBezTo>
                  <a:cubicBezTo>
                    <a:pt x="35" y="203"/>
                    <a:pt x="37" y="203"/>
                    <a:pt x="39" y="204"/>
                  </a:cubicBezTo>
                  <a:cubicBezTo>
                    <a:pt x="43" y="206"/>
                    <a:pt x="51" y="212"/>
                    <a:pt x="51" y="212"/>
                  </a:cubicBezTo>
                  <a:cubicBezTo>
                    <a:pt x="55" y="208"/>
                    <a:pt x="59" y="204"/>
                    <a:pt x="63" y="200"/>
                  </a:cubicBezTo>
                  <a:cubicBezTo>
                    <a:pt x="65" y="198"/>
                    <a:pt x="69" y="194"/>
                    <a:pt x="69" y="194"/>
                  </a:cubicBezTo>
                  <a:cubicBezTo>
                    <a:pt x="72" y="184"/>
                    <a:pt x="70" y="174"/>
                    <a:pt x="77" y="166"/>
                  </a:cubicBezTo>
                  <a:cubicBezTo>
                    <a:pt x="81" y="161"/>
                    <a:pt x="95" y="156"/>
                    <a:pt x="95" y="156"/>
                  </a:cubicBezTo>
                  <a:cubicBezTo>
                    <a:pt x="103" y="148"/>
                    <a:pt x="103" y="142"/>
                    <a:pt x="115" y="138"/>
                  </a:cubicBezTo>
                  <a:cubicBezTo>
                    <a:pt x="120" y="131"/>
                    <a:pt x="120" y="127"/>
                    <a:pt x="127" y="122"/>
                  </a:cubicBezTo>
                  <a:cubicBezTo>
                    <a:pt x="168" y="128"/>
                    <a:pt x="144" y="105"/>
                    <a:pt x="169" y="88"/>
                  </a:cubicBezTo>
                  <a:cubicBezTo>
                    <a:pt x="173" y="82"/>
                    <a:pt x="180" y="79"/>
                    <a:pt x="183" y="72"/>
                  </a:cubicBezTo>
                  <a:cubicBezTo>
                    <a:pt x="185" y="68"/>
                    <a:pt x="187" y="60"/>
                    <a:pt x="187" y="60"/>
                  </a:cubicBezTo>
                  <a:cubicBezTo>
                    <a:pt x="184" y="50"/>
                    <a:pt x="164" y="55"/>
                    <a:pt x="153" y="54"/>
                  </a:cubicBezTo>
                  <a:cubicBezTo>
                    <a:pt x="144" y="40"/>
                    <a:pt x="149" y="45"/>
                    <a:pt x="139" y="38"/>
                  </a:cubicBezTo>
                  <a:cubicBezTo>
                    <a:pt x="135" y="27"/>
                    <a:pt x="127" y="18"/>
                    <a:pt x="121" y="8"/>
                  </a:cubicBezTo>
                  <a:cubicBezTo>
                    <a:pt x="118" y="4"/>
                    <a:pt x="109" y="0"/>
                    <a:pt x="109" y="0"/>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17" name="Freeform 77"/>
            <p:cNvSpPr>
              <a:spLocks/>
            </p:cNvSpPr>
            <p:nvPr/>
          </p:nvSpPr>
          <p:spPr bwMode="gray">
            <a:xfrm>
              <a:off x="4631" y="2545"/>
              <a:ext cx="268" cy="102"/>
            </a:xfrm>
            <a:custGeom>
              <a:avLst/>
              <a:gdLst/>
              <a:ahLst/>
              <a:cxnLst>
                <a:cxn ang="0">
                  <a:pos x="18" y="2"/>
                </a:cxn>
                <a:cxn ang="0">
                  <a:pos x="14" y="8"/>
                </a:cxn>
                <a:cxn ang="0">
                  <a:pos x="8" y="12"/>
                </a:cxn>
                <a:cxn ang="0">
                  <a:pos x="0" y="24"/>
                </a:cxn>
                <a:cxn ang="0">
                  <a:pos x="16" y="30"/>
                </a:cxn>
                <a:cxn ang="0">
                  <a:pos x="66" y="28"/>
                </a:cxn>
                <a:cxn ang="0">
                  <a:pos x="90" y="38"/>
                </a:cxn>
                <a:cxn ang="0">
                  <a:pos x="106" y="62"/>
                </a:cxn>
                <a:cxn ang="0">
                  <a:pos x="110" y="68"/>
                </a:cxn>
                <a:cxn ang="0">
                  <a:pos x="98" y="74"/>
                </a:cxn>
                <a:cxn ang="0">
                  <a:pos x="94" y="86"/>
                </a:cxn>
                <a:cxn ang="0">
                  <a:pos x="104" y="102"/>
                </a:cxn>
                <a:cxn ang="0">
                  <a:pos x="120" y="76"/>
                </a:cxn>
                <a:cxn ang="0">
                  <a:pos x="144" y="62"/>
                </a:cxn>
                <a:cxn ang="0">
                  <a:pos x="148" y="90"/>
                </a:cxn>
                <a:cxn ang="0">
                  <a:pos x="204" y="86"/>
                </a:cxn>
                <a:cxn ang="0">
                  <a:pos x="246" y="92"/>
                </a:cxn>
                <a:cxn ang="0">
                  <a:pos x="262" y="98"/>
                </a:cxn>
                <a:cxn ang="0">
                  <a:pos x="256" y="72"/>
                </a:cxn>
                <a:cxn ang="0">
                  <a:pos x="236" y="84"/>
                </a:cxn>
                <a:cxn ang="0">
                  <a:pos x="220" y="66"/>
                </a:cxn>
                <a:cxn ang="0">
                  <a:pos x="210" y="54"/>
                </a:cxn>
                <a:cxn ang="0">
                  <a:pos x="192" y="48"/>
                </a:cxn>
                <a:cxn ang="0">
                  <a:pos x="178" y="50"/>
                </a:cxn>
                <a:cxn ang="0">
                  <a:pos x="170" y="54"/>
                </a:cxn>
                <a:cxn ang="0">
                  <a:pos x="154" y="60"/>
                </a:cxn>
                <a:cxn ang="0">
                  <a:pos x="142" y="40"/>
                </a:cxn>
                <a:cxn ang="0">
                  <a:pos x="124" y="34"/>
                </a:cxn>
                <a:cxn ang="0">
                  <a:pos x="100" y="22"/>
                </a:cxn>
                <a:cxn ang="0">
                  <a:pos x="48" y="0"/>
                </a:cxn>
                <a:cxn ang="0">
                  <a:pos x="18" y="2"/>
                </a:cxn>
              </a:cxnLst>
              <a:rect l="0" t="0" r="r" b="b"/>
              <a:pathLst>
                <a:path w="268" h="102">
                  <a:moveTo>
                    <a:pt x="18" y="2"/>
                  </a:moveTo>
                  <a:cubicBezTo>
                    <a:pt x="17" y="4"/>
                    <a:pt x="16" y="6"/>
                    <a:pt x="14" y="8"/>
                  </a:cubicBezTo>
                  <a:cubicBezTo>
                    <a:pt x="12" y="10"/>
                    <a:pt x="10" y="10"/>
                    <a:pt x="8" y="12"/>
                  </a:cubicBezTo>
                  <a:cubicBezTo>
                    <a:pt x="5" y="16"/>
                    <a:pt x="0" y="24"/>
                    <a:pt x="0" y="24"/>
                  </a:cubicBezTo>
                  <a:cubicBezTo>
                    <a:pt x="3" y="34"/>
                    <a:pt x="7" y="32"/>
                    <a:pt x="16" y="30"/>
                  </a:cubicBezTo>
                  <a:cubicBezTo>
                    <a:pt x="31" y="20"/>
                    <a:pt x="49" y="26"/>
                    <a:pt x="66" y="28"/>
                  </a:cubicBezTo>
                  <a:cubicBezTo>
                    <a:pt x="74" y="36"/>
                    <a:pt x="78" y="36"/>
                    <a:pt x="90" y="38"/>
                  </a:cubicBezTo>
                  <a:cubicBezTo>
                    <a:pt x="93" y="47"/>
                    <a:pt x="101" y="54"/>
                    <a:pt x="106" y="62"/>
                  </a:cubicBezTo>
                  <a:cubicBezTo>
                    <a:pt x="107" y="64"/>
                    <a:pt x="110" y="68"/>
                    <a:pt x="110" y="68"/>
                  </a:cubicBezTo>
                  <a:cubicBezTo>
                    <a:pt x="106" y="70"/>
                    <a:pt x="101" y="70"/>
                    <a:pt x="98" y="74"/>
                  </a:cubicBezTo>
                  <a:cubicBezTo>
                    <a:pt x="96" y="77"/>
                    <a:pt x="94" y="86"/>
                    <a:pt x="94" y="86"/>
                  </a:cubicBezTo>
                  <a:cubicBezTo>
                    <a:pt x="99" y="100"/>
                    <a:pt x="94" y="96"/>
                    <a:pt x="104" y="102"/>
                  </a:cubicBezTo>
                  <a:cubicBezTo>
                    <a:pt x="126" y="98"/>
                    <a:pt x="109" y="93"/>
                    <a:pt x="120" y="76"/>
                  </a:cubicBezTo>
                  <a:cubicBezTo>
                    <a:pt x="123" y="56"/>
                    <a:pt x="124" y="60"/>
                    <a:pt x="144" y="62"/>
                  </a:cubicBezTo>
                  <a:cubicBezTo>
                    <a:pt x="146" y="71"/>
                    <a:pt x="139" y="87"/>
                    <a:pt x="148" y="90"/>
                  </a:cubicBezTo>
                  <a:cubicBezTo>
                    <a:pt x="166" y="95"/>
                    <a:pt x="204" y="86"/>
                    <a:pt x="204" y="86"/>
                  </a:cubicBezTo>
                  <a:cubicBezTo>
                    <a:pt x="218" y="88"/>
                    <a:pt x="232" y="90"/>
                    <a:pt x="246" y="92"/>
                  </a:cubicBezTo>
                  <a:cubicBezTo>
                    <a:pt x="251" y="100"/>
                    <a:pt x="253" y="101"/>
                    <a:pt x="262" y="98"/>
                  </a:cubicBezTo>
                  <a:cubicBezTo>
                    <a:pt x="265" y="88"/>
                    <a:pt x="268" y="76"/>
                    <a:pt x="256" y="72"/>
                  </a:cubicBezTo>
                  <a:cubicBezTo>
                    <a:pt x="239" y="75"/>
                    <a:pt x="248" y="76"/>
                    <a:pt x="236" y="84"/>
                  </a:cubicBezTo>
                  <a:cubicBezTo>
                    <a:pt x="226" y="81"/>
                    <a:pt x="229" y="72"/>
                    <a:pt x="220" y="66"/>
                  </a:cubicBezTo>
                  <a:cubicBezTo>
                    <a:pt x="218" y="62"/>
                    <a:pt x="214" y="56"/>
                    <a:pt x="210" y="54"/>
                  </a:cubicBezTo>
                  <a:cubicBezTo>
                    <a:pt x="204" y="51"/>
                    <a:pt x="192" y="48"/>
                    <a:pt x="192" y="48"/>
                  </a:cubicBezTo>
                  <a:cubicBezTo>
                    <a:pt x="187" y="49"/>
                    <a:pt x="182" y="48"/>
                    <a:pt x="178" y="50"/>
                  </a:cubicBezTo>
                  <a:cubicBezTo>
                    <a:pt x="167" y="55"/>
                    <a:pt x="186" y="59"/>
                    <a:pt x="170" y="54"/>
                  </a:cubicBezTo>
                  <a:cubicBezTo>
                    <a:pt x="161" y="57"/>
                    <a:pt x="163" y="63"/>
                    <a:pt x="154" y="60"/>
                  </a:cubicBezTo>
                  <a:cubicBezTo>
                    <a:pt x="151" y="57"/>
                    <a:pt x="142" y="40"/>
                    <a:pt x="142" y="40"/>
                  </a:cubicBezTo>
                  <a:cubicBezTo>
                    <a:pt x="142" y="40"/>
                    <a:pt x="127" y="35"/>
                    <a:pt x="124" y="34"/>
                  </a:cubicBezTo>
                  <a:cubicBezTo>
                    <a:pt x="116" y="31"/>
                    <a:pt x="100" y="22"/>
                    <a:pt x="100" y="22"/>
                  </a:cubicBezTo>
                  <a:cubicBezTo>
                    <a:pt x="87" y="2"/>
                    <a:pt x="70" y="2"/>
                    <a:pt x="48" y="0"/>
                  </a:cubicBezTo>
                  <a:cubicBezTo>
                    <a:pt x="38" y="1"/>
                    <a:pt x="18" y="2"/>
                    <a:pt x="18" y="2"/>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18" name="Oval 78"/>
            <p:cNvSpPr>
              <a:spLocks noChangeArrowheads="1"/>
            </p:cNvSpPr>
            <p:nvPr/>
          </p:nvSpPr>
          <p:spPr bwMode="gray">
            <a:xfrm>
              <a:off x="2318" y="2537"/>
              <a:ext cx="24" cy="23"/>
            </a:xfrm>
            <a:prstGeom prst="ellipse">
              <a:avLst/>
            </a:prstGeom>
            <a:gradFill rotWithShape="1">
              <a:gsLst>
                <a:gs pos="0">
                  <a:schemeClr val="accent2">
                    <a:alpha val="70000"/>
                  </a:schemeClr>
                </a:gs>
                <a:gs pos="100000">
                  <a:schemeClr val="accent2">
                    <a:gamma/>
                    <a:tint val="73725"/>
                    <a:invGamma/>
                  </a:schemeClr>
                </a:gs>
              </a:gsLst>
              <a:lin ang="2700000" scaled="1"/>
            </a:gradFill>
            <a:ln w="3175" algn="ctr">
              <a:noFill/>
              <a:round/>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pic>
        <p:nvPicPr>
          <p:cNvPr id="6162" name="Picture 79" descr="Icon_08"/>
          <p:cNvPicPr>
            <a:picLocks noChangeAspect="1" noChangeArrowheads="1"/>
          </p:cNvPicPr>
          <p:nvPr/>
        </p:nvPicPr>
        <p:blipFill>
          <a:blip r:embed="rId3"/>
          <a:srcRect/>
          <a:stretch>
            <a:fillRect/>
          </a:stretch>
        </p:blipFill>
        <p:spPr bwMode="auto">
          <a:xfrm>
            <a:off x="3471863" y="3040052"/>
            <a:ext cx="234950" cy="234950"/>
          </a:xfrm>
          <a:prstGeom prst="rect">
            <a:avLst/>
          </a:prstGeom>
          <a:noFill/>
          <a:ln w="9525">
            <a:noFill/>
            <a:miter lim="800000"/>
            <a:headEnd/>
            <a:tailEnd/>
          </a:ln>
        </p:spPr>
      </p:pic>
      <p:pic>
        <p:nvPicPr>
          <p:cNvPr id="6163" name="Picture 80" descr="Icon_08"/>
          <p:cNvPicPr>
            <a:picLocks noChangeAspect="1" noChangeArrowheads="1"/>
          </p:cNvPicPr>
          <p:nvPr/>
        </p:nvPicPr>
        <p:blipFill>
          <a:blip r:embed="rId3"/>
          <a:srcRect/>
          <a:stretch>
            <a:fillRect/>
          </a:stretch>
        </p:blipFill>
        <p:spPr bwMode="auto">
          <a:xfrm>
            <a:off x="6367463" y="2659052"/>
            <a:ext cx="234950" cy="234950"/>
          </a:xfrm>
          <a:prstGeom prst="rect">
            <a:avLst/>
          </a:prstGeom>
          <a:noFill/>
          <a:ln w="9525">
            <a:noFill/>
            <a:miter lim="800000"/>
            <a:headEnd/>
            <a:tailEnd/>
          </a:ln>
        </p:spPr>
      </p:pic>
      <p:sp>
        <p:nvSpPr>
          <p:cNvPr id="6164" name="AutoShape 81"/>
          <p:cNvSpPr>
            <a:spLocks/>
          </p:cNvSpPr>
          <p:nvPr/>
        </p:nvSpPr>
        <p:spPr bwMode="auto">
          <a:xfrm>
            <a:off x="4381500" y="3584564"/>
            <a:ext cx="1454150" cy="520700"/>
          </a:xfrm>
          <a:prstGeom prst="accentCallout1">
            <a:avLst>
              <a:gd name="adj1" fmla="val 19514"/>
              <a:gd name="adj2" fmla="val -5241"/>
              <a:gd name="adj3" fmla="val -61583"/>
              <a:gd name="adj4" fmla="val -42579"/>
            </a:avLst>
          </a:prstGeom>
          <a:noFill/>
          <a:ln w="9525">
            <a:solidFill>
              <a:srgbClr val="C0C0C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000" b="0" i="0" u="none" strike="noStrike" cap="none" normalizeH="0" baseline="0" smtClean="0">
                <a:ln>
                  <a:noFill/>
                </a:ln>
                <a:solidFill>
                  <a:schemeClr val="tx1"/>
                </a:solidFill>
                <a:effectLst/>
                <a:latin typeface="Arial" pitchFamily="34" charset="0"/>
                <a:ea typeface="宋体" pitchFamily="2" charset="-122"/>
              </a:rPr>
              <a:t>单击添加段落文字单击添加段落文字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6165" name="AutoShape 82"/>
          <p:cNvSpPr>
            <a:spLocks/>
          </p:cNvSpPr>
          <p:nvPr/>
        </p:nvSpPr>
        <p:spPr bwMode="auto">
          <a:xfrm>
            <a:off x="4029075" y="1857364"/>
            <a:ext cx="1657350" cy="520700"/>
          </a:xfrm>
          <a:prstGeom prst="accentCallout1">
            <a:avLst>
              <a:gd name="adj1" fmla="val 19514"/>
              <a:gd name="adj2" fmla="val 104597"/>
              <a:gd name="adj3" fmla="val 118903"/>
              <a:gd name="adj4" fmla="val 131032"/>
            </a:avLst>
          </a:prstGeom>
          <a:noFill/>
          <a:ln w="9525">
            <a:solidFill>
              <a:srgbClr val="C0C0C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000" b="0" i="0" u="none" strike="noStrike" cap="none" normalizeH="0" baseline="0" smtClean="0">
                <a:ln>
                  <a:noFill/>
                </a:ln>
                <a:solidFill>
                  <a:schemeClr val="tx1"/>
                </a:solidFill>
                <a:effectLst/>
                <a:latin typeface="Arial" pitchFamily="34" charset="0"/>
                <a:ea typeface="宋体" pitchFamily="2" charset="-122"/>
              </a:rPr>
              <a:t>单击添加段落文字单击添加段落文字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Tree>
  </p:cSld>
  <p:clrMapOvr>
    <a:masterClrMapping/>
  </p:clrMapOvr>
  <p:transition spd="slow" advClick="0" advTm="2000">
    <p:dissolve/>
    <p:sndAc>
      <p:stSnd loop="1">
        <p:snd r:embed="rId2" name="breeze.wav" builtIn="1"/>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714379"/>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grpSp>
        <p:nvGrpSpPr>
          <p:cNvPr id="9236" name="Group 2"/>
          <p:cNvGrpSpPr>
            <a:grpSpLocks/>
          </p:cNvGrpSpPr>
          <p:nvPr/>
        </p:nvGrpSpPr>
        <p:grpSpPr bwMode="auto">
          <a:xfrm>
            <a:off x="5041900" y="2151078"/>
            <a:ext cx="1587500" cy="1041400"/>
            <a:chOff x="5246" y="239"/>
            <a:chExt cx="1269" cy="832"/>
          </a:xfrm>
        </p:grpSpPr>
        <p:sp>
          <p:nvSpPr>
            <p:cNvPr id="9237" name="Oval 3"/>
            <p:cNvSpPr>
              <a:spLocks noChangeArrowheads="1"/>
            </p:cNvSpPr>
            <p:nvPr/>
          </p:nvSpPr>
          <p:spPr bwMode="auto">
            <a:xfrm flipV="1">
              <a:off x="5246" y="856"/>
              <a:ext cx="1269" cy="215"/>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38" name="Oval 4"/>
            <p:cNvSpPr>
              <a:spLocks noChangeArrowheads="1"/>
            </p:cNvSpPr>
            <p:nvPr/>
          </p:nvSpPr>
          <p:spPr bwMode="gray">
            <a:xfrm>
              <a:off x="5458" y="239"/>
              <a:ext cx="737" cy="736"/>
            </a:xfrm>
            <a:prstGeom prst="ellipse">
              <a:avLst/>
            </a:prstGeom>
            <a:gradFill rotWithShape="1">
              <a:gsLst>
                <a:gs pos="0">
                  <a:srgbClr val="777777"/>
                </a:gs>
                <a:gs pos="100000">
                  <a:srgbClr val="383838"/>
                </a:gs>
              </a:gsLst>
              <a:path path="shape">
                <a:fillToRect l="50000" t="50000" r="50000" b="50000"/>
              </a:path>
            </a:gra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39" name="Freeform 5"/>
            <p:cNvSpPr>
              <a:spLocks/>
            </p:cNvSpPr>
            <p:nvPr/>
          </p:nvSpPr>
          <p:spPr bwMode="gray">
            <a:xfrm>
              <a:off x="5543" y="255"/>
              <a:ext cx="567" cy="277"/>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9240" name="Group 6"/>
          <p:cNvGrpSpPr>
            <a:grpSpLocks/>
          </p:cNvGrpSpPr>
          <p:nvPr/>
        </p:nvGrpSpPr>
        <p:grpSpPr bwMode="auto">
          <a:xfrm>
            <a:off x="2501900" y="2151078"/>
            <a:ext cx="1587500" cy="1041400"/>
            <a:chOff x="5246" y="239"/>
            <a:chExt cx="1269" cy="832"/>
          </a:xfrm>
        </p:grpSpPr>
        <p:sp>
          <p:nvSpPr>
            <p:cNvPr id="9241" name="Oval 7"/>
            <p:cNvSpPr>
              <a:spLocks noChangeArrowheads="1"/>
            </p:cNvSpPr>
            <p:nvPr/>
          </p:nvSpPr>
          <p:spPr bwMode="auto">
            <a:xfrm flipV="1">
              <a:off x="5246" y="856"/>
              <a:ext cx="1269" cy="215"/>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42" name="Oval 8"/>
            <p:cNvSpPr>
              <a:spLocks noChangeArrowheads="1"/>
            </p:cNvSpPr>
            <p:nvPr/>
          </p:nvSpPr>
          <p:spPr bwMode="gray">
            <a:xfrm>
              <a:off x="5458" y="239"/>
              <a:ext cx="737" cy="736"/>
            </a:xfrm>
            <a:prstGeom prst="ellipse">
              <a:avLst/>
            </a:prstGeom>
            <a:gradFill rotWithShape="1">
              <a:gsLst>
                <a:gs pos="0">
                  <a:srgbClr val="777777"/>
                </a:gs>
                <a:gs pos="100000">
                  <a:srgbClr val="383838"/>
                </a:gs>
              </a:gsLst>
              <a:path path="shape">
                <a:fillToRect l="50000" t="50000" r="50000" b="50000"/>
              </a:path>
            </a:gra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43" name="Freeform 9"/>
            <p:cNvSpPr>
              <a:spLocks/>
            </p:cNvSpPr>
            <p:nvPr/>
          </p:nvSpPr>
          <p:spPr bwMode="gray">
            <a:xfrm>
              <a:off x="5543" y="255"/>
              <a:ext cx="567" cy="277"/>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9244" name="Text Box 11"/>
          <p:cNvSpPr txBox="1">
            <a:spLocks noChangeArrowheads="1"/>
          </p:cNvSpPr>
          <p:nvPr/>
        </p:nvSpPr>
        <p:spPr bwMode="auto">
          <a:xfrm>
            <a:off x="6483350" y="1860566"/>
            <a:ext cx="2192338" cy="3667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Arial" pitchFamily="34" charset="0"/>
                <a:ea typeface="宋体" pitchFamily="2" charset="-122"/>
              </a:rPr>
              <a:t>2.</a:t>
            </a:r>
            <a:r>
              <a:rPr kumimoji="0" lang="zh-CN" sz="1800" b="1" i="0" u="none" strike="noStrike" cap="none" normalizeH="0" baseline="0" smtClean="0">
                <a:ln>
                  <a:noFill/>
                </a:ln>
                <a:solidFill>
                  <a:schemeClr val="tx1"/>
                </a:solidFill>
                <a:effectLst/>
                <a:latin typeface="Arial" pitchFamily="34" charset="0"/>
                <a:ea typeface="宋体" pitchFamily="2" charset="-122"/>
              </a:rPr>
              <a:t>此处添加内容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9245" name="Group 12"/>
          <p:cNvGrpSpPr>
            <a:grpSpLocks/>
          </p:cNvGrpSpPr>
          <p:nvPr/>
        </p:nvGrpSpPr>
        <p:grpSpPr bwMode="auto">
          <a:xfrm rot="18442428" flipH="1">
            <a:off x="3921125" y="2408254"/>
            <a:ext cx="71437" cy="1135062"/>
            <a:chOff x="3923" y="2568"/>
            <a:chExt cx="68" cy="636"/>
          </a:xfrm>
        </p:grpSpPr>
        <p:sp>
          <p:nvSpPr>
            <p:cNvPr id="9246" name="Rectangle 13"/>
            <p:cNvSpPr>
              <a:spLocks noChangeArrowheads="1"/>
            </p:cNvSpPr>
            <p:nvPr/>
          </p:nvSpPr>
          <p:spPr bwMode="auto">
            <a:xfrm rot="-5400000">
              <a:off x="3651" y="2864"/>
              <a:ext cx="636" cy="44"/>
            </a:xfrm>
            <a:prstGeom prst="rect">
              <a:avLst/>
            </a:prstGeom>
            <a:solidFill>
              <a:srgbClr val="EAEAEA"/>
            </a:soli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47" name="Rectangle 14"/>
            <p:cNvSpPr>
              <a:spLocks noChangeArrowheads="1"/>
            </p:cNvSpPr>
            <p:nvPr/>
          </p:nvSpPr>
          <p:spPr bwMode="auto">
            <a:xfrm rot="-5400000">
              <a:off x="3639" y="2852"/>
              <a:ext cx="636" cy="67"/>
            </a:xfrm>
            <a:prstGeom prst="rect">
              <a:avLst/>
            </a:prstGeom>
            <a:gradFill rotWithShape="1">
              <a:gsLst>
                <a:gs pos="0">
                  <a:srgbClr val="969696"/>
                </a:gs>
                <a:gs pos="100000">
                  <a:schemeClr val="bg1"/>
                </a:gs>
              </a:gsLst>
              <a:lin ang="5400000" scaled="1"/>
            </a:gra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9248" name="Group 15"/>
          <p:cNvGrpSpPr>
            <a:grpSpLocks/>
          </p:cNvGrpSpPr>
          <p:nvPr/>
        </p:nvGrpSpPr>
        <p:grpSpPr bwMode="auto">
          <a:xfrm rot="3157572">
            <a:off x="5102225" y="2409841"/>
            <a:ext cx="71438" cy="1135062"/>
            <a:chOff x="3923" y="2568"/>
            <a:chExt cx="68" cy="636"/>
          </a:xfrm>
        </p:grpSpPr>
        <p:sp>
          <p:nvSpPr>
            <p:cNvPr id="9249" name="Rectangle 16"/>
            <p:cNvSpPr>
              <a:spLocks noChangeArrowheads="1"/>
            </p:cNvSpPr>
            <p:nvPr/>
          </p:nvSpPr>
          <p:spPr bwMode="auto">
            <a:xfrm rot="-5400000">
              <a:off x="3651" y="2864"/>
              <a:ext cx="636" cy="44"/>
            </a:xfrm>
            <a:prstGeom prst="rect">
              <a:avLst/>
            </a:prstGeom>
            <a:solidFill>
              <a:srgbClr val="EAEAEA"/>
            </a:soli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50" name="Rectangle 17"/>
            <p:cNvSpPr>
              <a:spLocks noChangeArrowheads="1"/>
            </p:cNvSpPr>
            <p:nvPr/>
          </p:nvSpPr>
          <p:spPr bwMode="auto">
            <a:xfrm rot="-5400000">
              <a:off x="3639" y="2852"/>
              <a:ext cx="636" cy="67"/>
            </a:xfrm>
            <a:prstGeom prst="rect">
              <a:avLst/>
            </a:prstGeom>
            <a:gradFill rotWithShape="1">
              <a:gsLst>
                <a:gs pos="0">
                  <a:srgbClr val="969696"/>
                </a:gs>
                <a:gs pos="100000">
                  <a:schemeClr val="bg1"/>
                </a:gs>
              </a:gsLst>
              <a:lin ang="5400000" scaled="1"/>
            </a:gra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9251" name="Text Box 18"/>
          <p:cNvSpPr txBox="1">
            <a:spLocks noChangeArrowheads="1"/>
          </p:cNvSpPr>
          <p:nvPr/>
        </p:nvSpPr>
        <p:spPr bwMode="auto">
          <a:xfrm>
            <a:off x="468313" y="1860566"/>
            <a:ext cx="2074862" cy="3667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Arial" pitchFamily="34" charset="0"/>
                <a:ea typeface="宋体" pitchFamily="2" charset="-122"/>
              </a:rPr>
              <a:t>1.</a:t>
            </a:r>
            <a:r>
              <a:rPr kumimoji="0" lang="zh-CN" sz="1800" b="1" i="0" u="none" strike="noStrike" cap="none" normalizeH="0" baseline="0" smtClean="0">
                <a:ln>
                  <a:noFill/>
                </a:ln>
                <a:solidFill>
                  <a:schemeClr val="tx1"/>
                </a:solidFill>
                <a:effectLst/>
                <a:latin typeface="Arial" pitchFamily="34" charset="0"/>
                <a:ea typeface="宋体" pitchFamily="2" charset="-122"/>
              </a:rPr>
              <a:t>此处添加内容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52" name="Text Box 19"/>
          <p:cNvSpPr txBox="1">
            <a:spLocks noChangeArrowheads="1"/>
          </p:cNvSpPr>
          <p:nvPr/>
        </p:nvSpPr>
        <p:spPr bwMode="auto">
          <a:xfrm>
            <a:off x="468313" y="4960953"/>
            <a:ext cx="1925637" cy="3667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Arial" pitchFamily="34" charset="0"/>
                <a:ea typeface="宋体" pitchFamily="2" charset="-122"/>
              </a:rPr>
              <a:t>4.</a:t>
            </a:r>
            <a:r>
              <a:rPr kumimoji="0" lang="zh-CN" sz="1800" b="1" i="0" u="none" strike="noStrike" cap="none" normalizeH="0" baseline="0" smtClean="0">
                <a:ln>
                  <a:noFill/>
                </a:ln>
                <a:solidFill>
                  <a:schemeClr val="tx1"/>
                </a:solidFill>
                <a:effectLst/>
                <a:latin typeface="Arial" pitchFamily="34" charset="0"/>
                <a:ea typeface="宋体" pitchFamily="2" charset="-122"/>
              </a:rPr>
              <a:t>此处添加内容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53" name="Text Box 20"/>
          <p:cNvSpPr txBox="1">
            <a:spLocks noChangeArrowheads="1"/>
          </p:cNvSpPr>
          <p:nvPr/>
        </p:nvSpPr>
        <p:spPr bwMode="auto">
          <a:xfrm>
            <a:off x="6659563" y="4960953"/>
            <a:ext cx="2016125" cy="3667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Arial" pitchFamily="34" charset="0"/>
                <a:ea typeface="宋体" pitchFamily="2" charset="-122"/>
              </a:rPr>
              <a:t>3.</a:t>
            </a:r>
            <a:r>
              <a:rPr kumimoji="0" lang="zh-CN" sz="1800" b="1" i="0" u="none" strike="noStrike" cap="none" normalizeH="0" baseline="0" smtClean="0">
                <a:ln>
                  <a:noFill/>
                </a:ln>
                <a:solidFill>
                  <a:schemeClr val="tx1"/>
                </a:solidFill>
                <a:effectLst/>
                <a:latin typeface="Arial" pitchFamily="34" charset="0"/>
                <a:ea typeface="宋体" pitchFamily="2" charset="-122"/>
              </a:rPr>
              <a:t>此处添加内容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54" name="PubPieSlice"/>
          <p:cNvSpPr>
            <a:spLocks noEditPoints="1" noChangeArrowheads="1"/>
          </p:cNvSpPr>
          <p:nvPr/>
        </p:nvSpPr>
        <p:spPr bwMode="auto">
          <a:xfrm rot="7956845">
            <a:off x="3473450" y="2598753"/>
            <a:ext cx="73025" cy="73025"/>
          </a:xfrm>
          <a:custGeom>
            <a:avLst/>
            <a:gdLst>
              <a:gd name="T0" fmla="*/ 0 w 21600"/>
              <a:gd name="T1" fmla="*/ 36513 h 21600"/>
              <a:gd name="T2" fmla="*/ 36513 w 21600"/>
              <a:gd name="T3" fmla="*/ 36513 h 21600"/>
              <a:gd name="T4" fmla="*/ 73025 w 21600"/>
              <a:gd name="T5" fmla="*/ 36513 h 21600"/>
              <a:gd name="T6" fmla="*/ 0 60000 65536"/>
              <a:gd name="T7" fmla="*/ 0 60000 65536"/>
              <a:gd name="T8" fmla="*/ 0 60000 65536"/>
              <a:gd name="T9" fmla="*/ 3163 w 21600"/>
              <a:gd name="T10" fmla="*/ 3163 h 21600"/>
              <a:gd name="T11" fmla="*/ 18437 w 21600"/>
              <a:gd name="T12" fmla="*/ 18437 h 21600"/>
            </a:gdLst>
            <a:ahLst/>
            <a:cxnLst>
              <a:cxn ang="T6">
                <a:pos x="T0" y="T1"/>
              </a:cxn>
              <a:cxn ang="T7">
                <a:pos x="T2" y="T3"/>
              </a:cxn>
              <a:cxn ang="T8">
                <a:pos x="T4" y="T5"/>
              </a:cxn>
            </a:cxnLst>
            <a:rect l="T9" t="T10" r="T11" b="T12"/>
            <a:pathLst>
              <a:path w="21600" h="21600">
                <a:moveTo>
                  <a:pt x="0" y="10800"/>
                </a:moveTo>
                <a:cubicBezTo>
                  <a:pt x="0" y="16764"/>
                  <a:pt x="4835" y="21599"/>
                  <a:pt x="10799" y="21600"/>
                </a:cubicBezTo>
                <a:cubicBezTo>
                  <a:pt x="16764" y="21600"/>
                  <a:pt x="21600" y="16764"/>
                  <a:pt x="21600" y="10800"/>
                </a:cubicBezTo>
                <a:lnTo>
                  <a:pt x="10800" y="10800"/>
                </a:lnTo>
                <a:close/>
              </a:path>
            </a:pathLst>
          </a:custGeom>
          <a:gradFill rotWithShape="1">
            <a:gsLst>
              <a:gs pos="0">
                <a:srgbClr val="808080"/>
              </a:gs>
              <a:gs pos="100000">
                <a:srgbClr val="FFFFFF"/>
              </a:gs>
            </a:gsLst>
            <a:lin ang="2700000" scaled="1"/>
          </a:grad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255" name="PubPieSlice"/>
          <p:cNvSpPr>
            <a:spLocks noEditPoints="1" noChangeArrowheads="1"/>
          </p:cNvSpPr>
          <p:nvPr/>
        </p:nvSpPr>
        <p:spPr bwMode="auto">
          <a:xfrm rot="13907366">
            <a:off x="5546725" y="2601928"/>
            <a:ext cx="71438" cy="71438"/>
          </a:xfrm>
          <a:custGeom>
            <a:avLst/>
            <a:gdLst>
              <a:gd name="T0" fmla="*/ 0 w 21600"/>
              <a:gd name="T1" fmla="*/ 35719 h 21600"/>
              <a:gd name="T2" fmla="*/ 35719 w 21600"/>
              <a:gd name="T3" fmla="*/ 35719 h 21600"/>
              <a:gd name="T4" fmla="*/ 71437 w 21600"/>
              <a:gd name="T5" fmla="*/ 35719 h 21600"/>
              <a:gd name="T6" fmla="*/ 0 60000 65536"/>
              <a:gd name="T7" fmla="*/ 0 60000 65536"/>
              <a:gd name="T8" fmla="*/ 0 60000 65536"/>
              <a:gd name="T9" fmla="*/ 3163 w 21600"/>
              <a:gd name="T10" fmla="*/ 3163 h 21600"/>
              <a:gd name="T11" fmla="*/ 18437 w 21600"/>
              <a:gd name="T12" fmla="*/ 18437 h 21600"/>
            </a:gdLst>
            <a:ahLst/>
            <a:cxnLst>
              <a:cxn ang="T6">
                <a:pos x="T0" y="T1"/>
              </a:cxn>
              <a:cxn ang="T7">
                <a:pos x="T2" y="T3"/>
              </a:cxn>
              <a:cxn ang="T8">
                <a:pos x="T4" y="T5"/>
              </a:cxn>
            </a:cxnLst>
            <a:rect l="T9" t="T10" r="T11" b="T12"/>
            <a:pathLst>
              <a:path w="21600" h="21600">
                <a:moveTo>
                  <a:pt x="0" y="10800"/>
                </a:moveTo>
                <a:cubicBezTo>
                  <a:pt x="0" y="16764"/>
                  <a:pt x="4835" y="21599"/>
                  <a:pt x="10799" y="21600"/>
                </a:cubicBezTo>
                <a:cubicBezTo>
                  <a:pt x="16764" y="21600"/>
                  <a:pt x="21600" y="16764"/>
                  <a:pt x="21600" y="10800"/>
                </a:cubicBezTo>
                <a:lnTo>
                  <a:pt x="10800" y="10800"/>
                </a:lnTo>
                <a:close/>
              </a:path>
            </a:pathLst>
          </a:custGeom>
          <a:gradFill rotWithShape="1">
            <a:gsLst>
              <a:gs pos="0">
                <a:srgbClr val="FFFFFF"/>
              </a:gs>
              <a:gs pos="100000">
                <a:srgbClr val="808080"/>
              </a:gs>
            </a:gsLst>
            <a:lin ang="2700000" scaled="1"/>
          </a:grad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256" name="Rectangle 23"/>
          <p:cNvSpPr>
            <a:spLocks noChangeArrowheads="1"/>
          </p:cNvSpPr>
          <p:nvPr/>
        </p:nvSpPr>
        <p:spPr bwMode="auto">
          <a:xfrm>
            <a:off x="468313" y="2879741"/>
            <a:ext cx="2136775" cy="11144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单击添加内容文字</a:t>
            </a:r>
          </a:p>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p>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p>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57" name="Rectangle 24"/>
          <p:cNvSpPr>
            <a:spLocks noChangeArrowheads="1"/>
          </p:cNvSpPr>
          <p:nvPr/>
        </p:nvSpPr>
        <p:spPr bwMode="auto">
          <a:xfrm>
            <a:off x="6538913" y="2879741"/>
            <a:ext cx="2136775" cy="11144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单击添加内容文字</a:t>
            </a:r>
          </a:p>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p>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p>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9258" name="Group 25"/>
          <p:cNvGrpSpPr>
            <a:grpSpLocks/>
          </p:cNvGrpSpPr>
          <p:nvPr/>
        </p:nvGrpSpPr>
        <p:grpSpPr bwMode="auto">
          <a:xfrm>
            <a:off x="3508375" y="2776553"/>
            <a:ext cx="2122488" cy="1738313"/>
            <a:chOff x="5398" y="809"/>
            <a:chExt cx="1649" cy="1351"/>
          </a:xfrm>
        </p:grpSpPr>
        <p:sp>
          <p:nvSpPr>
            <p:cNvPr id="9259" name="Oval 26"/>
            <p:cNvSpPr>
              <a:spLocks noChangeArrowheads="1"/>
            </p:cNvSpPr>
            <p:nvPr/>
          </p:nvSpPr>
          <p:spPr bwMode="auto">
            <a:xfrm flipV="1">
              <a:off x="5398" y="1880"/>
              <a:ext cx="1649" cy="280"/>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7" name="Oval 27"/>
            <p:cNvSpPr>
              <a:spLocks noChangeArrowheads="1"/>
            </p:cNvSpPr>
            <p:nvPr/>
          </p:nvSpPr>
          <p:spPr bwMode="gray">
            <a:xfrm>
              <a:off x="5627" y="809"/>
              <a:ext cx="1217" cy="1217"/>
            </a:xfrm>
            <a:prstGeom prst="ellipse">
              <a:avLst/>
            </a:prstGeom>
            <a:gradFill rotWithShape="1">
              <a:gsLst>
                <a:gs pos="0">
                  <a:schemeClr val="accent2"/>
                </a:gs>
                <a:gs pos="100000">
                  <a:schemeClr val="accent2">
                    <a:gamma/>
                    <a:shade val="47451"/>
                    <a:invGamma/>
                  </a:schemeClr>
                </a:gs>
              </a:gsLst>
              <a:path path="shape">
                <a:fillToRect l="50000" t="50000" r="50000" b="50000"/>
              </a:path>
            </a:gradFill>
            <a:ln w="9525">
              <a:noFill/>
              <a:round/>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61" name="Freeform 28"/>
            <p:cNvSpPr>
              <a:spLocks/>
            </p:cNvSpPr>
            <p:nvPr/>
          </p:nvSpPr>
          <p:spPr bwMode="gray">
            <a:xfrm>
              <a:off x="5767" y="837"/>
              <a:ext cx="939" cy="458"/>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9262" name="Rectangle 29"/>
          <p:cNvSpPr>
            <a:spLocks noChangeArrowheads="1"/>
          </p:cNvSpPr>
          <p:nvPr/>
        </p:nvSpPr>
        <p:spPr bwMode="auto">
          <a:xfrm>
            <a:off x="3976688" y="3087703"/>
            <a:ext cx="1187450" cy="973138"/>
          </a:xfrm>
          <a:prstGeom prst="rect">
            <a:avLst/>
          </a:prstGeom>
          <a:noFill/>
          <a:ln w="9525" algn="ctr">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bg1"/>
                </a:solidFill>
                <a:effectLst/>
                <a:latin typeface="Arial" pitchFamily="34" charset="0"/>
                <a:ea typeface="宋体" pitchFamily="2" charset="-122"/>
              </a:rPr>
              <a:t>单击添加</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9263" name="Group 30"/>
          <p:cNvGrpSpPr>
            <a:grpSpLocks/>
          </p:cNvGrpSpPr>
          <p:nvPr/>
        </p:nvGrpSpPr>
        <p:grpSpPr bwMode="auto">
          <a:xfrm rot="18442428" flipH="1">
            <a:off x="5507832" y="3709209"/>
            <a:ext cx="107950" cy="1135063"/>
            <a:chOff x="3923" y="2568"/>
            <a:chExt cx="68" cy="636"/>
          </a:xfrm>
        </p:grpSpPr>
        <p:sp>
          <p:nvSpPr>
            <p:cNvPr id="9264" name="Rectangle 31"/>
            <p:cNvSpPr>
              <a:spLocks noChangeArrowheads="1"/>
            </p:cNvSpPr>
            <p:nvPr/>
          </p:nvSpPr>
          <p:spPr bwMode="auto">
            <a:xfrm rot="-5400000">
              <a:off x="3651" y="2864"/>
              <a:ext cx="636" cy="44"/>
            </a:xfrm>
            <a:prstGeom prst="rect">
              <a:avLst/>
            </a:prstGeom>
            <a:solidFill>
              <a:srgbClr val="EAEAEA"/>
            </a:soli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65" name="Rectangle 32"/>
            <p:cNvSpPr>
              <a:spLocks noChangeArrowheads="1"/>
            </p:cNvSpPr>
            <p:nvPr/>
          </p:nvSpPr>
          <p:spPr bwMode="auto">
            <a:xfrm rot="-5400000">
              <a:off x="3639" y="2852"/>
              <a:ext cx="636" cy="67"/>
            </a:xfrm>
            <a:prstGeom prst="rect">
              <a:avLst/>
            </a:prstGeom>
            <a:gradFill rotWithShape="1">
              <a:gsLst>
                <a:gs pos="0">
                  <a:srgbClr val="969696"/>
                </a:gs>
                <a:gs pos="100000">
                  <a:schemeClr val="bg1"/>
                </a:gs>
              </a:gsLst>
              <a:lin ang="5400000" scaled="1"/>
            </a:gra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9266" name="Group 33"/>
          <p:cNvGrpSpPr>
            <a:grpSpLocks/>
          </p:cNvGrpSpPr>
          <p:nvPr/>
        </p:nvGrpSpPr>
        <p:grpSpPr bwMode="auto">
          <a:xfrm rot="3157572">
            <a:off x="3545682" y="3696509"/>
            <a:ext cx="107950" cy="1135063"/>
            <a:chOff x="3923" y="2568"/>
            <a:chExt cx="68" cy="636"/>
          </a:xfrm>
        </p:grpSpPr>
        <p:sp>
          <p:nvSpPr>
            <p:cNvPr id="9267" name="Rectangle 34"/>
            <p:cNvSpPr>
              <a:spLocks noChangeArrowheads="1"/>
            </p:cNvSpPr>
            <p:nvPr/>
          </p:nvSpPr>
          <p:spPr bwMode="auto">
            <a:xfrm rot="-5400000">
              <a:off x="3651" y="2864"/>
              <a:ext cx="636" cy="44"/>
            </a:xfrm>
            <a:prstGeom prst="rect">
              <a:avLst/>
            </a:prstGeom>
            <a:solidFill>
              <a:srgbClr val="EAEAEA"/>
            </a:soli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68" name="Rectangle 35"/>
            <p:cNvSpPr>
              <a:spLocks noChangeArrowheads="1"/>
            </p:cNvSpPr>
            <p:nvPr/>
          </p:nvSpPr>
          <p:spPr bwMode="auto">
            <a:xfrm rot="-5400000">
              <a:off x="3639" y="2852"/>
              <a:ext cx="636" cy="67"/>
            </a:xfrm>
            <a:prstGeom prst="rect">
              <a:avLst/>
            </a:prstGeom>
            <a:gradFill rotWithShape="1">
              <a:gsLst>
                <a:gs pos="0">
                  <a:srgbClr val="969696"/>
                </a:gs>
                <a:gs pos="100000">
                  <a:schemeClr val="bg1"/>
                </a:gs>
              </a:gsLst>
              <a:lin ang="5400000" scaled="1"/>
            </a:gra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9269" name="Group 36"/>
          <p:cNvGrpSpPr>
            <a:grpSpLocks/>
          </p:cNvGrpSpPr>
          <p:nvPr/>
        </p:nvGrpSpPr>
        <p:grpSpPr bwMode="auto">
          <a:xfrm>
            <a:off x="2168525" y="4322778"/>
            <a:ext cx="2014538" cy="1320800"/>
            <a:chOff x="5246" y="239"/>
            <a:chExt cx="1269" cy="832"/>
          </a:xfrm>
        </p:grpSpPr>
        <p:sp>
          <p:nvSpPr>
            <p:cNvPr id="9270" name="Oval 37"/>
            <p:cNvSpPr>
              <a:spLocks noChangeArrowheads="1"/>
            </p:cNvSpPr>
            <p:nvPr/>
          </p:nvSpPr>
          <p:spPr bwMode="auto">
            <a:xfrm flipV="1">
              <a:off x="5246" y="856"/>
              <a:ext cx="1269" cy="215"/>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71" name="Oval 38"/>
            <p:cNvSpPr>
              <a:spLocks noChangeArrowheads="1"/>
            </p:cNvSpPr>
            <p:nvPr/>
          </p:nvSpPr>
          <p:spPr bwMode="gray">
            <a:xfrm>
              <a:off x="5458" y="239"/>
              <a:ext cx="737" cy="736"/>
            </a:xfrm>
            <a:prstGeom prst="ellipse">
              <a:avLst/>
            </a:prstGeom>
            <a:gradFill rotWithShape="1">
              <a:gsLst>
                <a:gs pos="0">
                  <a:srgbClr val="777777"/>
                </a:gs>
                <a:gs pos="100000">
                  <a:srgbClr val="383838"/>
                </a:gs>
              </a:gsLst>
              <a:path path="shape">
                <a:fillToRect l="50000" t="50000" r="50000" b="50000"/>
              </a:path>
            </a:gra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72" name="Freeform 39"/>
            <p:cNvSpPr>
              <a:spLocks/>
            </p:cNvSpPr>
            <p:nvPr/>
          </p:nvSpPr>
          <p:spPr bwMode="gray">
            <a:xfrm>
              <a:off x="5543" y="255"/>
              <a:ext cx="567" cy="277"/>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9273" name="Group 40"/>
          <p:cNvGrpSpPr>
            <a:grpSpLocks/>
          </p:cNvGrpSpPr>
          <p:nvPr/>
        </p:nvGrpSpPr>
        <p:grpSpPr bwMode="auto">
          <a:xfrm>
            <a:off x="5127625" y="4322778"/>
            <a:ext cx="2014538" cy="1320800"/>
            <a:chOff x="5246" y="239"/>
            <a:chExt cx="1269" cy="832"/>
          </a:xfrm>
        </p:grpSpPr>
        <p:sp>
          <p:nvSpPr>
            <p:cNvPr id="9274" name="Oval 41"/>
            <p:cNvSpPr>
              <a:spLocks noChangeArrowheads="1"/>
            </p:cNvSpPr>
            <p:nvPr/>
          </p:nvSpPr>
          <p:spPr bwMode="auto">
            <a:xfrm flipV="1">
              <a:off x="5246" y="856"/>
              <a:ext cx="1269" cy="215"/>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75" name="Oval 42"/>
            <p:cNvSpPr>
              <a:spLocks noChangeArrowheads="1"/>
            </p:cNvSpPr>
            <p:nvPr/>
          </p:nvSpPr>
          <p:spPr bwMode="gray">
            <a:xfrm>
              <a:off x="5458" y="239"/>
              <a:ext cx="737" cy="736"/>
            </a:xfrm>
            <a:prstGeom prst="ellipse">
              <a:avLst/>
            </a:prstGeom>
            <a:gradFill rotWithShape="1">
              <a:gsLst>
                <a:gs pos="0">
                  <a:srgbClr val="777777"/>
                </a:gs>
                <a:gs pos="100000">
                  <a:srgbClr val="383838"/>
                </a:gs>
              </a:gsLst>
              <a:path path="shape">
                <a:fillToRect l="50000" t="50000" r="50000" b="50000"/>
              </a:path>
            </a:gra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76" name="Freeform 43"/>
            <p:cNvSpPr>
              <a:spLocks/>
            </p:cNvSpPr>
            <p:nvPr/>
          </p:nvSpPr>
          <p:spPr bwMode="gray">
            <a:xfrm>
              <a:off x="5543" y="255"/>
              <a:ext cx="567" cy="277"/>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9277" name="Group 44"/>
          <p:cNvGrpSpPr>
            <a:grpSpLocks/>
          </p:cNvGrpSpPr>
          <p:nvPr/>
        </p:nvGrpSpPr>
        <p:grpSpPr bwMode="auto">
          <a:xfrm>
            <a:off x="2181225" y="4322778"/>
            <a:ext cx="2014538" cy="1320800"/>
            <a:chOff x="5246" y="239"/>
            <a:chExt cx="1269" cy="832"/>
          </a:xfrm>
        </p:grpSpPr>
        <p:sp>
          <p:nvSpPr>
            <p:cNvPr id="9278" name="Oval 45"/>
            <p:cNvSpPr>
              <a:spLocks noChangeArrowheads="1"/>
            </p:cNvSpPr>
            <p:nvPr/>
          </p:nvSpPr>
          <p:spPr bwMode="auto">
            <a:xfrm flipV="1">
              <a:off x="5246" y="856"/>
              <a:ext cx="1269" cy="215"/>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79" name="Oval 46"/>
            <p:cNvSpPr>
              <a:spLocks noChangeArrowheads="1"/>
            </p:cNvSpPr>
            <p:nvPr/>
          </p:nvSpPr>
          <p:spPr bwMode="gray">
            <a:xfrm>
              <a:off x="5458" y="239"/>
              <a:ext cx="737" cy="736"/>
            </a:xfrm>
            <a:prstGeom prst="ellipse">
              <a:avLst/>
            </a:prstGeom>
            <a:gradFill rotWithShape="1">
              <a:gsLst>
                <a:gs pos="0">
                  <a:srgbClr val="777777"/>
                </a:gs>
                <a:gs pos="100000">
                  <a:srgbClr val="383838"/>
                </a:gs>
              </a:gsLst>
              <a:path path="shape">
                <a:fillToRect l="50000" t="50000" r="50000" b="50000"/>
              </a:path>
            </a:gra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80" name="Freeform 47"/>
            <p:cNvSpPr>
              <a:spLocks/>
            </p:cNvSpPr>
            <p:nvPr/>
          </p:nvSpPr>
          <p:spPr bwMode="gray">
            <a:xfrm>
              <a:off x="5543" y="255"/>
              <a:ext cx="567" cy="277"/>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Tree>
  </p:cSld>
  <p:clrMapOvr>
    <a:masterClrMapping/>
  </p:clrMapOvr>
  <p:transition spd="slow" advClick="0" advTm="2000">
    <p:dissolve/>
    <p:sndAc>
      <p:stSnd loop="1">
        <p:snd r:embed="rId2" name="breeze.wav" builtIn="1"/>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714379"/>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sp>
        <p:nvSpPr>
          <p:cNvPr id="10242" name="AutoShape 43"/>
          <p:cNvSpPr>
            <a:spLocks noChangeArrowheads="1"/>
          </p:cNvSpPr>
          <p:nvPr/>
        </p:nvSpPr>
        <p:spPr bwMode="gray">
          <a:xfrm rot="5400000">
            <a:off x="4836319" y="3575844"/>
            <a:ext cx="3276600" cy="414338"/>
          </a:xfrm>
          <a:prstGeom prst="triangle">
            <a:avLst>
              <a:gd name="adj" fmla="val 50000"/>
            </a:avLst>
          </a:prstGeom>
          <a:gradFill rotWithShape="1">
            <a:gsLst>
              <a:gs pos="0">
                <a:srgbClr val="666699">
                  <a:alpha val="79999"/>
                </a:srgbClr>
              </a:gs>
              <a:gs pos="100000">
                <a:srgbClr val="FFFFFF">
                  <a:alpha val="0"/>
                </a:srgbClr>
              </a:gs>
            </a:gsLst>
            <a:lin ang="5400000" scaled="1"/>
          </a:gra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49580" name="AutoShape 44"/>
          <p:cNvSpPr>
            <a:spLocks noChangeArrowheads="1"/>
          </p:cNvSpPr>
          <p:nvPr/>
        </p:nvSpPr>
        <p:spPr bwMode="gray">
          <a:xfrm rot="16200000" flipV="1">
            <a:off x="864394" y="1534319"/>
            <a:ext cx="1066800" cy="1576388"/>
          </a:xfrm>
          <a:prstGeom prst="chevron">
            <a:avLst>
              <a:gd name="adj" fmla="val 34597"/>
            </a:avLst>
          </a:prstGeom>
          <a:gradFill rotWithShape="1">
            <a:gsLst>
              <a:gs pos="0">
                <a:schemeClr val="hlink">
                  <a:gamma/>
                  <a:tint val="35294"/>
                  <a:invGamma/>
                </a:schemeClr>
              </a:gs>
              <a:gs pos="100000">
                <a:schemeClr val="hlink"/>
              </a:gs>
            </a:gsLst>
            <a:lin ang="0" scaled="1"/>
          </a:gradFill>
          <a:ln w="9525">
            <a:noFill/>
            <a:miter lim="800000"/>
            <a:headEnd/>
            <a:tailEnd/>
          </a:ln>
          <a:effectLst/>
          <a:scene3d>
            <a:camera prst="legacyPerspectiveBottom"/>
            <a:lightRig rig="legacyFlat1" dir="t"/>
          </a:scene3d>
          <a:sp3d extrusionH="430200" prstMaterial="legacyMatte">
            <a:bevelT w="13500" h="13500" prst="angle"/>
            <a:bevelB w="13500" h="13500" prst="angle"/>
            <a:extrusionClr>
              <a:schemeClr val="hlink"/>
            </a:extrusionClr>
          </a:sp3d>
        </p:spPr>
        <p:txBody>
          <a:bodyPr wrap="none" anchor="ctr">
            <a:flatTx/>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49581" name="AutoShape 45"/>
          <p:cNvSpPr>
            <a:spLocks noChangeArrowheads="1"/>
          </p:cNvSpPr>
          <p:nvPr/>
        </p:nvSpPr>
        <p:spPr bwMode="gray">
          <a:xfrm rot="16200000" flipV="1">
            <a:off x="864394" y="2432844"/>
            <a:ext cx="1066800" cy="1576388"/>
          </a:xfrm>
          <a:prstGeom prst="chevron">
            <a:avLst>
              <a:gd name="adj" fmla="val 34597"/>
            </a:avLst>
          </a:prstGeom>
          <a:gradFill rotWithShape="1">
            <a:gsLst>
              <a:gs pos="0">
                <a:schemeClr val="folHlink">
                  <a:gamma/>
                  <a:tint val="35294"/>
                  <a:invGamma/>
                </a:schemeClr>
              </a:gs>
              <a:gs pos="100000">
                <a:schemeClr val="folHlink"/>
              </a:gs>
            </a:gsLst>
            <a:lin ang="0" scaled="1"/>
          </a:gradFill>
          <a:ln w="9525">
            <a:noFill/>
            <a:miter lim="800000"/>
            <a:headEnd/>
            <a:tailEnd/>
          </a:ln>
          <a:effectLst/>
          <a:scene3d>
            <a:camera prst="legacyPerspectiveBottom"/>
            <a:lightRig rig="legacyFlat2" dir="t"/>
          </a:scene3d>
          <a:sp3d extrusionH="430200" prstMaterial="legacyPlastic">
            <a:bevelT w="13500" h="13500" prst="angle"/>
            <a:bevelB w="13500" h="13500" prst="angle"/>
            <a:extrusionClr>
              <a:schemeClr val="folHlink"/>
            </a:extrusionClr>
          </a:sp3d>
        </p:spPr>
        <p:txBody>
          <a:bodyPr wrap="none" anchor="ctr">
            <a:flatTx/>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49582" name="AutoShape 46"/>
          <p:cNvSpPr>
            <a:spLocks noChangeArrowheads="1"/>
          </p:cNvSpPr>
          <p:nvPr/>
        </p:nvSpPr>
        <p:spPr bwMode="gray">
          <a:xfrm rot="16200000" flipV="1">
            <a:off x="864394" y="3344069"/>
            <a:ext cx="1066800" cy="1576388"/>
          </a:xfrm>
          <a:prstGeom prst="chevron">
            <a:avLst>
              <a:gd name="adj" fmla="val 34597"/>
            </a:avLst>
          </a:prstGeom>
          <a:gradFill rotWithShape="1">
            <a:gsLst>
              <a:gs pos="0">
                <a:schemeClr val="accent2">
                  <a:gamma/>
                  <a:tint val="35294"/>
                  <a:invGamma/>
                </a:schemeClr>
              </a:gs>
              <a:gs pos="100000">
                <a:schemeClr val="accent2"/>
              </a:gs>
            </a:gsLst>
            <a:lin ang="0" scaled="1"/>
          </a:gradFill>
          <a:ln w="9525">
            <a:noFill/>
            <a:miter lim="800000"/>
            <a:headEnd/>
            <a:tailEnd/>
          </a:ln>
          <a:effectLst/>
          <a:scene3d>
            <a:camera prst="legacyPerspectiveBottom"/>
            <a:lightRig rig="legacyFlat2" dir="t"/>
          </a:scene3d>
          <a:sp3d extrusionH="430200" prstMaterial="legacyPlastic">
            <a:bevelT w="13500" h="13500" prst="angle"/>
            <a:bevelB w="13500" h="13500" prst="angle"/>
            <a:extrusionClr>
              <a:schemeClr val="accent2"/>
            </a:extrusionClr>
          </a:sp3d>
        </p:spPr>
        <p:txBody>
          <a:bodyPr wrap="none" anchor="ctr">
            <a:flatTx/>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10246" name="AutoShape 47"/>
          <p:cNvSpPr>
            <a:spLocks noChangeArrowheads="1"/>
          </p:cNvSpPr>
          <p:nvPr/>
        </p:nvSpPr>
        <p:spPr bwMode="gray">
          <a:xfrm rot="16200000" flipV="1">
            <a:off x="864394" y="4247356"/>
            <a:ext cx="1066800" cy="1576388"/>
          </a:xfrm>
          <a:prstGeom prst="chevron">
            <a:avLst>
              <a:gd name="adj" fmla="val 34597"/>
            </a:avLst>
          </a:prstGeom>
          <a:gradFill rotWithShape="1">
            <a:gsLst>
              <a:gs pos="0">
                <a:srgbClr val="E9E9E9"/>
              </a:gs>
              <a:gs pos="100000">
                <a:srgbClr val="C0C0C0"/>
              </a:gs>
            </a:gsLst>
            <a:lin ang="0" scaled="1"/>
          </a:gradFill>
          <a:ln w="9525">
            <a:miter lim="800000"/>
            <a:headEnd/>
            <a:tailEnd/>
          </a:ln>
          <a:scene3d>
            <a:camera prst="legacyPerspectiveBottom"/>
            <a:lightRig rig="legacyFlat2" dir="t"/>
          </a:scene3d>
          <a:sp3d extrusionH="430200" prstMaterial="legacyPlastic">
            <a:bevelT w="13500" h="13500" prst="angle"/>
            <a:bevelB w="13500" h="13500" prst="angle"/>
            <a:extrusionClr>
              <a:srgbClr val="C0C0C0"/>
            </a:extrusionClr>
          </a:sp3d>
        </p:spPr>
        <p:txBody>
          <a:bodyPr vert="horz" wrap="none" lIns="91440" tIns="45720" rIns="91440" bIns="45720" numCol="1" anchor="ctr" anchorCtr="0" compatLnSpc="1">
            <a:prstTxWarp prst="textNoShape">
              <a:avLst/>
            </a:prstTxWarp>
            <a:flatTx/>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0247" name="Text Box 48"/>
          <p:cNvSpPr txBox="1">
            <a:spLocks noChangeArrowheads="1"/>
          </p:cNvSpPr>
          <p:nvPr/>
        </p:nvSpPr>
        <p:spPr bwMode="gray">
          <a:xfrm>
            <a:off x="703263" y="2092325"/>
            <a:ext cx="1374775" cy="3667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Arial" pitchFamily="34" charset="0"/>
                <a:ea typeface="宋体" pitchFamily="2" charset="-122"/>
              </a:rPr>
              <a:t>2010~2011</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0248" name="Text Box 49"/>
          <p:cNvSpPr txBox="1">
            <a:spLocks noChangeArrowheads="1"/>
          </p:cNvSpPr>
          <p:nvPr/>
        </p:nvSpPr>
        <p:spPr bwMode="gray">
          <a:xfrm>
            <a:off x="703263" y="2986088"/>
            <a:ext cx="1374775" cy="3365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Arial" pitchFamily="34" charset="0"/>
                <a:ea typeface="宋体" pitchFamily="2" charset="-122"/>
              </a:rPr>
              <a:t>2009 ~ 2010</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0249" name="Text Box 50"/>
          <p:cNvSpPr txBox="1">
            <a:spLocks noChangeArrowheads="1"/>
          </p:cNvSpPr>
          <p:nvPr/>
        </p:nvSpPr>
        <p:spPr bwMode="gray">
          <a:xfrm>
            <a:off x="703263" y="3905250"/>
            <a:ext cx="1374775" cy="3365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Arial" pitchFamily="34" charset="0"/>
                <a:ea typeface="宋体" pitchFamily="2" charset="-122"/>
              </a:rPr>
              <a:t>2008 ~ 2009</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0250" name="Text Box 51"/>
          <p:cNvSpPr txBox="1">
            <a:spLocks noChangeArrowheads="1"/>
          </p:cNvSpPr>
          <p:nvPr/>
        </p:nvSpPr>
        <p:spPr bwMode="gray">
          <a:xfrm>
            <a:off x="703263" y="4805363"/>
            <a:ext cx="1374775" cy="3365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Arial" pitchFamily="34" charset="0"/>
                <a:ea typeface="宋体" pitchFamily="2" charset="-122"/>
              </a:rPr>
              <a:t>2007 ~ 2008</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0251" name="Rectangle 52"/>
          <p:cNvSpPr>
            <a:spLocks noChangeArrowheads="1"/>
          </p:cNvSpPr>
          <p:nvPr/>
        </p:nvSpPr>
        <p:spPr bwMode="white">
          <a:xfrm>
            <a:off x="2185988" y="2070100"/>
            <a:ext cx="3554412" cy="366713"/>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chemeClr val="tx1"/>
              </a:buClr>
              <a:buSzPts val="1800"/>
              <a:buFont typeface="Arial" pitchFamily="34" charset="0"/>
              <a:buChar char="•"/>
              <a:tabLst/>
            </a:pPr>
            <a:r>
              <a:rPr kumimoji="0" lang="zh-CN" altLang="zh-CN" sz="1800" b="1" i="0" u="none" strike="noStrike" cap="none" normalizeH="0" baseline="0" smtClean="0">
                <a:ln>
                  <a:noFill/>
                </a:ln>
                <a:solidFill>
                  <a:schemeClr val="tx1"/>
                </a:solidFill>
                <a:effectLst/>
                <a:latin typeface="Arial" pitchFamily="34" charset="0"/>
                <a:ea typeface="宋体" pitchFamily="2" charset="-122"/>
              </a:rPr>
              <a:t> </a:t>
            </a:r>
            <a:r>
              <a:rPr kumimoji="0" lang="zh-CN" sz="1800" b="1" i="0" u="none" strike="noStrike" cap="none" normalizeH="0" baseline="0" smtClean="0">
                <a:ln>
                  <a:noFill/>
                </a:ln>
                <a:solidFill>
                  <a:schemeClr val="tx1"/>
                </a:solidFill>
                <a:effectLst/>
                <a:latin typeface="Arial" pitchFamily="34" charset="0"/>
                <a:ea typeface="宋体" pitchFamily="2" charset="-122"/>
              </a:rPr>
              <a:t>点击添加标题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0252" name="Text Box 53"/>
          <p:cNvSpPr txBox="1">
            <a:spLocks noChangeArrowheads="1"/>
          </p:cNvSpPr>
          <p:nvPr/>
        </p:nvSpPr>
        <p:spPr bwMode="gray">
          <a:xfrm>
            <a:off x="2278063" y="2384425"/>
            <a:ext cx="4049712" cy="30480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rgbClr val="1C1C1C"/>
                </a:solidFill>
                <a:effectLst/>
                <a:latin typeface="Arial" pitchFamily="34" charset="0"/>
                <a:ea typeface="宋体" pitchFamily="2" charset="-122"/>
              </a:rPr>
              <a:t>点击此处添加文本内容    点击此处添加文本内容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0253" name="Rectangle 54"/>
          <p:cNvSpPr>
            <a:spLocks noChangeArrowheads="1"/>
          </p:cNvSpPr>
          <p:nvPr/>
        </p:nvSpPr>
        <p:spPr bwMode="white">
          <a:xfrm>
            <a:off x="2185988" y="2978150"/>
            <a:ext cx="3554412" cy="366713"/>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chemeClr val="tx1"/>
              </a:buClr>
              <a:buSzPts val="1800"/>
              <a:buFont typeface="Arial" pitchFamily="34" charset="0"/>
              <a:buChar char="•"/>
              <a:tabLst/>
            </a:pPr>
            <a:r>
              <a:rPr kumimoji="0" lang="zh-CN" altLang="zh-CN" sz="1800" b="1" i="0" u="none" strike="noStrike" cap="none" normalizeH="0" baseline="0" smtClean="0">
                <a:ln>
                  <a:noFill/>
                </a:ln>
                <a:solidFill>
                  <a:schemeClr val="tx1"/>
                </a:solidFill>
                <a:effectLst/>
                <a:latin typeface="Arial" pitchFamily="34" charset="0"/>
                <a:ea typeface="宋体" pitchFamily="2" charset="-122"/>
              </a:rPr>
              <a:t> </a:t>
            </a:r>
            <a:r>
              <a:rPr kumimoji="0" lang="zh-CN" sz="1800" b="1" i="0" u="none" strike="noStrike" cap="none" normalizeH="0" baseline="0" smtClean="0">
                <a:ln>
                  <a:noFill/>
                </a:ln>
                <a:solidFill>
                  <a:schemeClr val="tx1"/>
                </a:solidFill>
                <a:effectLst/>
                <a:latin typeface="Arial" pitchFamily="34" charset="0"/>
                <a:ea typeface="宋体" pitchFamily="2" charset="-122"/>
              </a:rPr>
              <a:t>点击添加标题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0254" name="Rectangle 56"/>
          <p:cNvSpPr>
            <a:spLocks noChangeArrowheads="1"/>
          </p:cNvSpPr>
          <p:nvPr/>
        </p:nvSpPr>
        <p:spPr bwMode="white">
          <a:xfrm>
            <a:off x="2185988" y="3898900"/>
            <a:ext cx="3554412" cy="366713"/>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chemeClr val="tx1"/>
              </a:buClr>
              <a:buSzPts val="1800"/>
              <a:buFont typeface="Arial" pitchFamily="34" charset="0"/>
              <a:buChar char="•"/>
              <a:tabLst/>
            </a:pPr>
            <a:r>
              <a:rPr kumimoji="0" lang="zh-CN" altLang="zh-CN" sz="1800" b="1" i="0" u="none" strike="noStrike" cap="none" normalizeH="0" baseline="0" smtClean="0">
                <a:ln>
                  <a:noFill/>
                </a:ln>
                <a:solidFill>
                  <a:schemeClr val="tx1"/>
                </a:solidFill>
                <a:effectLst/>
                <a:latin typeface="Arial" pitchFamily="34" charset="0"/>
                <a:ea typeface="宋体" pitchFamily="2" charset="-122"/>
              </a:rPr>
              <a:t> </a:t>
            </a:r>
            <a:r>
              <a:rPr kumimoji="0" lang="zh-CN" sz="1800" b="1" i="0" u="none" strike="noStrike" cap="none" normalizeH="0" baseline="0" smtClean="0">
                <a:ln>
                  <a:noFill/>
                </a:ln>
                <a:solidFill>
                  <a:schemeClr val="tx1"/>
                </a:solidFill>
                <a:effectLst/>
                <a:latin typeface="Arial" pitchFamily="34" charset="0"/>
                <a:ea typeface="宋体" pitchFamily="2" charset="-122"/>
              </a:rPr>
              <a:t>点击添加标题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0255" name="Rectangle 58"/>
          <p:cNvSpPr>
            <a:spLocks noChangeArrowheads="1"/>
          </p:cNvSpPr>
          <p:nvPr/>
        </p:nvSpPr>
        <p:spPr bwMode="white">
          <a:xfrm>
            <a:off x="2185988" y="4806950"/>
            <a:ext cx="3554412" cy="366713"/>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chemeClr val="tx1"/>
              </a:buClr>
              <a:buSzPts val="1800"/>
              <a:buFont typeface="Arial" pitchFamily="34" charset="0"/>
              <a:buChar char="•"/>
              <a:tabLst/>
            </a:pPr>
            <a:r>
              <a:rPr kumimoji="0" lang="zh-CN" altLang="zh-CN" sz="1800" b="1" i="0" u="none" strike="noStrike" cap="none" normalizeH="0" baseline="0" smtClean="0">
                <a:ln>
                  <a:noFill/>
                </a:ln>
                <a:solidFill>
                  <a:schemeClr val="tx1"/>
                </a:solidFill>
                <a:effectLst/>
                <a:latin typeface="Arial" pitchFamily="34" charset="0"/>
                <a:ea typeface="宋体" pitchFamily="2" charset="-122"/>
              </a:rPr>
              <a:t> </a:t>
            </a:r>
            <a:r>
              <a:rPr kumimoji="0" lang="zh-CN" sz="1800" b="1" i="0" u="none" strike="noStrike" cap="none" normalizeH="0" baseline="0" smtClean="0">
                <a:ln>
                  <a:noFill/>
                </a:ln>
                <a:solidFill>
                  <a:schemeClr val="tx1"/>
                </a:solidFill>
                <a:effectLst/>
                <a:latin typeface="Arial" pitchFamily="34" charset="0"/>
                <a:ea typeface="宋体" pitchFamily="2" charset="-122"/>
              </a:rPr>
              <a:t>点击添加标题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pic>
        <p:nvPicPr>
          <p:cNvPr id="10256" name="Picture 60" descr="num1"/>
          <p:cNvPicPr>
            <a:picLocks noChangeAspect="1" noChangeArrowheads="1"/>
          </p:cNvPicPr>
          <p:nvPr/>
        </p:nvPicPr>
        <p:blipFill>
          <a:blip r:embed="rId3"/>
          <a:srcRect/>
          <a:stretch>
            <a:fillRect/>
          </a:stretch>
        </p:blipFill>
        <p:spPr bwMode="auto">
          <a:xfrm>
            <a:off x="5926138" y="2219325"/>
            <a:ext cx="2736850" cy="3086100"/>
          </a:xfrm>
          <a:prstGeom prst="rect">
            <a:avLst/>
          </a:prstGeom>
          <a:noFill/>
          <a:ln w="9525">
            <a:noFill/>
            <a:miter lim="800000"/>
            <a:headEnd/>
            <a:tailEnd/>
          </a:ln>
        </p:spPr>
      </p:pic>
      <p:sp>
        <p:nvSpPr>
          <p:cNvPr id="10257" name="Text Box 53"/>
          <p:cNvSpPr txBox="1">
            <a:spLocks noChangeArrowheads="1"/>
          </p:cNvSpPr>
          <p:nvPr/>
        </p:nvSpPr>
        <p:spPr bwMode="gray">
          <a:xfrm>
            <a:off x="2286000" y="3352800"/>
            <a:ext cx="4049713" cy="30480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rgbClr val="1C1C1C"/>
                </a:solidFill>
                <a:effectLst/>
                <a:latin typeface="Arial" pitchFamily="34" charset="0"/>
                <a:ea typeface="宋体" pitchFamily="2" charset="-122"/>
              </a:rPr>
              <a:t>点击此处添加文本内容    点击此处添加文本内容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0258" name="Text Box 53"/>
          <p:cNvSpPr txBox="1">
            <a:spLocks noChangeArrowheads="1"/>
          </p:cNvSpPr>
          <p:nvPr/>
        </p:nvSpPr>
        <p:spPr bwMode="gray">
          <a:xfrm>
            <a:off x="2286000" y="4267200"/>
            <a:ext cx="4049713" cy="30480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rgbClr val="1C1C1C"/>
                </a:solidFill>
                <a:effectLst/>
                <a:latin typeface="Arial" pitchFamily="34" charset="0"/>
                <a:ea typeface="宋体" pitchFamily="2" charset="-122"/>
              </a:rPr>
              <a:t>点击此处添加文本内容    点击此处添加文本内容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0259" name="Text Box 53"/>
          <p:cNvSpPr txBox="1">
            <a:spLocks noChangeArrowheads="1"/>
          </p:cNvSpPr>
          <p:nvPr/>
        </p:nvSpPr>
        <p:spPr bwMode="gray">
          <a:xfrm>
            <a:off x="2286000" y="5181600"/>
            <a:ext cx="4049713" cy="30480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rgbClr val="1C1C1C"/>
                </a:solidFill>
                <a:effectLst/>
                <a:latin typeface="Arial" pitchFamily="34" charset="0"/>
                <a:ea typeface="宋体" pitchFamily="2" charset="-122"/>
              </a:rPr>
              <a:t>点击此处添加文本内容    点击此处添加文本内容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Tree>
  </p:cSld>
  <p:clrMapOvr>
    <a:masterClrMapping/>
  </p:clrMapOvr>
  <p:transition spd="slow" advClick="0" advTm="2000">
    <p:dissolve/>
    <p:sndAc>
      <p:stSnd loop="1">
        <p:snd r:embed="rId2" name="breeze.wav" builtIn="1"/>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642941"/>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sp>
        <p:nvSpPr>
          <p:cNvPr id="11266" name="Oval 2"/>
          <p:cNvSpPr>
            <a:spLocks noChangeArrowheads="1"/>
          </p:cNvSpPr>
          <p:nvPr/>
        </p:nvSpPr>
        <p:spPr bwMode="auto">
          <a:xfrm rot="3600000">
            <a:off x="4532313" y="2136330"/>
            <a:ext cx="3081337" cy="3078163"/>
          </a:xfrm>
          <a:prstGeom prst="ellipse">
            <a:avLst/>
          </a:prstGeom>
          <a:gradFill rotWithShape="1">
            <a:gsLst>
              <a:gs pos="0">
                <a:schemeClr val="bg2">
                  <a:gamma/>
                  <a:tint val="18039"/>
                  <a:invGamma/>
                </a:schemeClr>
              </a:gs>
              <a:gs pos="100000">
                <a:schemeClr val="bg2"/>
              </a:gs>
            </a:gsLst>
            <a:lin ang="0" scaled="1"/>
          </a:gradFill>
          <a:ln w="9525">
            <a:solidFill>
              <a:schemeClr val="bg2"/>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1267" name="Oval 3"/>
          <p:cNvSpPr>
            <a:spLocks noChangeArrowheads="1"/>
          </p:cNvSpPr>
          <p:nvPr/>
        </p:nvSpPr>
        <p:spPr bwMode="auto">
          <a:xfrm rot="3600000">
            <a:off x="1436688" y="2136330"/>
            <a:ext cx="3081337" cy="3078163"/>
          </a:xfrm>
          <a:prstGeom prst="ellipse">
            <a:avLst/>
          </a:prstGeom>
          <a:gradFill rotWithShape="1">
            <a:gsLst>
              <a:gs pos="0">
                <a:schemeClr val="bg2">
                  <a:gamma/>
                  <a:tint val="18039"/>
                  <a:invGamma/>
                </a:schemeClr>
              </a:gs>
              <a:gs pos="100000">
                <a:schemeClr val="bg2"/>
              </a:gs>
            </a:gsLst>
            <a:lin ang="0" scaled="1"/>
          </a:gradFill>
          <a:ln w="9525">
            <a:solidFill>
              <a:schemeClr val="bg2"/>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1268" name="Line 4"/>
          <p:cNvSpPr>
            <a:spLocks noChangeShapeType="1"/>
          </p:cNvSpPr>
          <p:nvPr/>
        </p:nvSpPr>
        <p:spPr bwMode="auto">
          <a:xfrm>
            <a:off x="2011363" y="3676205"/>
            <a:ext cx="1712912" cy="0"/>
          </a:xfrm>
          <a:prstGeom prst="line">
            <a:avLst/>
          </a:prstGeom>
          <a:noFill/>
          <a:ln w="19050">
            <a:solidFill>
              <a:schemeClr val="accent2"/>
            </a:solidFill>
            <a:round/>
            <a:headEnd/>
            <a:tailEnd type="triangle" w="med" len="med"/>
          </a:ln>
          <a:effectLst/>
        </p:spPr>
        <p:txBody>
          <a:bodyPr vert="horz" wrap="square" lIns="91440" tIns="45720" rIns="91440" bIns="45720" numCol="1" anchor="t" anchorCtr="0" compatLnSpc="1">
            <a:prstTxWarp prst="textNoShape">
              <a:avLst/>
            </a:prstTxWarp>
          </a:bodyPr>
          <a:lstStyle/>
          <a:p>
            <a:endParaRPr lang="zh-CN" altLang="en-US"/>
          </a:p>
        </p:txBody>
      </p:sp>
      <p:sp>
        <p:nvSpPr>
          <p:cNvPr id="11269" name="Line 5"/>
          <p:cNvSpPr>
            <a:spLocks noChangeShapeType="1"/>
          </p:cNvSpPr>
          <p:nvPr/>
        </p:nvSpPr>
        <p:spPr bwMode="auto">
          <a:xfrm>
            <a:off x="5334000" y="3676205"/>
            <a:ext cx="1712913" cy="0"/>
          </a:xfrm>
          <a:prstGeom prst="line">
            <a:avLst/>
          </a:prstGeom>
          <a:noFill/>
          <a:ln w="19050">
            <a:solidFill>
              <a:schemeClr val="accent2"/>
            </a:solidFill>
            <a:round/>
            <a:headEnd/>
            <a:tailEnd type="triangle" w="med" len="med"/>
          </a:ln>
          <a:effectLst/>
        </p:spPr>
        <p:txBody>
          <a:bodyPr vert="horz" wrap="square" lIns="91440" tIns="45720" rIns="91440" bIns="45720" numCol="1" anchor="t" anchorCtr="0" compatLnSpc="1">
            <a:prstTxWarp prst="textNoShape">
              <a:avLst/>
            </a:prstTxWarp>
          </a:bodyPr>
          <a:lstStyle/>
          <a:p>
            <a:endParaRPr lang="zh-CN" altLang="en-US"/>
          </a:p>
        </p:txBody>
      </p:sp>
      <p:sp>
        <p:nvSpPr>
          <p:cNvPr id="11270" name="Rectangle 6"/>
          <p:cNvSpPr>
            <a:spLocks noChangeArrowheads="1"/>
          </p:cNvSpPr>
          <p:nvPr/>
        </p:nvSpPr>
        <p:spPr bwMode="auto">
          <a:xfrm>
            <a:off x="1774825" y="2906268"/>
            <a:ext cx="2201863" cy="7699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华文细黑" pitchFamily="2" charset="-122"/>
              </a:rPr>
              <a:t>单击此处添加</a:t>
            </a:r>
          </a:p>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华文细黑" pitchFamily="2" charset="-122"/>
              </a:rPr>
              <a:t>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1271" name="Rectangle 7"/>
          <p:cNvSpPr>
            <a:spLocks noChangeArrowheads="1"/>
          </p:cNvSpPr>
          <p:nvPr/>
        </p:nvSpPr>
        <p:spPr bwMode="auto">
          <a:xfrm>
            <a:off x="1774825" y="3676205"/>
            <a:ext cx="2201863" cy="7699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华文细黑" pitchFamily="2" charset="-122"/>
              </a:rPr>
              <a:t>单击此处添加</a:t>
            </a:r>
          </a:p>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华文细黑" pitchFamily="2" charset="-122"/>
              </a:rPr>
              <a:t>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1272" name="Rectangle 8"/>
          <p:cNvSpPr>
            <a:spLocks noChangeArrowheads="1"/>
          </p:cNvSpPr>
          <p:nvPr/>
        </p:nvSpPr>
        <p:spPr bwMode="auto">
          <a:xfrm>
            <a:off x="5032375" y="2906268"/>
            <a:ext cx="2201863" cy="7699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华文细黑" pitchFamily="2" charset="-122"/>
              </a:rPr>
              <a:t>单击此处添加</a:t>
            </a:r>
          </a:p>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华文细黑" pitchFamily="2" charset="-122"/>
              </a:rPr>
              <a:t>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1273" name="Rectangle 9"/>
          <p:cNvSpPr>
            <a:spLocks noChangeArrowheads="1"/>
          </p:cNvSpPr>
          <p:nvPr/>
        </p:nvSpPr>
        <p:spPr bwMode="auto">
          <a:xfrm>
            <a:off x="5032375" y="3676205"/>
            <a:ext cx="2201863" cy="7699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华文细黑" pitchFamily="2" charset="-122"/>
              </a:rPr>
              <a:t>单击此处添加</a:t>
            </a:r>
          </a:p>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华文细黑" pitchFamily="2" charset="-122"/>
              </a:rPr>
              <a:t>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1274" name="Oval 10"/>
          <p:cNvSpPr>
            <a:spLocks noChangeArrowheads="1"/>
          </p:cNvSpPr>
          <p:nvPr/>
        </p:nvSpPr>
        <p:spPr bwMode="auto">
          <a:xfrm>
            <a:off x="1687513" y="5230368"/>
            <a:ext cx="2520950" cy="249237"/>
          </a:xfrm>
          <a:prstGeom prst="ellipse">
            <a:avLst/>
          </a:prstGeom>
          <a:gradFill rotWithShape="1">
            <a:gsLst>
              <a:gs pos="0">
                <a:schemeClr val="tx1">
                  <a:alpha val="39999"/>
                </a:schemeClr>
              </a:gs>
              <a:gs pos="100000">
                <a:schemeClr val="tx1">
                  <a:alpha val="0"/>
                </a:schemeClr>
              </a:gs>
            </a:gsLst>
            <a:path path="shape">
              <a:fillToRect l="50000" t="50000" r="50000" b="50000"/>
            </a:path>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1275" name="Oval 11"/>
          <p:cNvSpPr>
            <a:spLocks noChangeArrowheads="1"/>
          </p:cNvSpPr>
          <p:nvPr/>
        </p:nvSpPr>
        <p:spPr bwMode="auto">
          <a:xfrm>
            <a:off x="4808538" y="5230368"/>
            <a:ext cx="2520950" cy="249237"/>
          </a:xfrm>
          <a:prstGeom prst="ellipse">
            <a:avLst/>
          </a:prstGeom>
          <a:gradFill rotWithShape="1">
            <a:gsLst>
              <a:gs pos="0">
                <a:schemeClr val="tx1">
                  <a:alpha val="39999"/>
                </a:schemeClr>
              </a:gs>
              <a:gs pos="100000">
                <a:schemeClr val="tx1">
                  <a:alpha val="0"/>
                </a:schemeClr>
              </a:gs>
            </a:gsLst>
            <a:path path="shape">
              <a:fillToRect l="50000" t="50000" r="50000" b="50000"/>
            </a:path>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nvGrpSpPr>
          <p:cNvPr id="11276" name="Group 12"/>
          <p:cNvGrpSpPr>
            <a:grpSpLocks/>
          </p:cNvGrpSpPr>
          <p:nvPr/>
        </p:nvGrpSpPr>
        <p:grpSpPr bwMode="auto">
          <a:xfrm>
            <a:off x="777875" y="3072955"/>
            <a:ext cx="1201738" cy="1177925"/>
            <a:chOff x="0" y="0"/>
            <a:chExt cx="987" cy="966"/>
          </a:xfrm>
        </p:grpSpPr>
        <p:grpSp>
          <p:nvGrpSpPr>
            <p:cNvPr id="11277" name="Group 13"/>
            <p:cNvGrpSpPr>
              <a:grpSpLocks/>
            </p:cNvGrpSpPr>
            <p:nvPr/>
          </p:nvGrpSpPr>
          <p:grpSpPr bwMode="auto">
            <a:xfrm>
              <a:off x="0" y="0"/>
              <a:ext cx="987" cy="966"/>
              <a:chOff x="0" y="0"/>
              <a:chExt cx="1042" cy="1019"/>
            </a:xfrm>
          </p:grpSpPr>
          <p:pic>
            <p:nvPicPr>
              <p:cNvPr id="11278" name="Picture 14" descr="circuler_1"/>
              <p:cNvPicPr>
                <a:picLocks noChangeAspect="1" noChangeArrowheads="1"/>
              </p:cNvPicPr>
              <p:nvPr/>
            </p:nvPicPr>
            <p:blipFill>
              <a:blip r:embed="rId3"/>
              <a:srcRect/>
              <a:stretch>
                <a:fillRect/>
              </a:stretch>
            </p:blipFill>
            <p:spPr bwMode="auto">
              <a:xfrm>
                <a:off x="0" y="0"/>
                <a:ext cx="1042" cy="1016"/>
              </a:xfrm>
              <a:prstGeom prst="rect">
                <a:avLst/>
              </a:prstGeom>
              <a:noFill/>
              <a:ln w="9525">
                <a:noFill/>
                <a:miter lim="800000"/>
                <a:headEnd/>
                <a:tailEnd/>
              </a:ln>
            </p:spPr>
          </p:pic>
          <p:sp>
            <p:nvSpPr>
              <p:cNvPr id="11279" name="Oval 15"/>
              <p:cNvSpPr>
                <a:spLocks noChangeArrowheads="1"/>
              </p:cNvSpPr>
              <p:nvPr/>
            </p:nvSpPr>
            <p:spPr bwMode="auto">
              <a:xfrm>
                <a:off x="0" y="0"/>
                <a:ext cx="1035" cy="1019"/>
              </a:xfrm>
              <a:prstGeom prst="ellipse">
                <a:avLst/>
              </a:prstGeom>
              <a:gradFill rotWithShape="1">
                <a:gsLst>
                  <a:gs pos="0">
                    <a:schemeClr val="accent1"/>
                  </a:gs>
                  <a:gs pos="100000">
                    <a:schemeClr val="accent2"/>
                  </a:gs>
                </a:gsLst>
                <a:lin ang="5400000" scaled="1"/>
              </a:gradFill>
              <a:ln w="19050">
                <a:solidFill>
                  <a:schemeClr val="bg1"/>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pic>
          <p:nvPicPr>
            <p:cNvPr id="11280" name="Picture 16" descr="Picture2"/>
            <p:cNvPicPr>
              <a:picLocks noChangeAspect="1" noChangeArrowheads="1"/>
            </p:cNvPicPr>
            <p:nvPr/>
          </p:nvPicPr>
          <p:blipFill>
            <a:blip r:embed="rId4"/>
            <a:srcRect/>
            <a:stretch>
              <a:fillRect/>
            </a:stretch>
          </p:blipFill>
          <p:spPr bwMode="auto">
            <a:xfrm>
              <a:off x="99" y="9"/>
              <a:ext cx="779" cy="342"/>
            </a:xfrm>
            <a:prstGeom prst="rect">
              <a:avLst/>
            </a:prstGeom>
            <a:noFill/>
            <a:ln w="9525">
              <a:noFill/>
              <a:miter lim="800000"/>
              <a:headEnd/>
              <a:tailEnd/>
            </a:ln>
          </p:spPr>
        </p:pic>
      </p:grpSp>
      <p:sp>
        <p:nvSpPr>
          <p:cNvPr id="11281" name="Rectangle 17"/>
          <p:cNvSpPr>
            <a:spLocks noChangeArrowheads="1"/>
          </p:cNvSpPr>
          <p:nvPr/>
        </p:nvSpPr>
        <p:spPr bwMode="auto">
          <a:xfrm>
            <a:off x="795338" y="3290443"/>
            <a:ext cx="1171575" cy="7699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chemeClr val="bg1"/>
                </a:solidFill>
                <a:effectLst/>
                <a:latin typeface="Arial" pitchFamily="34" charset="0"/>
                <a:ea typeface="华文细黑" pitchFamily="2" charset="-122"/>
              </a:rPr>
              <a:t>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11282" name="Group 18"/>
          <p:cNvGrpSpPr>
            <a:grpSpLocks/>
          </p:cNvGrpSpPr>
          <p:nvPr/>
        </p:nvGrpSpPr>
        <p:grpSpPr bwMode="auto">
          <a:xfrm>
            <a:off x="7083425" y="3072955"/>
            <a:ext cx="1201738" cy="1177925"/>
            <a:chOff x="0" y="0"/>
            <a:chExt cx="987" cy="966"/>
          </a:xfrm>
        </p:grpSpPr>
        <p:grpSp>
          <p:nvGrpSpPr>
            <p:cNvPr id="11283" name="Group 19"/>
            <p:cNvGrpSpPr>
              <a:grpSpLocks/>
            </p:cNvGrpSpPr>
            <p:nvPr/>
          </p:nvGrpSpPr>
          <p:grpSpPr bwMode="auto">
            <a:xfrm>
              <a:off x="0" y="0"/>
              <a:ext cx="987" cy="966"/>
              <a:chOff x="0" y="0"/>
              <a:chExt cx="1042" cy="1019"/>
            </a:xfrm>
          </p:grpSpPr>
          <p:pic>
            <p:nvPicPr>
              <p:cNvPr id="11284" name="Picture 20" descr="circuler_1"/>
              <p:cNvPicPr>
                <a:picLocks noChangeAspect="1" noChangeArrowheads="1"/>
              </p:cNvPicPr>
              <p:nvPr/>
            </p:nvPicPr>
            <p:blipFill>
              <a:blip r:embed="rId3"/>
              <a:srcRect/>
              <a:stretch>
                <a:fillRect/>
              </a:stretch>
            </p:blipFill>
            <p:spPr bwMode="auto">
              <a:xfrm>
                <a:off x="0" y="0"/>
                <a:ext cx="1042" cy="1016"/>
              </a:xfrm>
              <a:prstGeom prst="rect">
                <a:avLst/>
              </a:prstGeom>
              <a:noFill/>
              <a:ln w="9525">
                <a:noFill/>
                <a:miter lim="800000"/>
                <a:headEnd/>
                <a:tailEnd/>
              </a:ln>
            </p:spPr>
          </p:pic>
          <p:sp>
            <p:nvSpPr>
              <p:cNvPr id="11285" name="Oval 21"/>
              <p:cNvSpPr>
                <a:spLocks noChangeArrowheads="1"/>
              </p:cNvSpPr>
              <p:nvPr/>
            </p:nvSpPr>
            <p:spPr bwMode="auto">
              <a:xfrm>
                <a:off x="0" y="0"/>
                <a:ext cx="1035" cy="1019"/>
              </a:xfrm>
              <a:prstGeom prst="ellipse">
                <a:avLst/>
              </a:prstGeom>
              <a:gradFill rotWithShape="1">
                <a:gsLst>
                  <a:gs pos="0">
                    <a:schemeClr val="accent1"/>
                  </a:gs>
                  <a:gs pos="100000">
                    <a:schemeClr val="accent2"/>
                  </a:gs>
                </a:gsLst>
                <a:lin ang="5400000" scaled="1"/>
              </a:gradFill>
              <a:ln w="19050">
                <a:solidFill>
                  <a:schemeClr val="bg1"/>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pic>
          <p:nvPicPr>
            <p:cNvPr id="11286" name="Picture 22" descr="Picture2"/>
            <p:cNvPicPr>
              <a:picLocks noChangeAspect="1" noChangeArrowheads="1"/>
            </p:cNvPicPr>
            <p:nvPr/>
          </p:nvPicPr>
          <p:blipFill>
            <a:blip r:embed="rId4"/>
            <a:srcRect/>
            <a:stretch>
              <a:fillRect/>
            </a:stretch>
          </p:blipFill>
          <p:spPr bwMode="auto">
            <a:xfrm>
              <a:off x="99" y="9"/>
              <a:ext cx="779" cy="342"/>
            </a:xfrm>
            <a:prstGeom prst="rect">
              <a:avLst/>
            </a:prstGeom>
            <a:noFill/>
            <a:ln w="9525">
              <a:noFill/>
              <a:miter lim="800000"/>
              <a:headEnd/>
              <a:tailEnd/>
            </a:ln>
          </p:spPr>
        </p:pic>
      </p:grpSp>
      <p:sp>
        <p:nvSpPr>
          <p:cNvPr id="11287" name="Rectangle 23"/>
          <p:cNvSpPr>
            <a:spLocks noChangeArrowheads="1"/>
          </p:cNvSpPr>
          <p:nvPr/>
        </p:nvSpPr>
        <p:spPr bwMode="auto">
          <a:xfrm>
            <a:off x="7110413" y="3290443"/>
            <a:ext cx="1171575" cy="7699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chemeClr val="bg1"/>
                </a:solidFill>
                <a:effectLst/>
                <a:latin typeface="Arial" pitchFamily="34" charset="0"/>
                <a:ea typeface="华文细黑" pitchFamily="2" charset="-122"/>
              </a:rPr>
              <a:t>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11288" name="Group 24"/>
          <p:cNvGrpSpPr>
            <a:grpSpLocks/>
          </p:cNvGrpSpPr>
          <p:nvPr/>
        </p:nvGrpSpPr>
        <p:grpSpPr bwMode="auto">
          <a:xfrm>
            <a:off x="3848100" y="2955480"/>
            <a:ext cx="1444625" cy="1412875"/>
            <a:chOff x="0" y="0"/>
            <a:chExt cx="987" cy="966"/>
          </a:xfrm>
        </p:grpSpPr>
        <p:grpSp>
          <p:nvGrpSpPr>
            <p:cNvPr id="11289" name="Group 25"/>
            <p:cNvGrpSpPr>
              <a:grpSpLocks/>
            </p:cNvGrpSpPr>
            <p:nvPr/>
          </p:nvGrpSpPr>
          <p:grpSpPr bwMode="auto">
            <a:xfrm>
              <a:off x="0" y="0"/>
              <a:ext cx="987" cy="966"/>
              <a:chOff x="0" y="0"/>
              <a:chExt cx="1042" cy="1019"/>
            </a:xfrm>
          </p:grpSpPr>
          <p:pic>
            <p:nvPicPr>
              <p:cNvPr id="11290" name="Picture 26" descr="circuler_1"/>
              <p:cNvPicPr>
                <a:picLocks noChangeAspect="1" noChangeArrowheads="1"/>
              </p:cNvPicPr>
              <p:nvPr/>
            </p:nvPicPr>
            <p:blipFill>
              <a:blip r:embed="rId3"/>
              <a:srcRect/>
              <a:stretch>
                <a:fillRect/>
              </a:stretch>
            </p:blipFill>
            <p:spPr bwMode="auto">
              <a:xfrm>
                <a:off x="0" y="0"/>
                <a:ext cx="1042" cy="1016"/>
              </a:xfrm>
              <a:prstGeom prst="rect">
                <a:avLst/>
              </a:prstGeom>
              <a:noFill/>
              <a:ln w="9525">
                <a:noFill/>
                <a:miter lim="800000"/>
                <a:headEnd/>
                <a:tailEnd/>
              </a:ln>
            </p:spPr>
          </p:pic>
          <p:sp>
            <p:nvSpPr>
              <p:cNvPr id="11291" name="Oval 27"/>
              <p:cNvSpPr>
                <a:spLocks noChangeArrowheads="1"/>
              </p:cNvSpPr>
              <p:nvPr/>
            </p:nvSpPr>
            <p:spPr bwMode="auto">
              <a:xfrm>
                <a:off x="0" y="0"/>
                <a:ext cx="1035" cy="1019"/>
              </a:xfrm>
              <a:prstGeom prst="ellipse">
                <a:avLst/>
              </a:prstGeom>
              <a:gradFill rotWithShape="1">
                <a:gsLst>
                  <a:gs pos="0">
                    <a:schemeClr val="accent1"/>
                  </a:gs>
                  <a:gs pos="100000">
                    <a:schemeClr val="accent2"/>
                  </a:gs>
                </a:gsLst>
                <a:lin ang="5400000" scaled="1"/>
              </a:gradFill>
              <a:ln w="19050">
                <a:solidFill>
                  <a:schemeClr val="bg1"/>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pic>
          <p:nvPicPr>
            <p:cNvPr id="11292" name="Picture 28" descr="Picture2"/>
            <p:cNvPicPr>
              <a:picLocks noChangeAspect="1" noChangeArrowheads="1"/>
            </p:cNvPicPr>
            <p:nvPr/>
          </p:nvPicPr>
          <p:blipFill>
            <a:blip r:embed="rId4"/>
            <a:srcRect/>
            <a:stretch>
              <a:fillRect/>
            </a:stretch>
          </p:blipFill>
          <p:spPr bwMode="auto">
            <a:xfrm>
              <a:off x="99" y="9"/>
              <a:ext cx="779" cy="342"/>
            </a:xfrm>
            <a:prstGeom prst="rect">
              <a:avLst/>
            </a:prstGeom>
            <a:noFill/>
            <a:ln w="9525">
              <a:noFill/>
              <a:miter lim="800000"/>
              <a:headEnd/>
              <a:tailEnd/>
            </a:ln>
          </p:spPr>
        </p:pic>
      </p:grpSp>
      <p:sp>
        <p:nvSpPr>
          <p:cNvPr id="11293" name="Rectangle 29"/>
          <p:cNvSpPr>
            <a:spLocks noChangeArrowheads="1"/>
          </p:cNvSpPr>
          <p:nvPr/>
        </p:nvSpPr>
        <p:spPr bwMode="auto">
          <a:xfrm>
            <a:off x="3997325" y="3290443"/>
            <a:ext cx="1171575" cy="7699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chemeClr val="bg1"/>
                </a:solidFill>
                <a:effectLst/>
                <a:latin typeface="Arial" pitchFamily="34" charset="0"/>
                <a:ea typeface="华文细黑" pitchFamily="2" charset="-122"/>
              </a:rPr>
              <a:t>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Tree>
  </p:cSld>
  <p:clrMapOvr>
    <a:masterClrMapping/>
  </p:clrMapOvr>
  <p:transition spd="slow" advClick="0" advTm="2000">
    <p:dissolve/>
    <p:sndAc>
      <p:stSnd loop="1">
        <p:snd r:embed="rId2" name="breeze.wav" builtIn="1"/>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714379"/>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grpSp>
        <p:nvGrpSpPr>
          <p:cNvPr id="19458" name="Group 2"/>
          <p:cNvGrpSpPr>
            <a:grpSpLocks/>
          </p:cNvGrpSpPr>
          <p:nvPr/>
        </p:nvGrpSpPr>
        <p:grpSpPr bwMode="auto">
          <a:xfrm>
            <a:off x="857224" y="2214554"/>
            <a:ext cx="7543800" cy="3352800"/>
            <a:chOff x="550" y="1434"/>
            <a:chExt cx="4752" cy="2112"/>
          </a:xfrm>
        </p:grpSpPr>
        <p:sp>
          <p:nvSpPr>
            <p:cNvPr id="19459" name="Line 3"/>
            <p:cNvSpPr>
              <a:spLocks noChangeShapeType="1"/>
            </p:cNvSpPr>
            <p:nvPr/>
          </p:nvSpPr>
          <p:spPr bwMode="auto">
            <a:xfrm flipH="1">
              <a:off x="550" y="3541"/>
              <a:ext cx="1044" cy="1"/>
            </a:xfrm>
            <a:prstGeom prst="line">
              <a:avLst/>
            </a:prstGeom>
            <a:noFill/>
            <a:ln w="9525">
              <a:solidFill>
                <a:schemeClr val="tx1"/>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9460" name="Line 4"/>
            <p:cNvSpPr>
              <a:spLocks noChangeShapeType="1"/>
            </p:cNvSpPr>
            <p:nvPr/>
          </p:nvSpPr>
          <p:spPr bwMode="auto">
            <a:xfrm flipH="1">
              <a:off x="550" y="3013"/>
              <a:ext cx="1536" cy="0"/>
            </a:xfrm>
            <a:prstGeom prst="line">
              <a:avLst/>
            </a:prstGeom>
            <a:noFill/>
            <a:ln w="9525">
              <a:solidFill>
                <a:schemeClr val="tx1"/>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9461" name="Line 5"/>
            <p:cNvSpPr>
              <a:spLocks noChangeShapeType="1"/>
            </p:cNvSpPr>
            <p:nvPr/>
          </p:nvSpPr>
          <p:spPr bwMode="auto">
            <a:xfrm flipH="1">
              <a:off x="550" y="2490"/>
              <a:ext cx="2112" cy="0"/>
            </a:xfrm>
            <a:prstGeom prst="line">
              <a:avLst/>
            </a:prstGeom>
            <a:noFill/>
            <a:ln w="9525">
              <a:solidFill>
                <a:schemeClr val="tx1"/>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9462" name="Line 6"/>
            <p:cNvSpPr>
              <a:spLocks noChangeShapeType="1"/>
            </p:cNvSpPr>
            <p:nvPr/>
          </p:nvSpPr>
          <p:spPr bwMode="auto">
            <a:xfrm flipH="1">
              <a:off x="550" y="1968"/>
              <a:ext cx="2624" cy="0"/>
            </a:xfrm>
            <a:prstGeom prst="line">
              <a:avLst/>
            </a:prstGeom>
            <a:noFill/>
            <a:ln w="9525">
              <a:solidFill>
                <a:schemeClr val="tx1"/>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9463" name="Line 7"/>
            <p:cNvSpPr>
              <a:spLocks noChangeShapeType="1"/>
            </p:cNvSpPr>
            <p:nvPr/>
          </p:nvSpPr>
          <p:spPr bwMode="auto">
            <a:xfrm flipH="1" flipV="1">
              <a:off x="550" y="1438"/>
              <a:ext cx="3171" cy="0"/>
            </a:xfrm>
            <a:prstGeom prst="line">
              <a:avLst/>
            </a:prstGeom>
            <a:noFill/>
            <a:ln w="9525">
              <a:solidFill>
                <a:schemeClr val="tx1"/>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9464" name="Line 8"/>
            <p:cNvSpPr>
              <a:spLocks noChangeShapeType="1"/>
            </p:cNvSpPr>
            <p:nvPr/>
          </p:nvSpPr>
          <p:spPr bwMode="auto">
            <a:xfrm>
              <a:off x="646" y="1434"/>
              <a:ext cx="0" cy="549"/>
            </a:xfrm>
            <a:prstGeom prst="line">
              <a:avLst/>
            </a:prstGeom>
            <a:noFill/>
            <a:ln w="9525">
              <a:solidFill>
                <a:schemeClr val="tx1"/>
              </a:solidFill>
              <a:round/>
              <a:headEnd type="triangle" w="med" len="med"/>
              <a:tailEnd type="triangle" w="med" len="med"/>
            </a:ln>
            <a:effectLst/>
          </p:spPr>
          <p:txBody>
            <a:bodyPr vert="horz" wrap="none" lIns="91440" tIns="45720" rIns="91440" bIns="45720" numCol="1" anchor="ctr" anchorCtr="0" compatLnSpc="1">
              <a:prstTxWarp prst="textNoShape">
                <a:avLst/>
              </a:prstTxWarp>
            </a:bodyPr>
            <a:lstStyle/>
            <a:p>
              <a:endParaRPr lang="zh-CN" altLang="en-US"/>
            </a:p>
          </p:txBody>
        </p:sp>
        <p:sp>
          <p:nvSpPr>
            <p:cNvPr id="19465" name="Line 9"/>
            <p:cNvSpPr>
              <a:spLocks noChangeShapeType="1"/>
            </p:cNvSpPr>
            <p:nvPr/>
          </p:nvSpPr>
          <p:spPr bwMode="auto">
            <a:xfrm>
              <a:off x="646" y="1983"/>
              <a:ext cx="0" cy="515"/>
            </a:xfrm>
            <a:prstGeom prst="line">
              <a:avLst/>
            </a:prstGeom>
            <a:noFill/>
            <a:ln w="9525">
              <a:solidFill>
                <a:schemeClr val="tx1"/>
              </a:solidFill>
              <a:round/>
              <a:headEnd type="triangle" w="med" len="med"/>
              <a:tailEnd type="triangle" w="med" len="med"/>
            </a:ln>
            <a:effectLst/>
          </p:spPr>
          <p:txBody>
            <a:bodyPr vert="horz" wrap="none" lIns="91440" tIns="45720" rIns="91440" bIns="45720" numCol="1" anchor="ctr" anchorCtr="0" compatLnSpc="1">
              <a:prstTxWarp prst="textNoShape">
                <a:avLst/>
              </a:prstTxWarp>
            </a:bodyPr>
            <a:lstStyle/>
            <a:p>
              <a:endParaRPr lang="zh-CN" altLang="en-US"/>
            </a:p>
          </p:txBody>
        </p:sp>
        <p:sp>
          <p:nvSpPr>
            <p:cNvPr id="19466" name="Line 10"/>
            <p:cNvSpPr>
              <a:spLocks noChangeShapeType="1"/>
            </p:cNvSpPr>
            <p:nvPr/>
          </p:nvSpPr>
          <p:spPr bwMode="auto">
            <a:xfrm>
              <a:off x="646" y="2498"/>
              <a:ext cx="0" cy="514"/>
            </a:xfrm>
            <a:prstGeom prst="line">
              <a:avLst/>
            </a:prstGeom>
            <a:noFill/>
            <a:ln w="9525">
              <a:solidFill>
                <a:schemeClr val="tx1"/>
              </a:solidFill>
              <a:round/>
              <a:headEnd type="triangle" w="med" len="med"/>
              <a:tailEnd type="triangle" w="med" len="med"/>
            </a:ln>
            <a:effectLst/>
          </p:spPr>
          <p:txBody>
            <a:bodyPr vert="horz" wrap="none" lIns="91440" tIns="45720" rIns="91440" bIns="45720" numCol="1" anchor="ctr" anchorCtr="0" compatLnSpc="1">
              <a:prstTxWarp prst="textNoShape">
                <a:avLst/>
              </a:prstTxWarp>
            </a:bodyPr>
            <a:lstStyle/>
            <a:p>
              <a:endParaRPr lang="zh-CN" altLang="en-US"/>
            </a:p>
          </p:txBody>
        </p:sp>
        <p:sp>
          <p:nvSpPr>
            <p:cNvPr id="19467" name="Line 11"/>
            <p:cNvSpPr>
              <a:spLocks noChangeShapeType="1"/>
            </p:cNvSpPr>
            <p:nvPr/>
          </p:nvSpPr>
          <p:spPr bwMode="auto">
            <a:xfrm>
              <a:off x="646" y="3013"/>
              <a:ext cx="0" cy="514"/>
            </a:xfrm>
            <a:prstGeom prst="line">
              <a:avLst/>
            </a:prstGeom>
            <a:noFill/>
            <a:ln w="9525">
              <a:solidFill>
                <a:schemeClr val="tx1"/>
              </a:solidFill>
              <a:round/>
              <a:headEnd type="triangle" w="med" len="med"/>
              <a:tailEnd type="triangle" w="med" len="med"/>
            </a:ln>
            <a:effectLst/>
          </p:spPr>
          <p:txBody>
            <a:bodyPr vert="horz" wrap="none" lIns="91440" tIns="45720" rIns="91440" bIns="45720" numCol="1" anchor="ctr" anchorCtr="0" compatLnSpc="1">
              <a:prstTxWarp prst="textNoShape">
                <a:avLst/>
              </a:prstTxWarp>
            </a:bodyPr>
            <a:lstStyle/>
            <a:p>
              <a:endParaRPr lang="zh-CN" altLang="en-US"/>
            </a:p>
          </p:txBody>
        </p:sp>
        <p:sp>
          <p:nvSpPr>
            <p:cNvPr id="19468" name="Text Box 12"/>
            <p:cNvSpPr txBox="1">
              <a:spLocks noChangeArrowheads="1"/>
            </p:cNvSpPr>
            <p:nvPr/>
          </p:nvSpPr>
          <p:spPr bwMode="auto">
            <a:xfrm>
              <a:off x="742" y="1634"/>
              <a:ext cx="564" cy="192"/>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Verdana" pitchFamily="34" charset="0"/>
                  <a:ea typeface="宋体" pitchFamily="2" charset="-122"/>
                </a:rPr>
                <a:t>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9469" name="Text Box 13"/>
            <p:cNvSpPr txBox="1">
              <a:spLocks noChangeArrowheads="1"/>
            </p:cNvSpPr>
            <p:nvPr/>
          </p:nvSpPr>
          <p:spPr bwMode="auto">
            <a:xfrm>
              <a:off x="742" y="2155"/>
              <a:ext cx="564" cy="192"/>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Verdana" pitchFamily="34" charset="0"/>
                  <a:ea typeface="宋体" pitchFamily="2" charset="-122"/>
                </a:rPr>
                <a:t>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9470" name="Text Box 14"/>
            <p:cNvSpPr txBox="1">
              <a:spLocks noChangeArrowheads="1"/>
            </p:cNvSpPr>
            <p:nvPr/>
          </p:nvSpPr>
          <p:spPr bwMode="auto">
            <a:xfrm>
              <a:off x="742" y="2699"/>
              <a:ext cx="564" cy="192"/>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Verdana" pitchFamily="34" charset="0"/>
                  <a:ea typeface="宋体" pitchFamily="2" charset="-122"/>
                </a:rPr>
                <a:t>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9471" name="Text Box 15"/>
            <p:cNvSpPr txBox="1">
              <a:spLocks noChangeArrowheads="1"/>
            </p:cNvSpPr>
            <p:nvPr/>
          </p:nvSpPr>
          <p:spPr bwMode="auto">
            <a:xfrm>
              <a:off x="742" y="3207"/>
              <a:ext cx="564" cy="192"/>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Verdana" pitchFamily="34" charset="0"/>
                  <a:ea typeface="宋体" pitchFamily="2" charset="-122"/>
                </a:rPr>
                <a:t>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19472" name="Group 16"/>
            <p:cNvGrpSpPr>
              <a:grpSpLocks/>
            </p:cNvGrpSpPr>
            <p:nvPr/>
          </p:nvGrpSpPr>
          <p:grpSpPr bwMode="auto">
            <a:xfrm>
              <a:off x="1632" y="1440"/>
              <a:ext cx="3670" cy="2106"/>
              <a:chOff x="1514" y="1446"/>
              <a:chExt cx="3670" cy="2106"/>
            </a:xfrm>
          </p:grpSpPr>
          <p:sp>
            <p:nvSpPr>
              <p:cNvPr id="19473" name="Freeform 17"/>
              <p:cNvSpPr>
                <a:spLocks/>
              </p:cNvSpPr>
              <p:nvPr/>
            </p:nvSpPr>
            <p:spPr bwMode="gray">
              <a:xfrm>
                <a:off x="4817" y="1446"/>
                <a:ext cx="363" cy="533"/>
              </a:xfrm>
              <a:custGeom>
                <a:avLst/>
                <a:gdLst/>
                <a:ahLst/>
                <a:cxnLst>
                  <a:cxn ang="0">
                    <a:pos x="308" y="120"/>
                  </a:cxn>
                  <a:cxn ang="0">
                    <a:pos x="0" y="444"/>
                  </a:cxn>
                  <a:cxn ang="0">
                    <a:pos x="0" y="286"/>
                  </a:cxn>
                  <a:cxn ang="0">
                    <a:pos x="308" y="0"/>
                  </a:cxn>
                  <a:cxn ang="0">
                    <a:pos x="308" y="120"/>
                  </a:cxn>
                </a:cxnLst>
                <a:rect l="0" t="0" r="r" b="b"/>
                <a:pathLst>
                  <a:path w="308" h="444">
                    <a:moveTo>
                      <a:pt x="308" y="120"/>
                    </a:moveTo>
                    <a:lnTo>
                      <a:pt x="0" y="444"/>
                    </a:lnTo>
                    <a:lnTo>
                      <a:pt x="0" y="286"/>
                    </a:lnTo>
                    <a:lnTo>
                      <a:pt x="308" y="0"/>
                    </a:lnTo>
                    <a:lnTo>
                      <a:pt x="308" y="120"/>
                    </a:lnTo>
                    <a:close/>
                  </a:path>
                </a:pathLst>
              </a:custGeom>
              <a:gradFill rotWithShape="1">
                <a:gsLst>
                  <a:gs pos="0">
                    <a:schemeClr val="accent2">
                      <a:gamma/>
                      <a:shade val="46275"/>
                      <a:invGamma/>
                    </a:schemeClr>
                  </a:gs>
                  <a:gs pos="50000">
                    <a:schemeClr val="accent2"/>
                  </a:gs>
                  <a:gs pos="100000">
                    <a:schemeClr val="accent2">
                      <a:gamma/>
                      <a:shade val="46275"/>
                      <a:invGamma/>
                    </a:schemeClr>
                  </a:gs>
                </a:gsLst>
                <a:lin ang="27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474" name="Freeform 18"/>
              <p:cNvSpPr>
                <a:spLocks/>
              </p:cNvSpPr>
              <p:nvPr/>
            </p:nvSpPr>
            <p:spPr bwMode="gray">
              <a:xfrm>
                <a:off x="3078" y="1446"/>
                <a:ext cx="2106" cy="341"/>
              </a:xfrm>
              <a:custGeom>
                <a:avLst/>
                <a:gdLst/>
                <a:ahLst/>
                <a:cxnLst>
                  <a:cxn ang="0">
                    <a:pos x="1478" y="284"/>
                  </a:cxn>
                  <a:cxn ang="0">
                    <a:pos x="0" y="284"/>
                  </a:cxn>
                  <a:cxn ang="0">
                    <a:pos x="446" y="0"/>
                  </a:cxn>
                  <a:cxn ang="0">
                    <a:pos x="1786" y="0"/>
                  </a:cxn>
                  <a:cxn ang="0">
                    <a:pos x="1478" y="284"/>
                  </a:cxn>
                </a:cxnLst>
                <a:rect l="0" t="0" r="r" b="b"/>
                <a:pathLst>
                  <a:path w="1786" h="284">
                    <a:moveTo>
                      <a:pt x="1478" y="284"/>
                    </a:moveTo>
                    <a:lnTo>
                      <a:pt x="0" y="284"/>
                    </a:lnTo>
                    <a:lnTo>
                      <a:pt x="446" y="0"/>
                    </a:lnTo>
                    <a:lnTo>
                      <a:pt x="1786" y="0"/>
                    </a:lnTo>
                    <a:lnTo>
                      <a:pt x="1478" y="284"/>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475" name="Freeform 19"/>
              <p:cNvSpPr>
                <a:spLocks/>
              </p:cNvSpPr>
              <p:nvPr/>
            </p:nvSpPr>
            <p:spPr bwMode="gray">
              <a:xfrm>
                <a:off x="4452" y="1970"/>
                <a:ext cx="363" cy="530"/>
              </a:xfrm>
              <a:custGeom>
                <a:avLst/>
                <a:gdLst/>
                <a:ahLst/>
                <a:cxnLst>
                  <a:cxn ang="0">
                    <a:pos x="308" y="120"/>
                  </a:cxn>
                  <a:cxn ang="0">
                    <a:pos x="0" y="442"/>
                  </a:cxn>
                  <a:cxn ang="0">
                    <a:pos x="0" y="286"/>
                  </a:cxn>
                  <a:cxn ang="0">
                    <a:pos x="308" y="0"/>
                  </a:cxn>
                  <a:cxn ang="0">
                    <a:pos x="308" y="120"/>
                  </a:cxn>
                </a:cxnLst>
                <a:rect l="0" t="0" r="r" b="b"/>
                <a:pathLst>
                  <a:path w="308" h="442">
                    <a:moveTo>
                      <a:pt x="308" y="120"/>
                    </a:moveTo>
                    <a:lnTo>
                      <a:pt x="0" y="442"/>
                    </a:lnTo>
                    <a:lnTo>
                      <a:pt x="0" y="286"/>
                    </a:lnTo>
                    <a:lnTo>
                      <a:pt x="308" y="0"/>
                    </a:lnTo>
                    <a:lnTo>
                      <a:pt x="308" y="120"/>
                    </a:lnTo>
                    <a:close/>
                  </a:path>
                </a:pathLst>
              </a:custGeom>
              <a:gradFill rotWithShape="1">
                <a:gsLst>
                  <a:gs pos="0">
                    <a:schemeClr val="hlink">
                      <a:gamma/>
                      <a:shade val="46275"/>
                      <a:invGamma/>
                    </a:schemeClr>
                  </a:gs>
                  <a:gs pos="50000">
                    <a:schemeClr val="hlink"/>
                  </a:gs>
                  <a:gs pos="100000">
                    <a:schemeClr val="hlink">
                      <a:gamma/>
                      <a:shade val="46275"/>
                      <a:invGamma/>
                    </a:schemeClr>
                  </a:gs>
                </a:gsLst>
                <a:lin ang="27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476" name="Freeform 20"/>
              <p:cNvSpPr>
                <a:spLocks/>
              </p:cNvSpPr>
              <p:nvPr/>
            </p:nvSpPr>
            <p:spPr bwMode="gray">
              <a:xfrm>
                <a:off x="2555" y="1970"/>
                <a:ext cx="2264" cy="340"/>
              </a:xfrm>
              <a:custGeom>
                <a:avLst/>
                <a:gdLst/>
                <a:ahLst/>
                <a:cxnLst>
                  <a:cxn ang="0">
                    <a:pos x="1612" y="284"/>
                  </a:cxn>
                  <a:cxn ang="0">
                    <a:pos x="0" y="284"/>
                  </a:cxn>
                  <a:cxn ang="0">
                    <a:pos x="446" y="0"/>
                  </a:cxn>
                  <a:cxn ang="0">
                    <a:pos x="1920" y="0"/>
                  </a:cxn>
                  <a:cxn ang="0">
                    <a:pos x="1612" y="284"/>
                  </a:cxn>
                </a:cxnLst>
                <a:rect l="0" t="0" r="r" b="b"/>
                <a:pathLst>
                  <a:path w="1920" h="284">
                    <a:moveTo>
                      <a:pt x="1612" y="284"/>
                    </a:moveTo>
                    <a:lnTo>
                      <a:pt x="0" y="284"/>
                    </a:lnTo>
                    <a:lnTo>
                      <a:pt x="446" y="0"/>
                    </a:lnTo>
                    <a:lnTo>
                      <a:pt x="1920" y="0"/>
                    </a:lnTo>
                    <a:lnTo>
                      <a:pt x="1612" y="284"/>
                    </a:lnTo>
                    <a:close/>
                  </a:path>
                </a:pathLst>
              </a:custGeom>
              <a:solidFill>
                <a:schemeClr val="hlink"/>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477" name="Freeform 21"/>
              <p:cNvSpPr>
                <a:spLocks/>
              </p:cNvSpPr>
              <p:nvPr/>
            </p:nvSpPr>
            <p:spPr bwMode="gray">
              <a:xfrm>
                <a:off x="4086" y="2494"/>
                <a:ext cx="361" cy="532"/>
              </a:xfrm>
              <a:custGeom>
                <a:avLst/>
                <a:gdLst/>
                <a:ahLst/>
                <a:cxnLst>
                  <a:cxn ang="0">
                    <a:pos x="306" y="122"/>
                  </a:cxn>
                  <a:cxn ang="0">
                    <a:pos x="0" y="444"/>
                  </a:cxn>
                  <a:cxn ang="0">
                    <a:pos x="0" y="286"/>
                  </a:cxn>
                  <a:cxn ang="0">
                    <a:pos x="306" y="0"/>
                  </a:cxn>
                  <a:cxn ang="0">
                    <a:pos x="306" y="122"/>
                  </a:cxn>
                </a:cxnLst>
                <a:rect l="0" t="0" r="r" b="b"/>
                <a:pathLst>
                  <a:path w="306" h="444">
                    <a:moveTo>
                      <a:pt x="306" y="122"/>
                    </a:moveTo>
                    <a:lnTo>
                      <a:pt x="0" y="444"/>
                    </a:lnTo>
                    <a:lnTo>
                      <a:pt x="0" y="286"/>
                    </a:lnTo>
                    <a:lnTo>
                      <a:pt x="306" y="0"/>
                    </a:lnTo>
                    <a:lnTo>
                      <a:pt x="306" y="122"/>
                    </a:lnTo>
                    <a:close/>
                  </a:path>
                </a:pathLst>
              </a:custGeom>
              <a:gradFill rotWithShape="1">
                <a:gsLst>
                  <a:gs pos="0">
                    <a:schemeClr val="folHlink">
                      <a:gamma/>
                      <a:shade val="46275"/>
                      <a:invGamma/>
                    </a:schemeClr>
                  </a:gs>
                  <a:gs pos="50000">
                    <a:schemeClr val="folHlink"/>
                  </a:gs>
                  <a:gs pos="100000">
                    <a:schemeClr val="folHlink">
                      <a:gamma/>
                      <a:shade val="46275"/>
                      <a:invGamma/>
                    </a:schemeClr>
                  </a:gs>
                </a:gsLst>
                <a:lin ang="27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478" name="Freeform 22"/>
              <p:cNvSpPr>
                <a:spLocks/>
              </p:cNvSpPr>
              <p:nvPr/>
            </p:nvSpPr>
            <p:spPr bwMode="gray">
              <a:xfrm>
                <a:off x="3722" y="3019"/>
                <a:ext cx="364" cy="533"/>
              </a:xfrm>
              <a:custGeom>
                <a:avLst/>
                <a:gdLst/>
                <a:ahLst/>
                <a:cxnLst>
                  <a:cxn ang="0">
                    <a:pos x="308" y="122"/>
                  </a:cxn>
                  <a:cxn ang="0">
                    <a:pos x="0" y="444"/>
                  </a:cxn>
                  <a:cxn ang="0">
                    <a:pos x="0" y="286"/>
                  </a:cxn>
                  <a:cxn ang="0">
                    <a:pos x="308" y="0"/>
                  </a:cxn>
                  <a:cxn ang="0">
                    <a:pos x="308" y="122"/>
                  </a:cxn>
                </a:cxnLst>
                <a:rect l="0" t="0" r="r" b="b"/>
                <a:pathLst>
                  <a:path w="308" h="444">
                    <a:moveTo>
                      <a:pt x="308" y="122"/>
                    </a:moveTo>
                    <a:lnTo>
                      <a:pt x="0" y="444"/>
                    </a:lnTo>
                    <a:lnTo>
                      <a:pt x="0" y="286"/>
                    </a:lnTo>
                    <a:lnTo>
                      <a:pt x="308" y="0"/>
                    </a:lnTo>
                    <a:lnTo>
                      <a:pt x="308" y="122"/>
                    </a:lnTo>
                    <a:close/>
                  </a:path>
                </a:pathLst>
              </a:custGeom>
              <a:gradFill rotWithShape="1">
                <a:gsLst>
                  <a:gs pos="0">
                    <a:schemeClr val="accent1">
                      <a:gamma/>
                      <a:shade val="46275"/>
                      <a:invGamma/>
                    </a:schemeClr>
                  </a:gs>
                  <a:gs pos="50000">
                    <a:schemeClr val="accent1"/>
                  </a:gs>
                  <a:gs pos="100000">
                    <a:schemeClr val="accent1">
                      <a:gamma/>
                      <a:shade val="46275"/>
                      <a:invGamma/>
                    </a:schemeClr>
                  </a:gs>
                </a:gsLst>
                <a:lin ang="27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479" name="Freeform 23"/>
              <p:cNvSpPr>
                <a:spLocks/>
              </p:cNvSpPr>
              <p:nvPr/>
            </p:nvSpPr>
            <p:spPr bwMode="gray">
              <a:xfrm>
                <a:off x="1515" y="3022"/>
                <a:ext cx="2571" cy="340"/>
              </a:xfrm>
              <a:custGeom>
                <a:avLst/>
                <a:gdLst/>
                <a:ahLst/>
                <a:cxnLst>
                  <a:cxn ang="0">
                    <a:pos x="1872" y="284"/>
                  </a:cxn>
                  <a:cxn ang="0">
                    <a:pos x="0" y="284"/>
                  </a:cxn>
                  <a:cxn ang="0">
                    <a:pos x="446" y="0"/>
                  </a:cxn>
                  <a:cxn ang="0">
                    <a:pos x="2180" y="0"/>
                  </a:cxn>
                  <a:cxn ang="0">
                    <a:pos x="1872" y="284"/>
                  </a:cxn>
                </a:cxnLst>
                <a:rect l="0" t="0" r="r" b="b"/>
                <a:pathLst>
                  <a:path w="2180" h="284">
                    <a:moveTo>
                      <a:pt x="1872" y="284"/>
                    </a:moveTo>
                    <a:lnTo>
                      <a:pt x="0" y="284"/>
                    </a:lnTo>
                    <a:lnTo>
                      <a:pt x="446" y="0"/>
                    </a:lnTo>
                    <a:lnTo>
                      <a:pt x="2180" y="0"/>
                    </a:lnTo>
                    <a:lnTo>
                      <a:pt x="1872" y="28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480" name="Freeform 24"/>
              <p:cNvSpPr>
                <a:spLocks/>
              </p:cNvSpPr>
              <p:nvPr/>
            </p:nvSpPr>
            <p:spPr bwMode="gray">
              <a:xfrm>
                <a:off x="1888" y="1543"/>
                <a:ext cx="1158" cy="1715"/>
              </a:xfrm>
              <a:custGeom>
                <a:avLst/>
                <a:gdLst/>
                <a:ahLst/>
                <a:cxnLst>
                  <a:cxn ang="0">
                    <a:pos x="12" y="2464"/>
                  </a:cxn>
                  <a:cxn ang="0">
                    <a:pos x="56" y="2120"/>
                  </a:cxn>
                  <a:cxn ang="0">
                    <a:pos x="124" y="1808"/>
                  </a:cxn>
                  <a:cxn ang="0">
                    <a:pos x="212" y="1524"/>
                  </a:cxn>
                  <a:cxn ang="0">
                    <a:pos x="316" y="1270"/>
                  </a:cxn>
                  <a:cxn ang="0">
                    <a:pos x="430" y="1044"/>
                  </a:cxn>
                  <a:cxn ang="0">
                    <a:pos x="550" y="846"/>
                  </a:cxn>
                  <a:cxn ang="0">
                    <a:pos x="672" y="674"/>
                  </a:cxn>
                  <a:cxn ang="0">
                    <a:pos x="792" y="528"/>
                  </a:cxn>
                  <a:cxn ang="0">
                    <a:pos x="906" y="408"/>
                  </a:cxn>
                  <a:cxn ang="0">
                    <a:pos x="1010" y="310"/>
                  </a:cxn>
                  <a:cxn ang="0">
                    <a:pos x="1096" y="236"/>
                  </a:cxn>
                  <a:cxn ang="0">
                    <a:pos x="1164" y="184"/>
                  </a:cxn>
                  <a:cxn ang="0">
                    <a:pos x="1208" y="154"/>
                  </a:cxn>
                  <a:cxn ang="0">
                    <a:pos x="1224" y="144"/>
                  </a:cxn>
                  <a:cxn ang="0">
                    <a:pos x="1728" y="56"/>
                  </a:cxn>
                  <a:cxn ang="0">
                    <a:pos x="1568" y="328"/>
                  </a:cxn>
                  <a:cxn ang="0">
                    <a:pos x="1554" y="332"/>
                  </a:cxn>
                  <a:cxn ang="0">
                    <a:pos x="1514" y="346"/>
                  </a:cxn>
                  <a:cxn ang="0">
                    <a:pos x="1452" y="370"/>
                  </a:cxn>
                  <a:cxn ang="0">
                    <a:pos x="1370" y="410"/>
                  </a:cxn>
                  <a:cxn ang="0">
                    <a:pos x="1270" y="466"/>
                  </a:cxn>
                  <a:cxn ang="0">
                    <a:pos x="1158" y="540"/>
                  </a:cxn>
                  <a:cxn ang="0">
                    <a:pos x="1034" y="636"/>
                  </a:cxn>
                  <a:cxn ang="0">
                    <a:pos x="904" y="756"/>
                  </a:cxn>
                  <a:cxn ang="0">
                    <a:pos x="770" y="900"/>
                  </a:cxn>
                  <a:cxn ang="0">
                    <a:pos x="632" y="1076"/>
                  </a:cxn>
                  <a:cxn ang="0">
                    <a:pos x="498" y="1280"/>
                  </a:cxn>
                  <a:cxn ang="0">
                    <a:pos x="370" y="1518"/>
                  </a:cxn>
                  <a:cxn ang="0">
                    <a:pos x="248" y="1792"/>
                  </a:cxn>
                  <a:cxn ang="0">
                    <a:pos x="138" y="2104"/>
                  </a:cxn>
                  <a:cxn ang="0">
                    <a:pos x="42" y="2456"/>
                  </a:cxn>
                </a:cxnLst>
                <a:rect l="0" t="0" r="r" b="b"/>
                <a:pathLst>
                  <a:path w="1824" h="2648">
                    <a:moveTo>
                      <a:pt x="0" y="2648"/>
                    </a:moveTo>
                    <a:lnTo>
                      <a:pt x="12" y="2464"/>
                    </a:lnTo>
                    <a:lnTo>
                      <a:pt x="32" y="2288"/>
                    </a:lnTo>
                    <a:lnTo>
                      <a:pt x="56" y="2120"/>
                    </a:lnTo>
                    <a:lnTo>
                      <a:pt x="88" y="1960"/>
                    </a:lnTo>
                    <a:lnTo>
                      <a:pt x="124" y="1808"/>
                    </a:lnTo>
                    <a:lnTo>
                      <a:pt x="166" y="1662"/>
                    </a:lnTo>
                    <a:lnTo>
                      <a:pt x="212" y="1524"/>
                    </a:lnTo>
                    <a:lnTo>
                      <a:pt x="262" y="1394"/>
                    </a:lnTo>
                    <a:lnTo>
                      <a:pt x="316" y="1270"/>
                    </a:lnTo>
                    <a:lnTo>
                      <a:pt x="372" y="1154"/>
                    </a:lnTo>
                    <a:lnTo>
                      <a:pt x="430" y="1044"/>
                    </a:lnTo>
                    <a:lnTo>
                      <a:pt x="490" y="942"/>
                    </a:lnTo>
                    <a:lnTo>
                      <a:pt x="550" y="846"/>
                    </a:lnTo>
                    <a:lnTo>
                      <a:pt x="612" y="758"/>
                    </a:lnTo>
                    <a:lnTo>
                      <a:pt x="672" y="674"/>
                    </a:lnTo>
                    <a:lnTo>
                      <a:pt x="734" y="598"/>
                    </a:lnTo>
                    <a:lnTo>
                      <a:pt x="792" y="528"/>
                    </a:lnTo>
                    <a:lnTo>
                      <a:pt x="850" y="464"/>
                    </a:lnTo>
                    <a:lnTo>
                      <a:pt x="906" y="408"/>
                    </a:lnTo>
                    <a:lnTo>
                      <a:pt x="960" y="356"/>
                    </a:lnTo>
                    <a:lnTo>
                      <a:pt x="1010" y="310"/>
                    </a:lnTo>
                    <a:lnTo>
                      <a:pt x="1056" y="270"/>
                    </a:lnTo>
                    <a:lnTo>
                      <a:pt x="1096" y="236"/>
                    </a:lnTo>
                    <a:lnTo>
                      <a:pt x="1134" y="208"/>
                    </a:lnTo>
                    <a:lnTo>
                      <a:pt x="1164" y="184"/>
                    </a:lnTo>
                    <a:lnTo>
                      <a:pt x="1190" y="166"/>
                    </a:lnTo>
                    <a:lnTo>
                      <a:pt x="1208" y="154"/>
                    </a:lnTo>
                    <a:lnTo>
                      <a:pt x="1220" y="146"/>
                    </a:lnTo>
                    <a:lnTo>
                      <a:pt x="1224" y="144"/>
                    </a:lnTo>
                    <a:lnTo>
                      <a:pt x="848" y="0"/>
                    </a:lnTo>
                    <a:lnTo>
                      <a:pt x="1728" y="56"/>
                    </a:lnTo>
                    <a:lnTo>
                      <a:pt x="1824" y="480"/>
                    </a:lnTo>
                    <a:lnTo>
                      <a:pt x="1568" y="328"/>
                    </a:lnTo>
                    <a:lnTo>
                      <a:pt x="1564" y="328"/>
                    </a:lnTo>
                    <a:lnTo>
                      <a:pt x="1554" y="332"/>
                    </a:lnTo>
                    <a:lnTo>
                      <a:pt x="1538" y="338"/>
                    </a:lnTo>
                    <a:lnTo>
                      <a:pt x="1514" y="346"/>
                    </a:lnTo>
                    <a:lnTo>
                      <a:pt x="1486" y="356"/>
                    </a:lnTo>
                    <a:lnTo>
                      <a:pt x="1452" y="370"/>
                    </a:lnTo>
                    <a:lnTo>
                      <a:pt x="1412" y="388"/>
                    </a:lnTo>
                    <a:lnTo>
                      <a:pt x="1370" y="410"/>
                    </a:lnTo>
                    <a:lnTo>
                      <a:pt x="1322" y="436"/>
                    </a:lnTo>
                    <a:lnTo>
                      <a:pt x="1270" y="466"/>
                    </a:lnTo>
                    <a:lnTo>
                      <a:pt x="1216" y="500"/>
                    </a:lnTo>
                    <a:lnTo>
                      <a:pt x="1158" y="540"/>
                    </a:lnTo>
                    <a:lnTo>
                      <a:pt x="1098" y="584"/>
                    </a:lnTo>
                    <a:lnTo>
                      <a:pt x="1034" y="636"/>
                    </a:lnTo>
                    <a:lnTo>
                      <a:pt x="970" y="692"/>
                    </a:lnTo>
                    <a:lnTo>
                      <a:pt x="904" y="756"/>
                    </a:lnTo>
                    <a:lnTo>
                      <a:pt x="836" y="824"/>
                    </a:lnTo>
                    <a:lnTo>
                      <a:pt x="770" y="900"/>
                    </a:lnTo>
                    <a:lnTo>
                      <a:pt x="700" y="984"/>
                    </a:lnTo>
                    <a:lnTo>
                      <a:pt x="632" y="1076"/>
                    </a:lnTo>
                    <a:lnTo>
                      <a:pt x="566" y="1174"/>
                    </a:lnTo>
                    <a:lnTo>
                      <a:pt x="498" y="1280"/>
                    </a:lnTo>
                    <a:lnTo>
                      <a:pt x="434" y="1394"/>
                    </a:lnTo>
                    <a:lnTo>
                      <a:pt x="370" y="1518"/>
                    </a:lnTo>
                    <a:lnTo>
                      <a:pt x="308" y="1650"/>
                    </a:lnTo>
                    <a:lnTo>
                      <a:pt x="248" y="1792"/>
                    </a:lnTo>
                    <a:lnTo>
                      <a:pt x="192" y="1944"/>
                    </a:lnTo>
                    <a:lnTo>
                      <a:pt x="138" y="2104"/>
                    </a:lnTo>
                    <a:lnTo>
                      <a:pt x="88" y="2274"/>
                    </a:lnTo>
                    <a:lnTo>
                      <a:pt x="42" y="2456"/>
                    </a:lnTo>
                    <a:lnTo>
                      <a:pt x="0" y="2648"/>
                    </a:lnTo>
                    <a:close/>
                  </a:path>
                </a:pathLst>
              </a:custGeom>
              <a:gradFill rotWithShape="1">
                <a:gsLst>
                  <a:gs pos="0">
                    <a:srgbClr val="D11364"/>
                  </a:gs>
                  <a:gs pos="100000">
                    <a:srgbClr val="D11364">
                      <a:gamma/>
                      <a:shade val="46275"/>
                      <a:invGamma/>
                    </a:srgbClr>
                  </a:gs>
                </a:gsLst>
                <a:lin ang="54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481" name="Rectangle 25"/>
              <p:cNvSpPr>
                <a:spLocks noChangeArrowheads="1"/>
              </p:cNvSpPr>
              <p:nvPr/>
            </p:nvSpPr>
            <p:spPr bwMode="gray">
              <a:xfrm>
                <a:off x="3082" y="1787"/>
                <a:ext cx="1743" cy="192"/>
              </a:xfrm>
              <a:prstGeom prst="rect">
                <a:avLst/>
              </a:prstGeom>
              <a:gradFill rotWithShape="1">
                <a:gsLst>
                  <a:gs pos="0">
                    <a:schemeClr val="accent2">
                      <a:gamma/>
                      <a:shade val="72549"/>
                      <a:invGamma/>
                    </a:schemeClr>
                  </a:gs>
                  <a:gs pos="50000">
                    <a:schemeClr val="accent2"/>
                  </a:gs>
                  <a:gs pos="100000">
                    <a:schemeClr val="accent2">
                      <a:gamma/>
                      <a:shade val="72549"/>
                      <a:invGamma/>
                    </a:schemeClr>
                  </a:gs>
                </a:gsLst>
                <a:lin ang="2700000" scaled="1"/>
              </a:gradFill>
              <a:ln w="9525">
                <a:noFill/>
                <a:miter lim="800000"/>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FFFFFF"/>
                    </a:solidFill>
                    <a:effectLst/>
                    <a:latin typeface="Verdana"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9482" name="Rectangle 26"/>
              <p:cNvSpPr>
                <a:spLocks noChangeArrowheads="1"/>
              </p:cNvSpPr>
              <p:nvPr/>
            </p:nvSpPr>
            <p:spPr bwMode="gray">
              <a:xfrm>
                <a:off x="2556" y="2310"/>
                <a:ext cx="1900" cy="188"/>
              </a:xfrm>
              <a:prstGeom prst="rect">
                <a:avLst/>
              </a:prstGeom>
              <a:gradFill rotWithShape="1">
                <a:gsLst>
                  <a:gs pos="0">
                    <a:schemeClr val="hlink">
                      <a:gamma/>
                      <a:shade val="72549"/>
                      <a:invGamma/>
                    </a:schemeClr>
                  </a:gs>
                  <a:gs pos="50000">
                    <a:schemeClr val="hlink"/>
                  </a:gs>
                  <a:gs pos="100000">
                    <a:schemeClr val="hlink">
                      <a:gamma/>
                      <a:shade val="72549"/>
                      <a:invGamma/>
                    </a:schemeClr>
                  </a:gs>
                </a:gsLst>
                <a:lin ang="2700000" scaled="1"/>
              </a:gradFill>
              <a:ln w="9525">
                <a:noFill/>
                <a:miter lim="800000"/>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FFFFFF"/>
                    </a:solidFill>
                    <a:effectLst/>
                    <a:latin typeface="Verdana"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9483" name="Freeform 27"/>
              <p:cNvSpPr>
                <a:spLocks/>
              </p:cNvSpPr>
              <p:nvPr/>
            </p:nvSpPr>
            <p:spPr bwMode="gray">
              <a:xfrm>
                <a:off x="2036" y="2494"/>
                <a:ext cx="2415" cy="343"/>
              </a:xfrm>
              <a:custGeom>
                <a:avLst/>
                <a:gdLst/>
                <a:ahLst/>
                <a:cxnLst>
                  <a:cxn ang="0">
                    <a:pos x="1742" y="286"/>
                  </a:cxn>
                  <a:cxn ang="0">
                    <a:pos x="0" y="286"/>
                  </a:cxn>
                  <a:cxn ang="0">
                    <a:pos x="446" y="0"/>
                  </a:cxn>
                  <a:cxn ang="0">
                    <a:pos x="2048" y="0"/>
                  </a:cxn>
                  <a:cxn ang="0">
                    <a:pos x="1742" y="286"/>
                  </a:cxn>
                </a:cxnLst>
                <a:rect l="0" t="0" r="r" b="b"/>
                <a:pathLst>
                  <a:path w="2048" h="286">
                    <a:moveTo>
                      <a:pt x="1742" y="286"/>
                    </a:moveTo>
                    <a:lnTo>
                      <a:pt x="0" y="286"/>
                    </a:lnTo>
                    <a:lnTo>
                      <a:pt x="446" y="0"/>
                    </a:lnTo>
                    <a:lnTo>
                      <a:pt x="2048" y="0"/>
                    </a:lnTo>
                    <a:lnTo>
                      <a:pt x="1742" y="286"/>
                    </a:lnTo>
                    <a:close/>
                  </a:path>
                </a:pathLst>
              </a:custGeom>
              <a:solidFill>
                <a:schemeClr val="folHlink"/>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484" name="Rectangle 28"/>
              <p:cNvSpPr>
                <a:spLocks noChangeArrowheads="1"/>
              </p:cNvSpPr>
              <p:nvPr/>
            </p:nvSpPr>
            <p:spPr bwMode="gray">
              <a:xfrm>
                <a:off x="2038" y="2836"/>
                <a:ext cx="2056" cy="188"/>
              </a:xfrm>
              <a:prstGeom prst="rect">
                <a:avLst/>
              </a:prstGeom>
              <a:gradFill rotWithShape="1">
                <a:gsLst>
                  <a:gs pos="0">
                    <a:schemeClr val="folHlink">
                      <a:gamma/>
                      <a:shade val="72549"/>
                      <a:invGamma/>
                    </a:schemeClr>
                  </a:gs>
                  <a:gs pos="50000">
                    <a:schemeClr val="folHlink"/>
                  </a:gs>
                  <a:gs pos="100000">
                    <a:schemeClr val="folHlink">
                      <a:gamma/>
                      <a:shade val="72549"/>
                      <a:invGamma/>
                    </a:schemeClr>
                  </a:gs>
                </a:gsLst>
                <a:lin ang="2700000" scaled="1"/>
              </a:gradFill>
              <a:ln w="9525">
                <a:noFill/>
                <a:miter lim="800000"/>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FFFFFF"/>
                    </a:solidFill>
                    <a:effectLst/>
                    <a:latin typeface="Verdana"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9485" name="Rectangle 29"/>
              <p:cNvSpPr>
                <a:spLocks noChangeArrowheads="1"/>
              </p:cNvSpPr>
              <p:nvPr/>
            </p:nvSpPr>
            <p:spPr bwMode="gray">
              <a:xfrm>
                <a:off x="1514" y="3363"/>
                <a:ext cx="2213" cy="187"/>
              </a:xfrm>
              <a:prstGeom prst="rect">
                <a:avLst/>
              </a:prstGeom>
              <a:gradFill rotWithShape="1">
                <a:gsLst>
                  <a:gs pos="0">
                    <a:schemeClr val="accent1">
                      <a:gamma/>
                      <a:shade val="72549"/>
                      <a:invGamma/>
                    </a:schemeClr>
                  </a:gs>
                  <a:gs pos="50000">
                    <a:schemeClr val="accent1"/>
                  </a:gs>
                  <a:gs pos="100000">
                    <a:schemeClr val="accent1">
                      <a:gamma/>
                      <a:shade val="72549"/>
                      <a:invGamma/>
                    </a:schemeClr>
                  </a:gs>
                </a:gsLst>
                <a:lin ang="2700000" scaled="1"/>
              </a:gradFill>
              <a:ln w="9525">
                <a:noFill/>
                <a:miter lim="800000"/>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FFFFFF"/>
                    </a:solidFill>
                    <a:effectLst/>
                    <a:latin typeface="Verdana"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grpSp>
    </p:spTree>
  </p:cSld>
  <p:clrMapOvr>
    <a:masterClrMapping/>
  </p:clrMapOvr>
  <p:transition spd="slow" advClick="0" advTm="2000">
    <p:dissolve/>
    <p:sndAc>
      <p:stSnd loop="1">
        <p:snd r:embed="rId2" name="breeze.wav" builtIn="1"/>
      </p:stSnd>
    </p:sndAc>
  </p:transition>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4.jpeg"/></Relationships>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自定义设计方案">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128</TotalTime>
  <Words>954</Words>
  <PresentationFormat>全屏显示(4:3)</PresentationFormat>
  <Paragraphs>273</Paragraphs>
  <Slides>28</Slides>
  <Notes>0</Notes>
  <HiddenSlides>0</HiddenSlides>
  <MMClips>0</MMClips>
  <ScaleCrop>false</ScaleCrop>
  <HeadingPairs>
    <vt:vector size="6" baseType="variant">
      <vt:variant>
        <vt:lpstr>主题</vt:lpstr>
      </vt:variant>
      <vt:variant>
        <vt:i4>2</vt:i4>
      </vt:variant>
      <vt:variant>
        <vt:lpstr>嵌入 OLE 服务器</vt:lpstr>
      </vt:variant>
      <vt:variant>
        <vt:i4>1</vt:i4>
      </vt:variant>
      <vt:variant>
        <vt:lpstr>幻灯片标题</vt:lpstr>
      </vt:variant>
      <vt:variant>
        <vt:i4>28</vt:i4>
      </vt:variant>
    </vt:vector>
  </HeadingPairs>
  <TitlesOfParts>
    <vt:vector size="31" baseType="lpstr">
      <vt:lpstr>Office 主题</vt:lpstr>
      <vt:lpstr>自定义设计方案</vt:lpstr>
      <vt:lpstr>图表</vt:lpstr>
      <vt:lpstr>POWERPOINT模板 六一儿童节/教育/通用PPT</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谢谢您的观赏!</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PowerPoint模板 会议/报告/演讲/通用PPT</dc:title>
  <cp:lastModifiedBy>微软用户</cp:lastModifiedBy>
  <cp:revision>23</cp:revision>
  <dcterms:modified xsi:type="dcterms:W3CDTF">2009-05-20T05:38:43Z</dcterms:modified>
</cp:coreProperties>
</file>