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82" r:id="rId3"/>
    <p:sldId id="269" r:id="rId4"/>
    <p:sldId id="283" r:id="rId5"/>
    <p:sldId id="287" r:id="rId6"/>
    <p:sldId id="284" r:id="rId7"/>
    <p:sldId id="294" r:id="rId8"/>
    <p:sldId id="295" r:id="rId9"/>
    <p:sldId id="286" r:id="rId10"/>
    <p:sldId id="288" r:id="rId11"/>
    <p:sldId id="297" r:id="rId12"/>
    <p:sldId id="298" r:id="rId13"/>
    <p:sldId id="299" r:id="rId14"/>
    <p:sldId id="303" r:id="rId15"/>
    <p:sldId id="302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CBA6"/>
    <a:srgbClr val="94C4B4"/>
    <a:srgbClr val="D1C8BE"/>
    <a:srgbClr val="EC6207"/>
    <a:srgbClr val="D32426"/>
    <a:srgbClr val="549E93"/>
    <a:srgbClr val="66A69D"/>
    <a:srgbClr val="FBB581"/>
    <a:srgbClr val="FDDABF"/>
    <a:srgbClr val="EEC2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66" y="66"/>
      </p:cViewPr>
      <p:guideLst>
        <p:guide orient="horz" pos="206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04BE90-A5F5-466A-8260-C8F3A2C1CBE5}" type="datetimeFigureOut">
              <a:rPr lang="zh-CN" altLang="en-US" smtClean="0"/>
              <a:t>2014/8/12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C29CFF-96F8-4C58-BBD8-D66B1EEA0A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013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29CFF-96F8-4C58-BBD8-D66B1EEA0A2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9558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2014/8/12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2014/8/12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2014/8/12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2014/8/12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2014/8/12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2014/8/12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2014/8/12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2014/8/12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2014/8/12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2014/8/12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2014/8/12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5000">
        <p15:prstTrans prst="pageCurlDouble"/>
      </p:transition>
    </mc:Choice>
    <mc:Fallback>
      <p:transition spd="slow" advClick="0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5000">
        <p15:prstTrans prst="pageCurlDouble"/>
      </p:transition>
    </mc:Choice>
    <mc:Fallback>
      <p:transition spd="slow" advClick="0" advTm="5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2858F-D079-476C-BEFC-E197A2177C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2014/8/12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D3B58B-0858-44A5-A8FB-84A4670D8AB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5000">
        <p15:prstTrans prst="pageCurlDouble"/>
      </p:transition>
    </mc:Choice>
    <mc:Fallback>
      <p:transition spd="slow" advClick="0" advTm="5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emf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anj.cn/index.php?act=show_store&amp;id=755" TargetMode="Externa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55CC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38BE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ECE2C"/>
              </a:solidFill>
            </a:endParaRPr>
          </a:p>
        </p:txBody>
      </p:sp>
      <p:sp>
        <p:nvSpPr>
          <p:cNvPr id="389" name="AutoShape 3"/>
          <p:cNvSpPr>
            <a:spLocks noChangeAspect="1" noChangeArrowheads="1" noTextEdit="1"/>
          </p:cNvSpPr>
          <p:nvPr/>
        </p:nvSpPr>
        <p:spPr bwMode="auto">
          <a:xfrm>
            <a:off x="3028951" y="2419350"/>
            <a:ext cx="6724650" cy="439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Oval 5"/>
          <p:cNvSpPr>
            <a:spLocks noChangeArrowheads="1"/>
          </p:cNvSpPr>
          <p:nvPr/>
        </p:nvSpPr>
        <p:spPr bwMode="auto">
          <a:xfrm>
            <a:off x="5046663" y="5159376"/>
            <a:ext cx="138113" cy="160338"/>
          </a:xfrm>
          <a:prstGeom prst="ellipse">
            <a:avLst/>
          </a:prstGeom>
          <a:solidFill>
            <a:srgbClr val="F9DA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Oval 6"/>
          <p:cNvSpPr>
            <a:spLocks noChangeArrowheads="1"/>
          </p:cNvSpPr>
          <p:nvPr/>
        </p:nvSpPr>
        <p:spPr bwMode="auto">
          <a:xfrm>
            <a:off x="3692526" y="6564313"/>
            <a:ext cx="1169988" cy="123825"/>
          </a:xfrm>
          <a:prstGeom prst="ellipse">
            <a:avLst/>
          </a:prstGeom>
          <a:solidFill>
            <a:srgbClr val="77B0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2" name="Freeform 7"/>
          <p:cNvSpPr>
            <a:spLocks/>
          </p:cNvSpPr>
          <p:nvPr/>
        </p:nvSpPr>
        <p:spPr bwMode="auto">
          <a:xfrm>
            <a:off x="4306888" y="6200776"/>
            <a:ext cx="373063" cy="214313"/>
          </a:xfrm>
          <a:custGeom>
            <a:avLst/>
            <a:gdLst>
              <a:gd name="T0" fmla="*/ 60 w 235"/>
              <a:gd name="T1" fmla="*/ 0 h 135"/>
              <a:gd name="T2" fmla="*/ 235 w 235"/>
              <a:gd name="T3" fmla="*/ 99 h 135"/>
              <a:gd name="T4" fmla="*/ 225 w 235"/>
              <a:gd name="T5" fmla="*/ 135 h 135"/>
              <a:gd name="T6" fmla="*/ 0 w 235"/>
              <a:gd name="T7" fmla="*/ 29 h 135"/>
              <a:gd name="T8" fmla="*/ 60 w 235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5" h="135">
                <a:moveTo>
                  <a:pt x="60" y="0"/>
                </a:moveTo>
                <a:lnTo>
                  <a:pt x="235" y="99"/>
                </a:lnTo>
                <a:lnTo>
                  <a:pt x="225" y="135"/>
                </a:lnTo>
                <a:lnTo>
                  <a:pt x="0" y="29"/>
                </a:lnTo>
                <a:lnTo>
                  <a:pt x="60" y="0"/>
                </a:lnTo>
                <a:close/>
              </a:path>
            </a:pathLst>
          </a:custGeom>
          <a:solidFill>
            <a:srgbClr val="293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Freeform 8"/>
          <p:cNvSpPr>
            <a:spLocks/>
          </p:cNvSpPr>
          <p:nvPr/>
        </p:nvSpPr>
        <p:spPr bwMode="auto">
          <a:xfrm>
            <a:off x="4306888" y="6200776"/>
            <a:ext cx="373063" cy="214313"/>
          </a:xfrm>
          <a:custGeom>
            <a:avLst/>
            <a:gdLst>
              <a:gd name="T0" fmla="*/ 60 w 235"/>
              <a:gd name="T1" fmla="*/ 0 h 135"/>
              <a:gd name="T2" fmla="*/ 235 w 235"/>
              <a:gd name="T3" fmla="*/ 99 h 135"/>
              <a:gd name="T4" fmla="*/ 225 w 235"/>
              <a:gd name="T5" fmla="*/ 135 h 135"/>
              <a:gd name="T6" fmla="*/ 0 w 235"/>
              <a:gd name="T7" fmla="*/ 29 h 135"/>
              <a:gd name="T8" fmla="*/ 60 w 235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5" h="135">
                <a:moveTo>
                  <a:pt x="60" y="0"/>
                </a:moveTo>
                <a:lnTo>
                  <a:pt x="235" y="99"/>
                </a:lnTo>
                <a:lnTo>
                  <a:pt x="225" y="135"/>
                </a:lnTo>
                <a:lnTo>
                  <a:pt x="0" y="29"/>
                </a:lnTo>
                <a:lnTo>
                  <a:pt x="6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4" name="Freeform 9"/>
          <p:cNvSpPr>
            <a:spLocks/>
          </p:cNvSpPr>
          <p:nvPr/>
        </p:nvSpPr>
        <p:spPr bwMode="auto">
          <a:xfrm>
            <a:off x="4648201" y="6261101"/>
            <a:ext cx="158750" cy="176213"/>
          </a:xfrm>
          <a:custGeom>
            <a:avLst/>
            <a:gdLst>
              <a:gd name="T0" fmla="*/ 145 w 162"/>
              <a:gd name="T1" fmla="*/ 11 h 179"/>
              <a:gd name="T2" fmla="*/ 26 w 162"/>
              <a:gd name="T3" fmla="*/ 168 h 179"/>
              <a:gd name="T4" fmla="*/ 41 w 162"/>
              <a:gd name="T5" fmla="*/ 83 h 179"/>
              <a:gd name="T6" fmla="*/ 145 w 162"/>
              <a:gd name="T7" fmla="*/ 11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2" h="179">
                <a:moveTo>
                  <a:pt x="145" y="11"/>
                </a:moveTo>
                <a:cubicBezTo>
                  <a:pt x="162" y="21"/>
                  <a:pt x="42" y="179"/>
                  <a:pt x="26" y="168"/>
                </a:cubicBezTo>
                <a:cubicBezTo>
                  <a:pt x="9" y="158"/>
                  <a:pt x="0" y="134"/>
                  <a:pt x="41" y="83"/>
                </a:cubicBezTo>
                <a:cubicBezTo>
                  <a:pt x="82" y="32"/>
                  <a:pt x="129" y="0"/>
                  <a:pt x="145" y="11"/>
                </a:cubicBezTo>
                <a:close/>
              </a:path>
            </a:pathLst>
          </a:custGeom>
          <a:solidFill>
            <a:srgbClr val="293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5" name="Freeform 10"/>
          <p:cNvSpPr>
            <a:spLocks/>
          </p:cNvSpPr>
          <p:nvPr/>
        </p:nvSpPr>
        <p:spPr bwMode="auto">
          <a:xfrm>
            <a:off x="4487863" y="5272088"/>
            <a:ext cx="684213" cy="646113"/>
          </a:xfrm>
          <a:custGeom>
            <a:avLst/>
            <a:gdLst>
              <a:gd name="T0" fmla="*/ 17 w 699"/>
              <a:gd name="T1" fmla="*/ 493 h 659"/>
              <a:gd name="T2" fmla="*/ 0 w 699"/>
              <a:gd name="T3" fmla="*/ 410 h 659"/>
              <a:gd name="T4" fmla="*/ 568 w 699"/>
              <a:gd name="T5" fmla="*/ 0 h 659"/>
              <a:gd name="T6" fmla="*/ 699 w 699"/>
              <a:gd name="T7" fmla="*/ 22 h 659"/>
              <a:gd name="T8" fmla="*/ 17 w 699"/>
              <a:gd name="T9" fmla="*/ 493 h 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9" h="659">
                <a:moveTo>
                  <a:pt x="17" y="493"/>
                </a:moveTo>
                <a:cubicBezTo>
                  <a:pt x="0" y="410"/>
                  <a:pt x="0" y="410"/>
                  <a:pt x="0" y="410"/>
                </a:cubicBezTo>
                <a:cubicBezTo>
                  <a:pt x="583" y="490"/>
                  <a:pt x="568" y="0"/>
                  <a:pt x="568" y="0"/>
                </a:cubicBezTo>
                <a:cubicBezTo>
                  <a:pt x="699" y="22"/>
                  <a:pt x="699" y="22"/>
                  <a:pt x="699" y="22"/>
                </a:cubicBezTo>
                <a:cubicBezTo>
                  <a:pt x="624" y="659"/>
                  <a:pt x="17" y="493"/>
                  <a:pt x="17" y="493"/>
                </a:cubicBez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Freeform 11"/>
          <p:cNvSpPr>
            <a:spLocks/>
          </p:cNvSpPr>
          <p:nvPr/>
        </p:nvSpPr>
        <p:spPr bwMode="auto">
          <a:xfrm>
            <a:off x="3975101" y="6248401"/>
            <a:ext cx="207963" cy="377825"/>
          </a:xfrm>
          <a:custGeom>
            <a:avLst/>
            <a:gdLst>
              <a:gd name="T0" fmla="*/ 63 w 131"/>
              <a:gd name="T1" fmla="*/ 21 h 238"/>
              <a:gd name="T2" fmla="*/ 131 w 131"/>
              <a:gd name="T3" fmla="*/ 226 h 238"/>
              <a:gd name="T4" fmla="*/ 89 w 131"/>
              <a:gd name="T5" fmla="*/ 238 h 238"/>
              <a:gd name="T6" fmla="*/ 0 w 131"/>
              <a:gd name="T7" fmla="*/ 0 h 238"/>
              <a:gd name="T8" fmla="*/ 63 w 131"/>
              <a:gd name="T9" fmla="*/ 21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238">
                <a:moveTo>
                  <a:pt x="63" y="21"/>
                </a:moveTo>
                <a:lnTo>
                  <a:pt x="131" y="226"/>
                </a:lnTo>
                <a:lnTo>
                  <a:pt x="89" y="238"/>
                </a:lnTo>
                <a:lnTo>
                  <a:pt x="0" y="0"/>
                </a:lnTo>
                <a:lnTo>
                  <a:pt x="63" y="21"/>
                </a:lnTo>
                <a:close/>
              </a:path>
            </a:pathLst>
          </a:custGeom>
          <a:solidFill>
            <a:srgbClr val="293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7" name="Freeform 12"/>
          <p:cNvSpPr>
            <a:spLocks/>
          </p:cNvSpPr>
          <p:nvPr/>
        </p:nvSpPr>
        <p:spPr bwMode="auto">
          <a:xfrm>
            <a:off x="3975101" y="6248401"/>
            <a:ext cx="207963" cy="377825"/>
          </a:xfrm>
          <a:custGeom>
            <a:avLst/>
            <a:gdLst>
              <a:gd name="T0" fmla="*/ 63 w 131"/>
              <a:gd name="T1" fmla="*/ 21 h 238"/>
              <a:gd name="T2" fmla="*/ 131 w 131"/>
              <a:gd name="T3" fmla="*/ 226 h 238"/>
              <a:gd name="T4" fmla="*/ 89 w 131"/>
              <a:gd name="T5" fmla="*/ 238 h 238"/>
              <a:gd name="T6" fmla="*/ 0 w 131"/>
              <a:gd name="T7" fmla="*/ 0 h 238"/>
              <a:gd name="T8" fmla="*/ 63 w 131"/>
              <a:gd name="T9" fmla="*/ 21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238">
                <a:moveTo>
                  <a:pt x="63" y="21"/>
                </a:moveTo>
                <a:lnTo>
                  <a:pt x="131" y="226"/>
                </a:lnTo>
                <a:lnTo>
                  <a:pt x="89" y="238"/>
                </a:lnTo>
                <a:lnTo>
                  <a:pt x="0" y="0"/>
                </a:lnTo>
                <a:lnTo>
                  <a:pt x="63" y="2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8" name="Freeform 13"/>
          <p:cNvSpPr>
            <a:spLocks/>
          </p:cNvSpPr>
          <p:nvPr/>
        </p:nvSpPr>
        <p:spPr bwMode="auto">
          <a:xfrm>
            <a:off x="3949701" y="6189663"/>
            <a:ext cx="520700" cy="225425"/>
          </a:xfrm>
          <a:custGeom>
            <a:avLst/>
            <a:gdLst>
              <a:gd name="T0" fmla="*/ 474 w 532"/>
              <a:gd name="T1" fmla="*/ 0 h 231"/>
              <a:gd name="T2" fmla="*/ 0 w 532"/>
              <a:gd name="T3" fmla="*/ 85 h 231"/>
              <a:gd name="T4" fmla="*/ 15 w 532"/>
              <a:gd name="T5" fmla="*/ 110 h 231"/>
              <a:gd name="T6" fmla="*/ 532 w 532"/>
              <a:gd name="T7" fmla="*/ 25 h 231"/>
              <a:gd name="T8" fmla="*/ 474 w 532"/>
              <a:gd name="T9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2" h="231">
                <a:moveTo>
                  <a:pt x="474" y="0"/>
                </a:moveTo>
                <a:cubicBezTo>
                  <a:pt x="0" y="85"/>
                  <a:pt x="0" y="85"/>
                  <a:pt x="0" y="85"/>
                </a:cubicBezTo>
                <a:cubicBezTo>
                  <a:pt x="15" y="110"/>
                  <a:pt x="15" y="110"/>
                  <a:pt x="15" y="110"/>
                </a:cubicBezTo>
                <a:cubicBezTo>
                  <a:pt x="15" y="110"/>
                  <a:pt x="211" y="231"/>
                  <a:pt x="532" y="25"/>
                </a:cubicBezTo>
                <a:cubicBezTo>
                  <a:pt x="474" y="0"/>
                  <a:pt x="474" y="0"/>
                  <a:pt x="474" y="0"/>
                </a:cubicBezTo>
              </a:path>
            </a:pathLst>
          </a:custGeom>
          <a:solidFill>
            <a:srgbClr val="293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9" name="Freeform 14"/>
          <p:cNvSpPr>
            <a:spLocks/>
          </p:cNvSpPr>
          <p:nvPr/>
        </p:nvSpPr>
        <p:spPr bwMode="auto">
          <a:xfrm>
            <a:off x="3787776" y="5673726"/>
            <a:ext cx="708025" cy="633413"/>
          </a:xfrm>
          <a:custGeom>
            <a:avLst/>
            <a:gdLst>
              <a:gd name="T0" fmla="*/ 425 w 446"/>
              <a:gd name="T1" fmla="*/ 13 h 399"/>
              <a:gd name="T2" fmla="*/ 446 w 446"/>
              <a:gd name="T3" fmla="*/ 337 h 399"/>
              <a:gd name="T4" fmla="*/ 75 w 446"/>
              <a:gd name="T5" fmla="*/ 399 h 399"/>
              <a:gd name="T6" fmla="*/ 0 w 446"/>
              <a:gd name="T7" fmla="*/ 0 h 399"/>
              <a:gd name="T8" fmla="*/ 425 w 446"/>
              <a:gd name="T9" fmla="*/ 13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6" h="399">
                <a:moveTo>
                  <a:pt x="425" y="13"/>
                </a:moveTo>
                <a:lnTo>
                  <a:pt x="446" y="337"/>
                </a:lnTo>
                <a:lnTo>
                  <a:pt x="75" y="399"/>
                </a:lnTo>
                <a:lnTo>
                  <a:pt x="0" y="0"/>
                </a:lnTo>
                <a:lnTo>
                  <a:pt x="425" y="13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Freeform 15"/>
          <p:cNvSpPr>
            <a:spLocks/>
          </p:cNvSpPr>
          <p:nvPr/>
        </p:nvSpPr>
        <p:spPr bwMode="auto">
          <a:xfrm>
            <a:off x="3787776" y="5673726"/>
            <a:ext cx="708025" cy="633413"/>
          </a:xfrm>
          <a:custGeom>
            <a:avLst/>
            <a:gdLst>
              <a:gd name="T0" fmla="*/ 425 w 446"/>
              <a:gd name="T1" fmla="*/ 13 h 399"/>
              <a:gd name="T2" fmla="*/ 446 w 446"/>
              <a:gd name="T3" fmla="*/ 337 h 399"/>
              <a:gd name="T4" fmla="*/ 75 w 446"/>
              <a:gd name="T5" fmla="*/ 399 h 399"/>
              <a:gd name="T6" fmla="*/ 0 w 446"/>
              <a:gd name="T7" fmla="*/ 0 h 399"/>
              <a:gd name="T8" fmla="*/ 425 w 446"/>
              <a:gd name="T9" fmla="*/ 13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6" h="399">
                <a:moveTo>
                  <a:pt x="425" y="13"/>
                </a:moveTo>
                <a:lnTo>
                  <a:pt x="446" y="337"/>
                </a:lnTo>
                <a:lnTo>
                  <a:pt x="75" y="399"/>
                </a:lnTo>
                <a:lnTo>
                  <a:pt x="0" y="0"/>
                </a:lnTo>
                <a:lnTo>
                  <a:pt x="425" y="1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1" name="Freeform 16"/>
          <p:cNvSpPr>
            <a:spLocks/>
          </p:cNvSpPr>
          <p:nvPr/>
        </p:nvSpPr>
        <p:spPr bwMode="auto">
          <a:xfrm>
            <a:off x="4152901" y="5808663"/>
            <a:ext cx="123825" cy="390525"/>
          </a:xfrm>
          <a:custGeom>
            <a:avLst/>
            <a:gdLst>
              <a:gd name="T0" fmla="*/ 54 w 78"/>
              <a:gd name="T1" fmla="*/ 18 h 246"/>
              <a:gd name="T2" fmla="*/ 24 w 78"/>
              <a:gd name="T3" fmla="*/ 0 h 246"/>
              <a:gd name="T4" fmla="*/ 0 w 78"/>
              <a:gd name="T5" fmla="*/ 25 h 246"/>
              <a:gd name="T6" fmla="*/ 23 w 78"/>
              <a:gd name="T7" fmla="*/ 52 h 246"/>
              <a:gd name="T8" fmla="*/ 24 w 78"/>
              <a:gd name="T9" fmla="*/ 208 h 246"/>
              <a:gd name="T10" fmla="*/ 58 w 78"/>
              <a:gd name="T11" fmla="*/ 246 h 246"/>
              <a:gd name="T12" fmla="*/ 78 w 78"/>
              <a:gd name="T13" fmla="*/ 195 h 246"/>
              <a:gd name="T14" fmla="*/ 40 w 78"/>
              <a:gd name="T15" fmla="*/ 49 h 246"/>
              <a:gd name="T16" fmla="*/ 54 w 78"/>
              <a:gd name="T17" fmla="*/ 18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8" h="246">
                <a:moveTo>
                  <a:pt x="54" y="18"/>
                </a:moveTo>
                <a:lnTo>
                  <a:pt x="24" y="0"/>
                </a:lnTo>
                <a:lnTo>
                  <a:pt x="0" y="25"/>
                </a:lnTo>
                <a:lnTo>
                  <a:pt x="23" y="52"/>
                </a:lnTo>
                <a:lnTo>
                  <a:pt x="24" y="208"/>
                </a:lnTo>
                <a:lnTo>
                  <a:pt x="58" y="246"/>
                </a:lnTo>
                <a:lnTo>
                  <a:pt x="78" y="195"/>
                </a:lnTo>
                <a:lnTo>
                  <a:pt x="40" y="49"/>
                </a:lnTo>
                <a:lnTo>
                  <a:pt x="54" y="18"/>
                </a:lnTo>
                <a:close/>
              </a:path>
            </a:pathLst>
          </a:custGeom>
          <a:solidFill>
            <a:srgbClr val="E45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02" name="Freeform 17"/>
          <p:cNvSpPr>
            <a:spLocks/>
          </p:cNvSpPr>
          <p:nvPr/>
        </p:nvSpPr>
        <p:spPr bwMode="auto">
          <a:xfrm>
            <a:off x="4211638" y="5767388"/>
            <a:ext cx="142875" cy="131763"/>
          </a:xfrm>
          <a:custGeom>
            <a:avLst/>
            <a:gdLst>
              <a:gd name="T0" fmla="*/ 0 w 90"/>
              <a:gd name="T1" fmla="*/ 34 h 83"/>
              <a:gd name="T2" fmla="*/ 38 w 90"/>
              <a:gd name="T3" fmla="*/ 83 h 83"/>
              <a:gd name="T4" fmla="*/ 90 w 90"/>
              <a:gd name="T5" fmla="*/ 0 h 83"/>
              <a:gd name="T6" fmla="*/ 0 w 90"/>
              <a:gd name="T7" fmla="*/ 34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0" h="83">
                <a:moveTo>
                  <a:pt x="0" y="34"/>
                </a:moveTo>
                <a:lnTo>
                  <a:pt x="38" y="83"/>
                </a:lnTo>
                <a:lnTo>
                  <a:pt x="90" y="0"/>
                </a:lnTo>
                <a:lnTo>
                  <a:pt x="0" y="34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3" name="Freeform 18"/>
          <p:cNvSpPr>
            <a:spLocks noEditPoints="1"/>
          </p:cNvSpPr>
          <p:nvPr/>
        </p:nvSpPr>
        <p:spPr bwMode="auto">
          <a:xfrm>
            <a:off x="4211638" y="5761038"/>
            <a:ext cx="150813" cy="141288"/>
          </a:xfrm>
          <a:custGeom>
            <a:avLst/>
            <a:gdLst>
              <a:gd name="T0" fmla="*/ 36 w 154"/>
              <a:gd name="T1" fmla="*/ 47 h 145"/>
              <a:gd name="T2" fmla="*/ 72 w 154"/>
              <a:gd name="T3" fmla="*/ 32 h 145"/>
              <a:gd name="T4" fmla="*/ 144 w 154"/>
              <a:gd name="T5" fmla="*/ 4 h 145"/>
              <a:gd name="T6" fmla="*/ 154 w 154"/>
              <a:gd name="T7" fmla="*/ 0 h 145"/>
              <a:gd name="T8" fmla="*/ 148 w 154"/>
              <a:gd name="T9" fmla="*/ 9 h 145"/>
              <a:gd name="T10" fmla="*/ 127 w 154"/>
              <a:gd name="T11" fmla="*/ 42 h 145"/>
              <a:gd name="T12" fmla="*/ 106 w 154"/>
              <a:gd name="T13" fmla="*/ 76 h 145"/>
              <a:gd name="T14" fmla="*/ 85 w 154"/>
              <a:gd name="T15" fmla="*/ 109 h 145"/>
              <a:gd name="T16" fmla="*/ 63 w 154"/>
              <a:gd name="T17" fmla="*/ 142 h 145"/>
              <a:gd name="T18" fmla="*/ 61 w 154"/>
              <a:gd name="T19" fmla="*/ 145 h 145"/>
              <a:gd name="T20" fmla="*/ 59 w 154"/>
              <a:gd name="T21" fmla="*/ 142 h 145"/>
              <a:gd name="T22" fmla="*/ 29 w 154"/>
              <a:gd name="T23" fmla="*/ 102 h 145"/>
              <a:gd name="T24" fmla="*/ 0 w 154"/>
              <a:gd name="T25" fmla="*/ 62 h 145"/>
              <a:gd name="T26" fmla="*/ 36 w 154"/>
              <a:gd name="T27" fmla="*/ 47 h 145"/>
              <a:gd name="T28" fmla="*/ 32 w 154"/>
              <a:gd name="T29" fmla="*/ 100 h 145"/>
              <a:gd name="T30" fmla="*/ 63 w 154"/>
              <a:gd name="T31" fmla="*/ 139 h 145"/>
              <a:gd name="T32" fmla="*/ 59 w 154"/>
              <a:gd name="T33" fmla="*/ 139 h 145"/>
              <a:gd name="T34" fmla="*/ 79 w 154"/>
              <a:gd name="T35" fmla="*/ 105 h 145"/>
              <a:gd name="T36" fmla="*/ 100 w 154"/>
              <a:gd name="T37" fmla="*/ 72 h 145"/>
              <a:gd name="T38" fmla="*/ 121 w 154"/>
              <a:gd name="T39" fmla="*/ 39 h 145"/>
              <a:gd name="T40" fmla="*/ 142 w 154"/>
              <a:gd name="T41" fmla="*/ 5 h 145"/>
              <a:gd name="T42" fmla="*/ 146 w 154"/>
              <a:gd name="T43" fmla="*/ 10 h 145"/>
              <a:gd name="T44" fmla="*/ 74 w 154"/>
              <a:gd name="T45" fmla="*/ 37 h 145"/>
              <a:gd name="T46" fmla="*/ 37 w 154"/>
              <a:gd name="T47" fmla="*/ 49 h 145"/>
              <a:gd name="T48" fmla="*/ 0 w 154"/>
              <a:gd name="T49" fmla="*/ 62 h 145"/>
              <a:gd name="T50" fmla="*/ 32 w 154"/>
              <a:gd name="T51" fmla="*/ 10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4" h="145">
                <a:moveTo>
                  <a:pt x="36" y="47"/>
                </a:moveTo>
                <a:cubicBezTo>
                  <a:pt x="48" y="42"/>
                  <a:pt x="60" y="37"/>
                  <a:pt x="72" y="32"/>
                </a:cubicBezTo>
                <a:cubicBezTo>
                  <a:pt x="96" y="23"/>
                  <a:pt x="120" y="13"/>
                  <a:pt x="144" y="4"/>
                </a:cubicBezTo>
                <a:cubicBezTo>
                  <a:pt x="154" y="0"/>
                  <a:pt x="154" y="0"/>
                  <a:pt x="154" y="0"/>
                </a:cubicBezTo>
                <a:cubicBezTo>
                  <a:pt x="148" y="9"/>
                  <a:pt x="148" y="9"/>
                  <a:pt x="148" y="9"/>
                </a:cubicBezTo>
                <a:cubicBezTo>
                  <a:pt x="127" y="42"/>
                  <a:pt x="127" y="42"/>
                  <a:pt x="127" y="42"/>
                </a:cubicBezTo>
                <a:cubicBezTo>
                  <a:pt x="106" y="76"/>
                  <a:pt x="106" y="76"/>
                  <a:pt x="106" y="76"/>
                </a:cubicBezTo>
                <a:cubicBezTo>
                  <a:pt x="99" y="87"/>
                  <a:pt x="92" y="98"/>
                  <a:pt x="85" y="109"/>
                </a:cubicBezTo>
                <a:cubicBezTo>
                  <a:pt x="78" y="120"/>
                  <a:pt x="71" y="131"/>
                  <a:pt x="63" y="142"/>
                </a:cubicBezTo>
                <a:cubicBezTo>
                  <a:pt x="61" y="145"/>
                  <a:pt x="61" y="145"/>
                  <a:pt x="61" y="145"/>
                </a:cubicBezTo>
                <a:cubicBezTo>
                  <a:pt x="59" y="142"/>
                  <a:pt x="59" y="142"/>
                  <a:pt x="59" y="142"/>
                </a:cubicBezTo>
                <a:cubicBezTo>
                  <a:pt x="49" y="129"/>
                  <a:pt x="39" y="116"/>
                  <a:pt x="29" y="102"/>
                </a:cubicBezTo>
                <a:cubicBezTo>
                  <a:pt x="20" y="89"/>
                  <a:pt x="10" y="75"/>
                  <a:pt x="0" y="62"/>
                </a:cubicBezTo>
                <a:cubicBezTo>
                  <a:pt x="12" y="57"/>
                  <a:pt x="24" y="52"/>
                  <a:pt x="36" y="47"/>
                </a:cubicBezTo>
                <a:close/>
                <a:moveTo>
                  <a:pt x="32" y="100"/>
                </a:moveTo>
                <a:cubicBezTo>
                  <a:pt x="43" y="113"/>
                  <a:pt x="53" y="126"/>
                  <a:pt x="63" y="139"/>
                </a:cubicBezTo>
                <a:cubicBezTo>
                  <a:pt x="59" y="139"/>
                  <a:pt x="59" y="139"/>
                  <a:pt x="59" y="139"/>
                </a:cubicBezTo>
                <a:cubicBezTo>
                  <a:pt x="65" y="128"/>
                  <a:pt x="72" y="117"/>
                  <a:pt x="79" y="105"/>
                </a:cubicBezTo>
                <a:cubicBezTo>
                  <a:pt x="86" y="94"/>
                  <a:pt x="93" y="83"/>
                  <a:pt x="100" y="72"/>
                </a:cubicBezTo>
                <a:cubicBezTo>
                  <a:pt x="121" y="39"/>
                  <a:pt x="121" y="39"/>
                  <a:pt x="121" y="39"/>
                </a:cubicBezTo>
                <a:cubicBezTo>
                  <a:pt x="142" y="5"/>
                  <a:pt x="142" y="5"/>
                  <a:pt x="142" y="5"/>
                </a:cubicBezTo>
                <a:cubicBezTo>
                  <a:pt x="146" y="10"/>
                  <a:pt x="146" y="10"/>
                  <a:pt x="146" y="10"/>
                </a:cubicBezTo>
                <a:cubicBezTo>
                  <a:pt x="122" y="19"/>
                  <a:pt x="98" y="28"/>
                  <a:pt x="74" y="37"/>
                </a:cubicBezTo>
                <a:cubicBezTo>
                  <a:pt x="61" y="41"/>
                  <a:pt x="49" y="45"/>
                  <a:pt x="37" y="49"/>
                </a:cubicBezTo>
                <a:cubicBezTo>
                  <a:pt x="25" y="54"/>
                  <a:pt x="13" y="58"/>
                  <a:pt x="0" y="62"/>
                </a:cubicBezTo>
                <a:cubicBezTo>
                  <a:pt x="11" y="74"/>
                  <a:pt x="22" y="87"/>
                  <a:pt x="32" y="100"/>
                </a:cubicBezTo>
                <a:close/>
              </a:path>
            </a:pathLst>
          </a:custGeom>
          <a:solidFill>
            <a:srgbClr val="E2E2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4" name="Freeform 19"/>
          <p:cNvSpPr>
            <a:spLocks/>
          </p:cNvSpPr>
          <p:nvPr/>
        </p:nvSpPr>
        <p:spPr bwMode="auto">
          <a:xfrm>
            <a:off x="4016376" y="5829301"/>
            <a:ext cx="150813" cy="95250"/>
          </a:xfrm>
          <a:custGeom>
            <a:avLst/>
            <a:gdLst>
              <a:gd name="T0" fmla="*/ 95 w 95"/>
              <a:gd name="T1" fmla="*/ 2 h 60"/>
              <a:gd name="T2" fmla="*/ 76 w 95"/>
              <a:gd name="T3" fmla="*/ 60 h 60"/>
              <a:gd name="T4" fmla="*/ 0 w 95"/>
              <a:gd name="T5" fmla="*/ 0 h 60"/>
              <a:gd name="T6" fmla="*/ 95 w 95"/>
              <a:gd name="T7" fmla="*/ 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5" h="60">
                <a:moveTo>
                  <a:pt x="95" y="2"/>
                </a:moveTo>
                <a:lnTo>
                  <a:pt x="76" y="60"/>
                </a:lnTo>
                <a:lnTo>
                  <a:pt x="0" y="0"/>
                </a:lnTo>
                <a:lnTo>
                  <a:pt x="95" y="2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5" name="Freeform 20"/>
          <p:cNvSpPr>
            <a:spLocks noEditPoints="1"/>
          </p:cNvSpPr>
          <p:nvPr/>
        </p:nvSpPr>
        <p:spPr bwMode="auto">
          <a:xfrm>
            <a:off x="4006851" y="5824538"/>
            <a:ext cx="160338" cy="104775"/>
          </a:xfrm>
          <a:custGeom>
            <a:avLst/>
            <a:gdLst>
              <a:gd name="T0" fmla="*/ 126 w 165"/>
              <a:gd name="T1" fmla="*/ 8 h 107"/>
              <a:gd name="T2" fmla="*/ 87 w 165"/>
              <a:gd name="T3" fmla="*/ 8 h 107"/>
              <a:gd name="T4" fmla="*/ 10 w 165"/>
              <a:gd name="T5" fmla="*/ 7 h 107"/>
              <a:gd name="T6" fmla="*/ 12 w 165"/>
              <a:gd name="T7" fmla="*/ 1 h 107"/>
              <a:gd name="T8" fmla="*/ 43 w 165"/>
              <a:gd name="T9" fmla="*/ 25 h 107"/>
              <a:gd name="T10" fmla="*/ 74 w 165"/>
              <a:gd name="T11" fmla="*/ 50 h 107"/>
              <a:gd name="T12" fmla="*/ 105 w 165"/>
              <a:gd name="T13" fmla="*/ 75 h 107"/>
              <a:gd name="T14" fmla="*/ 135 w 165"/>
              <a:gd name="T15" fmla="*/ 100 h 107"/>
              <a:gd name="T16" fmla="*/ 131 w 165"/>
              <a:gd name="T17" fmla="*/ 101 h 107"/>
              <a:gd name="T18" fmla="*/ 147 w 165"/>
              <a:gd name="T19" fmla="*/ 54 h 107"/>
              <a:gd name="T20" fmla="*/ 165 w 165"/>
              <a:gd name="T21" fmla="*/ 8 h 107"/>
              <a:gd name="T22" fmla="*/ 126 w 165"/>
              <a:gd name="T23" fmla="*/ 8 h 107"/>
              <a:gd name="T24" fmla="*/ 151 w 165"/>
              <a:gd name="T25" fmla="*/ 55 h 107"/>
              <a:gd name="T26" fmla="*/ 136 w 165"/>
              <a:gd name="T27" fmla="*/ 103 h 107"/>
              <a:gd name="T28" fmla="*/ 135 w 165"/>
              <a:gd name="T29" fmla="*/ 107 h 107"/>
              <a:gd name="T30" fmla="*/ 132 w 165"/>
              <a:gd name="T31" fmla="*/ 104 h 107"/>
              <a:gd name="T32" fmla="*/ 101 w 165"/>
              <a:gd name="T33" fmla="*/ 80 h 107"/>
              <a:gd name="T34" fmla="*/ 70 w 165"/>
              <a:gd name="T35" fmla="*/ 56 h 107"/>
              <a:gd name="T36" fmla="*/ 39 w 165"/>
              <a:gd name="T37" fmla="*/ 31 h 107"/>
              <a:gd name="T38" fmla="*/ 8 w 165"/>
              <a:gd name="T39" fmla="*/ 6 h 107"/>
              <a:gd name="T40" fmla="*/ 0 w 165"/>
              <a:gd name="T41" fmla="*/ 0 h 107"/>
              <a:gd name="T42" fmla="*/ 10 w 165"/>
              <a:gd name="T43" fmla="*/ 0 h 107"/>
              <a:gd name="T44" fmla="*/ 88 w 165"/>
              <a:gd name="T45" fmla="*/ 3 h 107"/>
              <a:gd name="T46" fmla="*/ 126 w 165"/>
              <a:gd name="T47" fmla="*/ 5 h 107"/>
              <a:gd name="T48" fmla="*/ 165 w 165"/>
              <a:gd name="T49" fmla="*/ 8 h 107"/>
              <a:gd name="T50" fmla="*/ 151 w 165"/>
              <a:gd name="T51" fmla="*/ 55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5" h="107">
                <a:moveTo>
                  <a:pt x="126" y="8"/>
                </a:moveTo>
                <a:cubicBezTo>
                  <a:pt x="113" y="8"/>
                  <a:pt x="100" y="8"/>
                  <a:pt x="87" y="8"/>
                </a:cubicBezTo>
                <a:cubicBezTo>
                  <a:pt x="62" y="8"/>
                  <a:pt x="36" y="8"/>
                  <a:pt x="10" y="7"/>
                </a:cubicBezTo>
                <a:cubicBezTo>
                  <a:pt x="12" y="1"/>
                  <a:pt x="12" y="1"/>
                  <a:pt x="12" y="1"/>
                </a:cubicBezTo>
                <a:cubicBezTo>
                  <a:pt x="43" y="25"/>
                  <a:pt x="43" y="25"/>
                  <a:pt x="43" y="25"/>
                </a:cubicBezTo>
                <a:cubicBezTo>
                  <a:pt x="74" y="50"/>
                  <a:pt x="74" y="50"/>
                  <a:pt x="74" y="50"/>
                </a:cubicBezTo>
                <a:cubicBezTo>
                  <a:pt x="84" y="58"/>
                  <a:pt x="95" y="66"/>
                  <a:pt x="105" y="75"/>
                </a:cubicBezTo>
                <a:cubicBezTo>
                  <a:pt x="115" y="83"/>
                  <a:pt x="125" y="91"/>
                  <a:pt x="135" y="100"/>
                </a:cubicBezTo>
                <a:cubicBezTo>
                  <a:pt x="131" y="101"/>
                  <a:pt x="131" y="101"/>
                  <a:pt x="131" y="101"/>
                </a:cubicBezTo>
                <a:cubicBezTo>
                  <a:pt x="136" y="85"/>
                  <a:pt x="142" y="70"/>
                  <a:pt x="147" y="54"/>
                </a:cubicBezTo>
                <a:cubicBezTo>
                  <a:pt x="153" y="39"/>
                  <a:pt x="159" y="23"/>
                  <a:pt x="165" y="8"/>
                </a:cubicBezTo>
                <a:cubicBezTo>
                  <a:pt x="152" y="8"/>
                  <a:pt x="139" y="8"/>
                  <a:pt x="126" y="8"/>
                </a:cubicBezTo>
                <a:close/>
                <a:moveTo>
                  <a:pt x="151" y="55"/>
                </a:moveTo>
                <a:cubicBezTo>
                  <a:pt x="146" y="71"/>
                  <a:pt x="141" y="87"/>
                  <a:pt x="136" y="103"/>
                </a:cubicBezTo>
                <a:cubicBezTo>
                  <a:pt x="135" y="107"/>
                  <a:pt x="135" y="107"/>
                  <a:pt x="135" y="107"/>
                </a:cubicBezTo>
                <a:cubicBezTo>
                  <a:pt x="132" y="104"/>
                  <a:pt x="132" y="104"/>
                  <a:pt x="132" y="104"/>
                </a:cubicBezTo>
                <a:cubicBezTo>
                  <a:pt x="121" y="96"/>
                  <a:pt x="111" y="88"/>
                  <a:pt x="101" y="80"/>
                </a:cubicBezTo>
                <a:cubicBezTo>
                  <a:pt x="90" y="72"/>
                  <a:pt x="80" y="64"/>
                  <a:pt x="70" y="56"/>
                </a:cubicBezTo>
                <a:cubicBezTo>
                  <a:pt x="39" y="31"/>
                  <a:pt x="39" y="31"/>
                  <a:pt x="39" y="31"/>
                </a:cubicBezTo>
                <a:cubicBezTo>
                  <a:pt x="8" y="6"/>
                  <a:pt x="8" y="6"/>
                  <a:pt x="8" y="6"/>
                </a:cubicBezTo>
                <a:cubicBezTo>
                  <a:pt x="0" y="0"/>
                  <a:pt x="0" y="0"/>
                  <a:pt x="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36" y="1"/>
                  <a:pt x="62" y="2"/>
                  <a:pt x="88" y="3"/>
                </a:cubicBezTo>
                <a:cubicBezTo>
                  <a:pt x="100" y="4"/>
                  <a:pt x="113" y="4"/>
                  <a:pt x="126" y="5"/>
                </a:cubicBezTo>
                <a:cubicBezTo>
                  <a:pt x="139" y="6"/>
                  <a:pt x="152" y="7"/>
                  <a:pt x="165" y="8"/>
                </a:cubicBezTo>
                <a:cubicBezTo>
                  <a:pt x="160" y="24"/>
                  <a:pt x="155" y="40"/>
                  <a:pt x="151" y="55"/>
                </a:cubicBezTo>
                <a:close/>
              </a:path>
            </a:pathLst>
          </a:custGeom>
          <a:solidFill>
            <a:srgbClr val="E2E2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Freeform 21"/>
          <p:cNvSpPr>
            <a:spLocks/>
          </p:cNvSpPr>
          <p:nvPr/>
        </p:nvSpPr>
        <p:spPr bwMode="auto">
          <a:xfrm>
            <a:off x="3011488" y="5276851"/>
            <a:ext cx="136525" cy="244475"/>
          </a:xfrm>
          <a:custGeom>
            <a:avLst/>
            <a:gdLst>
              <a:gd name="T0" fmla="*/ 139 w 139"/>
              <a:gd name="T1" fmla="*/ 208 h 249"/>
              <a:gd name="T2" fmla="*/ 98 w 139"/>
              <a:gd name="T3" fmla="*/ 136 h 249"/>
              <a:gd name="T4" fmla="*/ 70 w 139"/>
              <a:gd name="T5" fmla="*/ 90 h 249"/>
              <a:gd name="T6" fmla="*/ 53 w 139"/>
              <a:gd name="T7" fmla="*/ 94 h 249"/>
              <a:gd name="T8" fmla="*/ 36 w 139"/>
              <a:gd name="T9" fmla="*/ 99 h 249"/>
              <a:gd name="T10" fmla="*/ 31 w 139"/>
              <a:gd name="T11" fmla="*/ 126 h 249"/>
              <a:gd name="T12" fmla="*/ 72 w 139"/>
              <a:gd name="T13" fmla="*/ 249 h 249"/>
              <a:gd name="T14" fmla="*/ 139 w 139"/>
              <a:gd name="T15" fmla="*/ 208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9" h="249">
                <a:moveTo>
                  <a:pt x="139" y="208"/>
                </a:moveTo>
                <a:cubicBezTo>
                  <a:pt x="139" y="208"/>
                  <a:pt x="105" y="42"/>
                  <a:pt x="98" y="136"/>
                </a:cubicBezTo>
                <a:cubicBezTo>
                  <a:pt x="98" y="136"/>
                  <a:pt x="72" y="0"/>
                  <a:pt x="70" y="90"/>
                </a:cubicBezTo>
                <a:cubicBezTo>
                  <a:pt x="70" y="90"/>
                  <a:pt x="40" y="14"/>
                  <a:pt x="53" y="94"/>
                </a:cubicBezTo>
                <a:cubicBezTo>
                  <a:pt x="53" y="94"/>
                  <a:pt x="22" y="41"/>
                  <a:pt x="36" y="99"/>
                </a:cubicBezTo>
                <a:cubicBezTo>
                  <a:pt x="36" y="99"/>
                  <a:pt x="0" y="43"/>
                  <a:pt x="31" y="126"/>
                </a:cubicBezTo>
                <a:cubicBezTo>
                  <a:pt x="31" y="126"/>
                  <a:pt x="52" y="196"/>
                  <a:pt x="72" y="249"/>
                </a:cubicBezTo>
                <a:lnTo>
                  <a:pt x="139" y="208"/>
                </a:lnTo>
                <a:close/>
              </a:path>
            </a:pathLst>
          </a:custGeom>
          <a:solidFill>
            <a:srgbClr val="F9DA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Freeform 22"/>
          <p:cNvSpPr>
            <a:spLocks/>
          </p:cNvSpPr>
          <p:nvPr/>
        </p:nvSpPr>
        <p:spPr bwMode="auto">
          <a:xfrm>
            <a:off x="4111626" y="6573838"/>
            <a:ext cx="198438" cy="77788"/>
          </a:xfrm>
          <a:custGeom>
            <a:avLst/>
            <a:gdLst>
              <a:gd name="T0" fmla="*/ 200 w 204"/>
              <a:gd name="T1" fmla="*/ 27 h 79"/>
              <a:gd name="T2" fmla="*/ 5 w 204"/>
              <a:gd name="T3" fmla="*/ 60 h 79"/>
              <a:gd name="T4" fmla="*/ 74 w 204"/>
              <a:gd name="T5" fmla="*/ 9 h 79"/>
              <a:gd name="T6" fmla="*/ 200 w 204"/>
              <a:gd name="T7" fmla="*/ 27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4" h="79">
                <a:moveTo>
                  <a:pt x="200" y="27"/>
                </a:moveTo>
                <a:cubicBezTo>
                  <a:pt x="204" y="46"/>
                  <a:pt x="9" y="79"/>
                  <a:pt x="5" y="60"/>
                </a:cubicBezTo>
                <a:cubicBezTo>
                  <a:pt x="0" y="41"/>
                  <a:pt x="10" y="18"/>
                  <a:pt x="74" y="9"/>
                </a:cubicBezTo>
                <a:cubicBezTo>
                  <a:pt x="139" y="0"/>
                  <a:pt x="195" y="8"/>
                  <a:pt x="200" y="27"/>
                </a:cubicBezTo>
                <a:close/>
              </a:path>
            </a:pathLst>
          </a:custGeom>
          <a:solidFill>
            <a:srgbClr val="293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8" name="Freeform 23"/>
          <p:cNvSpPr>
            <a:spLocks/>
          </p:cNvSpPr>
          <p:nvPr/>
        </p:nvSpPr>
        <p:spPr bwMode="auto">
          <a:xfrm>
            <a:off x="3330576" y="4827588"/>
            <a:ext cx="349250" cy="623888"/>
          </a:xfrm>
          <a:custGeom>
            <a:avLst/>
            <a:gdLst>
              <a:gd name="T0" fmla="*/ 357 w 357"/>
              <a:gd name="T1" fmla="*/ 0 h 638"/>
              <a:gd name="T2" fmla="*/ 220 w 357"/>
              <a:gd name="T3" fmla="*/ 638 h 638"/>
              <a:gd name="T4" fmla="*/ 357 w 357"/>
              <a:gd name="T5" fmla="*/ 0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57" h="638">
                <a:moveTo>
                  <a:pt x="357" y="0"/>
                </a:moveTo>
                <a:cubicBezTo>
                  <a:pt x="357" y="0"/>
                  <a:pt x="0" y="45"/>
                  <a:pt x="220" y="638"/>
                </a:cubicBezTo>
                <a:lnTo>
                  <a:pt x="357" y="0"/>
                </a:lnTo>
                <a:close/>
              </a:path>
            </a:pathLst>
          </a:custGeom>
          <a:solidFill>
            <a:srgbClr val="E45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09" name="Freeform 24"/>
          <p:cNvSpPr>
            <a:spLocks/>
          </p:cNvSpPr>
          <p:nvPr/>
        </p:nvSpPr>
        <p:spPr bwMode="auto">
          <a:xfrm>
            <a:off x="3516313" y="4803776"/>
            <a:ext cx="360363" cy="954088"/>
          </a:xfrm>
          <a:custGeom>
            <a:avLst/>
            <a:gdLst>
              <a:gd name="T0" fmla="*/ 272 w 368"/>
              <a:gd name="T1" fmla="*/ 912 h 973"/>
              <a:gd name="T2" fmla="*/ 359 w 368"/>
              <a:gd name="T3" fmla="*/ 498 h 973"/>
              <a:gd name="T4" fmla="*/ 140 w 368"/>
              <a:gd name="T5" fmla="*/ 170 h 973"/>
              <a:gd name="T6" fmla="*/ 5 w 368"/>
              <a:gd name="T7" fmla="*/ 469 h 973"/>
              <a:gd name="T8" fmla="*/ 272 w 368"/>
              <a:gd name="T9" fmla="*/ 912 h 9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8" h="973">
                <a:moveTo>
                  <a:pt x="272" y="912"/>
                </a:moveTo>
                <a:cubicBezTo>
                  <a:pt x="342" y="973"/>
                  <a:pt x="368" y="695"/>
                  <a:pt x="359" y="498"/>
                </a:cubicBezTo>
                <a:cubicBezTo>
                  <a:pt x="350" y="300"/>
                  <a:pt x="233" y="166"/>
                  <a:pt x="140" y="170"/>
                </a:cubicBezTo>
                <a:cubicBezTo>
                  <a:pt x="47" y="174"/>
                  <a:pt x="0" y="0"/>
                  <a:pt x="5" y="469"/>
                </a:cubicBezTo>
                <a:cubicBezTo>
                  <a:pt x="8" y="764"/>
                  <a:pt x="261" y="903"/>
                  <a:pt x="272" y="912"/>
                </a:cubicBezTo>
                <a:close/>
              </a:path>
            </a:pathLst>
          </a:custGeom>
          <a:solidFill>
            <a:srgbClr val="E45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10" name="Freeform 25"/>
          <p:cNvSpPr>
            <a:spLocks/>
          </p:cNvSpPr>
          <p:nvPr/>
        </p:nvSpPr>
        <p:spPr bwMode="auto">
          <a:xfrm>
            <a:off x="3508376" y="5243513"/>
            <a:ext cx="227013" cy="366713"/>
          </a:xfrm>
          <a:custGeom>
            <a:avLst/>
            <a:gdLst>
              <a:gd name="T0" fmla="*/ 10 w 233"/>
              <a:gd name="T1" fmla="*/ 186 h 374"/>
              <a:gd name="T2" fmla="*/ 180 w 233"/>
              <a:gd name="T3" fmla="*/ 65 h 374"/>
              <a:gd name="T4" fmla="*/ 233 w 233"/>
              <a:gd name="T5" fmla="*/ 374 h 374"/>
              <a:gd name="T6" fmla="*/ 10 w 233"/>
              <a:gd name="T7" fmla="*/ 186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3" h="374">
                <a:moveTo>
                  <a:pt x="10" y="186"/>
                </a:moveTo>
                <a:cubicBezTo>
                  <a:pt x="0" y="0"/>
                  <a:pt x="158" y="30"/>
                  <a:pt x="180" y="65"/>
                </a:cubicBezTo>
                <a:cubicBezTo>
                  <a:pt x="221" y="131"/>
                  <a:pt x="233" y="374"/>
                  <a:pt x="233" y="374"/>
                </a:cubicBezTo>
                <a:cubicBezTo>
                  <a:pt x="43" y="369"/>
                  <a:pt x="10" y="186"/>
                  <a:pt x="10" y="186"/>
                </a:cubicBezTo>
                <a:close/>
              </a:path>
            </a:pathLst>
          </a:custGeom>
          <a:solidFill>
            <a:srgbClr val="F9DA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Freeform 26"/>
          <p:cNvSpPr>
            <a:spLocks/>
          </p:cNvSpPr>
          <p:nvPr/>
        </p:nvSpPr>
        <p:spPr bwMode="auto">
          <a:xfrm>
            <a:off x="3525838" y="4745038"/>
            <a:ext cx="1216025" cy="1127125"/>
          </a:xfrm>
          <a:custGeom>
            <a:avLst/>
            <a:gdLst>
              <a:gd name="T0" fmla="*/ 144 w 1241"/>
              <a:gd name="T1" fmla="*/ 685 h 1151"/>
              <a:gd name="T2" fmla="*/ 743 w 1241"/>
              <a:gd name="T3" fmla="*/ 1136 h 1151"/>
              <a:gd name="T4" fmla="*/ 1229 w 1241"/>
              <a:gd name="T5" fmla="*/ 594 h 1151"/>
              <a:gd name="T6" fmla="*/ 532 w 1241"/>
              <a:gd name="T7" fmla="*/ 3 h 1151"/>
              <a:gd name="T8" fmla="*/ 144 w 1241"/>
              <a:gd name="T9" fmla="*/ 685 h 1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1" h="1151">
                <a:moveTo>
                  <a:pt x="144" y="685"/>
                </a:moveTo>
                <a:cubicBezTo>
                  <a:pt x="155" y="949"/>
                  <a:pt x="424" y="1151"/>
                  <a:pt x="743" y="1136"/>
                </a:cubicBezTo>
                <a:cubicBezTo>
                  <a:pt x="1062" y="1122"/>
                  <a:pt x="1241" y="857"/>
                  <a:pt x="1229" y="594"/>
                </a:cubicBezTo>
                <a:cubicBezTo>
                  <a:pt x="1217" y="330"/>
                  <a:pt x="1085" y="0"/>
                  <a:pt x="532" y="3"/>
                </a:cubicBezTo>
                <a:cubicBezTo>
                  <a:pt x="0" y="6"/>
                  <a:pt x="132" y="422"/>
                  <a:pt x="144" y="685"/>
                </a:cubicBezTo>
                <a:close/>
              </a:path>
            </a:pathLst>
          </a:custGeom>
          <a:solidFill>
            <a:srgbClr val="F9DA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Freeform 27"/>
          <p:cNvSpPr>
            <a:spLocks/>
          </p:cNvSpPr>
          <p:nvPr/>
        </p:nvSpPr>
        <p:spPr bwMode="auto">
          <a:xfrm>
            <a:off x="3938588" y="5205413"/>
            <a:ext cx="277813" cy="277813"/>
          </a:xfrm>
          <a:custGeom>
            <a:avLst/>
            <a:gdLst>
              <a:gd name="T0" fmla="*/ 69 w 283"/>
              <a:gd name="T1" fmla="*/ 243 h 283"/>
              <a:gd name="T2" fmla="*/ 243 w 283"/>
              <a:gd name="T3" fmla="*/ 214 h 283"/>
              <a:gd name="T4" fmla="*/ 214 w 283"/>
              <a:gd name="T5" fmla="*/ 40 h 283"/>
              <a:gd name="T6" fmla="*/ 40 w 283"/>
              <a:gd name="T7" fmla="*/ 69 h 283"/>
              <a:gd name="T8" fmla="*/ 69 w 283"/>
              <a:gd name="T9" fmla="*/ 243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3" h="283">
                <a:moveTo>
                  <a:pt x="69" y="243"/>
                </a:moveTo>
                <a:cubicBezTo>
                  <a:pt x="126" y="283"/>
                  <a:pt x="203" y="270"/>
                  <a:pt x="243" y="214"/>
                </a:cubicBezTo>
                <a:cubicBezTo>
                  <a:pt x="283" y="158"/>
                  <a:pt x="270" y="80"/>
                  <a:pt x="214" y="40"/>
                </a:cubicBezTo>
                <a:cubicBezTo>
                  <a:pt x="158" y="0"/>
                  <a:pt x="80" y="13"/>
                  <a:pt x="40" y="69"/>
                </a:cubicBezTo>
                <a:cubicBezTo>
                  <a:pt x="0" y="125"/>
                  <a:pt x="13" y="203"/>
                  <a:pt x="69" y="243"/>
                </a:cubicBez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Freeform 28"/>
          <p:cNvSpPr>
            <a:spLocks/>
          </p:cNvSpPr>
          <p:nvPr/>
        </p:nvSpPr>
        <p:spPr bwMode="auto">
          <a:xfrm>
            <a:off x="4011613" y="5253038"/>
            <a:ext cx="171450" cy="171450"/>
          </a:xfrm>
          <a:custGeom>
            <a:avLst/>
            <a:gdLst>
              <a:gd name="T0" fmla="*/ 42 w 175"/>
              <a:gd name="T1" fmla="*/ 151 h 175"/>
              <a:gd name="T2" fmla="*/ 150 w 175"/>
              <a:gd name="T3" fmla="*/ 133 h 175"/>
              <a:gd name="T4" fmla="*/ 132 w 175"/>
              <a:gd name="T5" fmla="*/ 25 h 175"/>
              <a:gd name="T6" fmla="*/ 24 w 175"/>
              <a:gd name="T7" fmla="*/ 43 h 175"/>
              <a:gd name="T8" fmla="*/ 42 w 175"/>
              <a:gd name="T9" fmla="*/ 151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5" h="175">
                <a:moveTo>
                  <a:pt x="42" y="151"/>
                </a:moveTo>
                <a:cubicBezTo>
                  <a:pt x="77" y="175"/>
                  <a:pt x="125" y="167"/>
                  <a:pt x="150" y="133"/>
                </a:cubicBezTo>
                <a:cubicBezTo>
                  <a:pt x="175" y="98"/>
                  <a:pt x="167" y="50"/>
                  <a:pt x="132" y="25"/>
                </a:cubicBezTo>
                <a:cubicBezTo>
                  <a:pt x="97" y="0"/>
                  <a:pt x="49" y="8"/>
                  <a:pt x="24" y="43"/>
                </a:cubicBezTo>
                <a:cubicBezTo>
                  <a:pt x="0" y="78"/>
                  <a:pt x="8" y="126"/>
                  <a:pt x="42" y="151"/>
                </a:cubicBezTo>
                <a:close/>
              </a:path>
            </a:pathLst>
          </a:custGeom>
          <a:solidFill>
            <a:srgbClr val="293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Freeform 29"/>
          <p:cNvSpPr>
            <a:spLocks/>
          </p:cNvSpPr>
          <p:nvPr/>
        </p:nvSpPr>
        <p:spPr bwMode="auto">
          <a:xfrm>
            <a:off x="4375151" y="5226051"/>
            <a:ext cx="265113" cy="265113"/>
          </a:xfrm>
          <a:custGeom>
            <a:avLst/>
            <a:gdLst>
              <a:gd name="T0" fmla="*/ 18 w 271"/>
              <a:gd name="T1" fmla="*/ 103 h 271"/>
              <a:gd name="T2" fmla="*/ 103 w 271"/>
              <a:gd name="T3" fmla="*/ 253 h 271"/>
              <a:gd name="T4" fmla="*/ 253 w 271"/>
              <a:gd name="T5" fmla="*/ 168 h 271"/>
              <a:gd name="T6" fmla="*/ 168 w 271"/>
              <a:gd name="T7" fmla="*/ 18 h 271"/>
              <a:gd name="T8" fmla="*/ 18 w 271"/>
              <a:gd name="T9" fmla="*/ 103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1" h="271">
                <a:moveTo>
                  <a:pt x="18" y="103"/>
                </a:moveTo>
                <a:cubicBezTo>
                  <a:pt x="0" y="168"/>
                  <a:pt x="39" y="235"/>
                  <a:pt x="103" y="253"/>
                </a:cubicBezTo>
                <a:cubicBezTo>
                  <a:pt x="168" y="271"/>
                  <a:pt x="235" y="232"/>
                  <a:pt x="253" y="168"/>
                </a:cubicBezTo>
                <a:cubicBezTo>
                  <a:pt x="271" y="103"/>
                  <a:pt x="232" y="36"/>
                  <a:pt x="168" y="18"/>
                </a:cubicBezTo>
                <a:cubicBezTo>
                  <a:pt x="103" y="0"/>
                  <a:pt x="36" y="38"/>
                  <a:pt x="18" y="103"/>
                </a:cubicBez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Freeform 30"/>
          <p:cNvSpPr>
            <a:spLocks/>
          </p:cNvSpPr>
          <p:nvPr/>
        </p:nvSpPr>
        <p:spPr bwMode="auto">
          <a:xfrm>
            <a:off x="4408488" y="5265738"/>
            <a:ext cx="168275" cy="166688"/>
          </a:xfrm>
          <a:custGeom>
            <a:avLst/>
            <a:gdLst>
              <a:gd name="T0" fmla="*/ 11 w 172"/>
              <a:gd name="T1" fmla="*/ 65 h 171"/>
              <a:gd name="T2" fmla="*/ 66 w 172"/>
              <a:gd name="T3" fmla="*/ 160 h 171"/>
              <a:gd name="T4" fmla="*/ 160 w 172"/>
              <a:gd name="T5" fmla="*/ 106 h 171"/>
              <a:gd name="T6" fmla="*/ 106 w 172"/>
              <a:gd name="T7" fmla="*/ 11 h 171"/>
              <a:gd name="T8" fmla="*/ 11 w 172"/>
              <a:gd name="T9" fmla="*/ 65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2" h="171">
                <a:moveTo>
                  <a:pt x="11" y="65"/>
                </a:moveTo>
                <a:cubicBezTo>
                  <a:pt x="0" y="106"/>
                  <a:pt x="24" y="149"/>
                  <a:pt x="66" y="160"/>
                </a:cubicBezTo>
                <a:cubicBezTo>
                  <a:pt x="107" y="171"/>
                  <a:pt x="149" y="147"/>
                  <a:pt x="160" y="106"/>
                </a:cubicBezTo>
                <a:cubicBezTo>
                  <a:pt x="172" y="65"/>
                  <a:pt x="148" y="22"/>
                  <a:pt x="106" y="11"/>
                </a:cubicBezTo>
                <a:cubicBezTo>
                  <a:pt x="65" y="0"/>
                  <a:pt x="23" y="24"/>
                  <a:pt x="11" y="65"/>
                </a:cubicBezTo>
                <a:close/>
              </a:path>
            </a:pathLst>
          </a:custGeom>
          <a:solidFill>
            <a:srgbClr val="293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Freeform 31"/>
          <p:cNvSpPr>
            <a:spLocks/>
          </p:cNvSpPr>
          <p:nvPr/>
        </p:nvSpPr>
        <p:spPr bwMode="auto">
          <a:xfrm>
            <a:off x="3536951" y="4276726"/>
            <a:ext cx="1382713" cy="1166813"/>
          </a:xfrm>
          <a:custGeom>
            <a:avLst/>
            <a:gdLst>
              <a:gd name="T0" fmla="*/ 1366 w 1413"/>
              <a:gd name="T1" fmla="*/ 358 h 1191"/>
              <a:gd name="T2" fmla="*/ 1211 w 1413"/>
              <a:gd name="T3" fmla="*/ 89 h 1191"/>
              <a:gd name="T4" fmla="*/ 1060 w 1413"/>
              <a:gd name="T5" fmla="*/ 7 h 1191"/>
              <a:gd name="T6" fmla="*/ 1037 w 1413"/>
              <a:gd name="T7" fmla="*/ 0 h 1191"/>
              <a:gd name="T8" fmla="*/ 1043 w 1413"/>
              <a:gd name="T9" fmla="*/ 12 h 1191"/>
              <a:gd name="T10" fmla="*/ 1080 w 1413"/>
              <a:gd name="T11" fmla="*/ 124 h 1191"/>
              <a:gd name="T12" fmla="*/ 573 w 1413"/>
              <a:gd name="T13" fmla="*/ 333 h 1191"/>
              <a:gd name="T14" fmla="*/ 147 w 1413"/>
              <a:gd name="T15" fmla="*/ 561 h 1191"/>
              <a:gd name="T16" fmla="*/ 17 w 1413"/>
              <a:gd name="T17" fmla="*/ 738 h 1191"/>
              <a:gd name="T18" fmla="*/ 37 w 1413"/>
              <a:gd name="T19" fmla="*/ 840 h 1191"/>
              <a:gd name="T20" fmla="*/ 238 w 1413"/>
              <a:gd name="T21" fmla="*/ 1189 h 1191"/>
              <a:gd name="T22" fmla="*/ 262 w 1413"/>
              <a:gd name="T23" fmla="*/ 809 h 1191"/>
              <a:gd name="T24" fmla="*/ 972 w 1413"/>
              <a:gd name="T25" fmla="*/ 808 h 1191"/>
              <a:gd name="T26" fmla="*/ 1366 w 1413"/>
              <a:gd name="T27" fmla="*/ 358 h 1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13" h="1191">
                <a:moveTo>
                  <a:pt x="1366" y="358"/>
                </a:moveTo>
                <a:cubicBezTo>
                  <a:pt x="1347" y="229"/>
                  <a:pt x="1280" y="144"/>
                  <a:pt x="1211" y="89"/>
                </a:cubicBezTo>
                <a:cubicBezTo>
                  <a:pt x="1152" y="42"/>
                  <a:pt x="1092" y="18"/>
                  <a:pt x="1060" y="7"/>
                </a:cubicBezTo>
                <a:cubicBezTo>
                  <a:pt x="1046" y="2"/>
                  <a:pt x="1037" y="0"/>
                  <a:pt x="1037" y="0"/>
                </a:cubicBezTo>
                <a:cubicBezTo>
                  <a:pt x="1039" y="4"/>
                  <a:pt x="1041" y="8"/>
                  <a:pt x="1043" y="12"/>
                </a:cubicBezTo>
                <a:cubicBezTo>
                  <a:pt x="1065" y="54"/>
                  <a:pt x="1081" y="91"/>
                  <a:pt x="1080" y="124"/>
                </a:cubicBezTo>
                <a:cubicBezTo>
                  <a:pt x="1074" y="317"/>
                  <a:pt x="643" y="326"/>
                  <a:pt x="573" y="333"/>
                </a:cubicBezTo>
                <a:cubicBezTo>
                  <a:pt x="227" y="366"/>
                  <a:pt x="163" y="505"/>
                  <a:pt x="147" y="561"/>
                </a:cubicBezTo>
                <a:cubicBezTo>
                  <a:pt x="93" y="566"/>
                  <a:pt x="0" y="646"/>
                  <a:pt x="17" y="738"/>
                </a:cubicBezTo>
                <a:cubicBezTo>
                  <a:pt x="11" y="757"/>
                  <a:pt x="23" y="793"/>
                  <a:pt x="37" y="840"/>
                </a:cubicBezTo>
                <a:cubicBezTo>
                  <a:pt x="85" y="993"/>
                  <a:pt x="201" y="1191"/>
                  <a:pt x="238" y="1189"/>
                </a:cubicBezTo>
                <a:cubicBezTo>
                  <a:pt x="279" y="1187"/>
                  <a:pt x="270" y="950"/>
                  <a:pt x="262" y="809"/>
                </a:cubicBezTo>
                <a:cubicBezTo>
                  <a:pt x="524" y="828"/>
                  <a:pt x="879" y="821"/>
                  <a:pt x="972" y="808"/>
                </a:cubicBezTo>
                <a:cubicBezTo>
                  <a:pt x="1187" y="778"/>
                  <a:pt x="1413" y="703"/>
                  <a:pt x="1366" y="358"/>
                </a:cubicBezTo>
                <a:close/>
              </a:path>
            </a:pathLst>
          </a:custGeom>
          <a:solidFill>
            <a:srgbClr val="E45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17" name="Freeform 32"/>
          <p:cNvSpPr>
            <a:spLocks/>
          </p:cNvSpPr>
          <p:nvPr/>
        </p:nvSpPr>
        <p:spPr bwMode="auto">
          <a:xfrm>
            <a:off x="3844926" y="5592763"/>
            <a:ext cx="290513" cy="161925"/>
          </a:xfrm>
          <a:custGeom>
            <a:avLst/>
            <a:gdLst>
              <a:gd name="T0" fmla="*/ 53 w 296"/>
              <a:gd name="T1" fmla="*/ 0 h 166"/>
              <a:gd name="T2" fmla="*/ 296 w 296"/>
              <a:gd name="T3" fmla="*/ 143 h 166"/>
              <a:gd name="T4" fmla="*/ 142 w 296"/>
              <a:gd name="T5" fmla="*/ 158 h 166"/>
              <a:gd name="T6" fmla="*/ 53 w 296"/>
              <a:gd name="T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6" h="166">
                <a:moveTo>
                  <a:pt x="53" y="0"/>
                </a:moveTo>
                <a:cubicBezTo>
                  <a:pt x="296" y="143"/>
                  <a:pt x="296" y="143"/>
                  <a:pt x="296" y="143"/>
                </a:cubicBezTo>
                <a:cubicBezTo>
                  <a:pt x="296" y="143"/>
                  <a:pt x="214" y="166"/>
                  <a:pt x="142" y="158"/>
                </a:cubicBezTo>
                <a:cubicBezTo>
                  <a:pt x="65" y="150"/>
                  <a:pt x="0" y="107"/>
                  <a:pt x="53" y="0"/>
                </a:cubicBezTo>
                <a:close/>
              </a:path>
            </a:pathLst>
          </a:custGeom>
          <a:solidFill>
            <a:srgbClr val="E45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18" name="Freeform 33"/>
          <p:cNvSpPr>
            <a:spLocks/>
          </p:cNvSpPr>
          <p:nvPr/>
        </p:nvSpPr>
        <p:spPr bwMode="auto">
          <a:xfrm>
            <a:off x="4097338" y="4302126"/>
            <a:ext cx="476250" cy="358775"/>
          </a:xfrm>
          <a:custGeom>
            <a:avLst/>
            <a:gdLst>
              <a:gd name="T0" fmla="*/ 164 w 486"/>
              <a:gd name="T1" fmla="*/ 0 h 366"/>
              <a:gd name="T2" fmla="*/ 111 w 486"/>
              <a:gd name="T3" fmla="*/ 275 h 366"/>
              <a:gd name="T4" fmla="*/ 0 w 486"/>
              <a:gd name="T5" fmla="*/ 307 h 366"/>
              <a:gd name="T6" fmla="*/ 44 w 486"/>
              <a:gd name="T7" fmla="*/ 366 h 366"/>
              <a:gd name="T8" fmla="*/ 486 w 486"/>
              <a:gd name="T9" fmla="*/ 202 h 366"/>
              <a:gd name="T10" fmla="*/ 164 w 486"/>
              <a:gd name="T11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6" h="366">
                <a:moveTo>
                  <a:pt x="164" y="0"/>
                </a:moveTo>
                <a:cubicBezTo>
                  <a:pt x="330" y="118"/>
                  <a:pt x="215" y="224"/>
                  <a:pt x="111" y="275"/>
                </a:cubicBezTo>
                <a:cubicBezTo>
                  <a:pt x="56" y="303"/>
                  <a:pt x="0" y="307"/>
                  <a:pt x="0" y="307"/>
                </a:cubicBezTo>
                <a:cubicBezTo>
                  <a:pt x="44" y="366"/>
                  <a:pt x="44" y="366"/>
                  <a:pt x="44" y="366"/>
                </a:cubicBezTo>
                <a:cubicBezTo>
                  <a:pt x="486" y="202"/>
                  <a:pt x="486" y="202"/>
                  <a:pt x="486" y="202"/>
                </a:cubicBezTo>
                <a:cubicBezTo>
                  <a:pt x="464" y="14"/>
                  <a:pt x="164" y="0"/>
                  <a:pt x="164" y="0"/>
                </a:cubicBezTo>
                <a:close/>
              </a:path>
            </a:pathLst>
          </a:custGeom>
          <a:solidFill>
            <a:srgbClr val="E45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19" name="Freeform 34"/>
          <p:cNvSpPr>
            <a:spLocks/>
          </p:cNvSpPr>
          <p:nvPr/>
        </p:nvSpPr>
        <p:spPr bwMode="auto">
          <a:xfrm>
            <a:off x="3963988" y="6213476"/>
            <a:ext cx="506413" cy="100013"/>
          </a:xfrm>
          <a:custGeom>
            <a:avLst/>
            <a:gdLst>
              <a:gd name="T0" fmla="*/ 517 w 517"/>
              <a:gd name="T1" fmla="*/ 0 h 101"/>
              <a:gd name="T2" fmla="*/ 0 w 517"/>
              <a:gd name="T3" fmla="*/ 85 h 101"/>
              <a:gd name="T4" fmla="*/ 18 w 517"/>
              <a:gd name="T5" fmla="*/ 94 h 101"/>
              <a:gd name="T6" fmla="*/ 36 w 517"/>
              <a:gd name="T7" fmla="*/ 101 h 101"/>
              <a:gd name="T8" fmla="*/ 517 w 517"/>
              <a:gd name="T9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7" h="101">
                <a:moveTo>
                  <a:pt x="517" y="0"/>
                </a:moveTo>
                <a:cubicBezTo>
                  <a:pt x="0" y="85"/>
                  <a:pt x="0" y="85"/>
                  <a:pt x="0" y="85"/>
                </a:cubicBezTo>
                <a:cubicBezTo>
                  <a:pt x="0" y="85"/>
                  <a:pt x="13" y="92"/>
                  <a:pt x="18" y="94"/>
                </a:cubicBezTo>
                <a:cubicBezTo>
                  <a:pt x="22" y="96"/>
                  <a:pt x="36" y="101"/>
                  <a:pt x="36" y="101"/>
                </a:cubicBezTo>
                <a:cubicBezTo>
                  <a:pt x="517" y="0"/>
                  <a:pt x="517" y="0"/>
                  <a:pt x="517" y="0"/>
                </a:cubicBezTo>
              </a:path>
            </a:pathLst>
          </a:custGeom>
          <a:solidFill>
            <a:srgbClr val="1418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Freeform 35"/>
          <p:cNvSpPr>
            <a:spLocks/>
          </p:cNvSpPr>
          <p:nvPr/>
        </p:nvSpPr>
        <p:spPr bwMode="auto">
          <a:xfrm>
            <a:off x="3051176" y="5459413"/>
            <a:ext cx="766763" cy="636588"/>
          </a:xfrm>
          <a:custGeom>
            <a:avLst/>
            <a:gdLst>
              <a:gd name="T0" fmla="*/ 783 w 783"/>
              <a:gd name="T1" fmla="*/ 327 h 650"/>
              <a:gd name="T2" fmla="*/ 758 w 783"/>
              <a:gd name="T3" fmla="*/ 251 h 650"/>
              <a:gd name="T4" fmla="*/ 120 w 783"/>
              <a:gd name="T5" fmla="*/ 0 h 650"/>
              <a:gd name="T6" fmla="*/ 0 w 783"/>
              <a:gd name="T7" fmla="*/ 56 h 650"/>
              <a:gd name="T8" fmla="*/ 783 w 783"/>
              <a:gd name="T9" fmla="*/ 327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3" h="650">
                <a:moveTo>
                  <a:pt x="783" y="327"/>
                </a:moveTo>
                <a:cubicBezTo>
                  <a:pt x="758" y="251"/>
                  <a:pt x="758" y="251"/>
                  <a:pt x="758" y="251"/>
                </a:cubicBezTo>
                <a:cubicBezTo>
                  <a:pt x="218" y="484"/>
                  <a:pt x="120" y="0"/>
                  <a:pt x="120" y="0"/>
                </a:cubicBezTo>
                <a:cubicBezTo>
                  <a:pt x="0" y="56"/>
                  <a:pt x="0" y="56"/>
                  <a:pt x="0" y="56"/>
                </a:cubicBezTo>
                <a:cubicBezTo>
                  <a:pt x="243" y="650"/>
                  <a:pt x="783" y="327"/>
                  <a:pt x="783" y="327"/>
                </a:cubicBez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" name="Freeform 36"/>
          <p:cNvSpPr>
            <a:spLocks/>
          </p:cNvSpPr>
          <p:nvPr/>
        </p:nvSpPr>
        <p:spPr bwMode="auto">
          <a:xfrm>
            <a:off x="4945063" y="4540251"/>
            <a:ext cx="830263" cy="852488"/>
          </a:xfrm>
          <a:custGeom>
            <a:avLst/>
            <a:gdLst>
              <a:gd name="T0" fmla="*/ 510 w 523"/>
              <a:gd name="T1" fmla="*/ 0 h 537"/>
              <a:gd name="T2" fmla="*/ 523 w 523"/>
              <a:gd name="T3" fmla="*/ 15 h 537"/>
              <a:gd name="T4" fmla="*/ 30 w 523"/>
              <a:gd name="T5" fmla="*/ 537 h 537"/>
              <a:gd name="T6" fmla="*/ 0 w 523"/>
              <a:gd name="T7" fmla="*/ 495 h 537"/>
              <a:gd name="T8" fmla="*/ 510 w 523"/>
              <a:gd name="T9" fmla="*/ 0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3" h="537">
                <a:moveTo>
                  <a:pt x="510" y="0"/>
                </a:moveTo>
                <a:lnTo>
                  <a:pt x="523" y="15"/>
                </a:lnTo>
                <a:lnTo>
                  <a:pt x="30" y="537"/>
                </a:lnTo>
                <a:lnTo>
                  <a:pt x="0" y="495"/>
                </a:lnTo>
                <a:lnTo>
                  <a:pt x="510" y="0"/>
                </a:lnTo>
                <a:close/>
              </a:path>
            </a:pathLst>
          </a:custGeom>
          <a:solidFill>
            <a:srgbClr val="293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Freeform 37"/>
          <p:cNvSpPr>
            <a:spLocks/>
          </p:cNvSpPr>
          <p:nvPr/>
        </p:nvSpPr>
        <p:spPr bwMode="auto">
          <a:xfrm>
            <a:off x="5653088" y="4606926"/>
            <a:ext cx="60325" cy="60325"/>
          </a:xfrm>
          <a:custGeom>
            <a:avLst/>
            <a:gdLst>
              <a:gd name="T0" fmla="*/ 21 w 38"/>
              <a:gd name="T1" fmla="*/ 0 h 38"/>
              <a:gd name="T2" fmla="*/ 38 w 38"/>
              <a:gd name="T3" fmla="*/ 13 h 38"/>
              <a:gd name="T4" fmla="*/ 16 w 38"/>
              <a:gd name="T5" fmla="*/ 38 h 38"/>
              <a:gd name="T6" fmla="*/ 0 w 38"/>
              <a:gd name="T7" fmla="*/ 20 h 38"/>
              <a:gd name="T8" fmla="*/ 21 w 38"/>
              <a:gd name="T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38">
                <a:moveTo>
                  <a:pt x="21" y="0"/>
                </a:moveTo>
                <a:lnTo>
                  <a:pt x="38" y="13"/>
                </a:lnTo>
                <a:lnTo>
                  <a:pt x="16" y="38"/>
                </a:lnTo>
                <a:lnTo>
                  <a:pt x="0" y="20"/>
                </a:lnTo>
                <a:lnTo>
                  <a:pt x="21" y="0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Oval 38"/>
          <p:cNvSpPr>
            <a:spLocks noChangeArrowheads="1"/>
          </p:cNvSpPr>
          <p:nvPr/>
        </p:nvSpPr>
        <p:spPr bwMode="auto">
          <a:xfrm>
            <a:off x="5027613" y="5180013"/>
            <a:ext cx="77788" cy="84138"/>
          </a:xfrm>
          <a:prstGeom prst="ellipse">
            <a:avLst/>
          </a:prstGeom>
          <a:solidFill>
            <a:srgbClr val="F9DA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Oval 39"/>
          <p:cNvSpPr>
            <a:spLocks noChangeArrowheads="1"/>
          </p:cNvSpPr>
          <p:nvPr/>
        </p:nvSpPr>
        <p:spPr bwMode="auto">
          <a:xfrm>
            <a:off x="7702549" y="6538913"/>
            <a:ext cx="2286000" cy="277813"/>
          </a:xfrm>
          <a:prstGeom prst="ellipse">
            <a:avLst/>
          </a:prstGeom>
          <a:solidFill>
            <a:srgbClr val="77B0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Freeform 40"/>
          <p:cNvSpPr>
            <a:spLocks/>
          </p:cNvSpPr>
          <p:nvPr/>
        </p:nvSpPr>
        <p:spPr bwMode="auto">
          <a:xfrm>
            <a:off x="8008937" y="5407026"/>
            <a:ext cx="1717675" cy="1330325"/>
          </a:xfrm>
          <a:custGeom>
            <a:avLst/>
            <a:gdLst>
              <a:gd name="T0" fmla="*/ 1754 w 1754"/>
              <a:gd name="T1" fmla="*/ 1266 h 1358"/>
              <a:gd name="T2" fmla="*/ 1754 w 1754"/>
              <a:gd name="T3" fmla="*/ 1266 h 1358"/>
              <a:gd name="T4" fmla="*/ 1662 w 1754"/>
              <a:gd name="T5" fmla="*/ 0 h 1358"/>
              <a:gd name="T6" fmla="*/ 1058 w 1754"/>
              <a:gd name="T7" fmla="*/ 0 h 1358"/>
              <a:gd name="T8" fmla="*/ 696 w 1754"/>
              <a:gd name="T9" fmla="*/ 0 h 1358"/>
              <a:gd name="T10" fmla="*/ 111 w 1754"/>
              <a:gd name="T11" fmla="*/ 0 h 1358"/>
              <a:gd name="T12" fmla="*/ 0 w 1754"/>
              <a:gd name="T13" fmla="*/ 1266 h 1358"/>
              <a:gd name="T14" fmla="*/ 0 w 1754"/>
              <a:gd name="T15" fmla="*/ 1266 h 1358"/>
              <a:gd name="T16" fmla="*/ 0 w 1754"/>
              <a:gd name="T17" fmla="*/ 1266 h 1358"/>
              <a:gd name="T18" fmla="*/ 877 w 1754"/>
              <a:gd name="T19" fmla="*/ 1358 h 1358"/>
              <a:gd name="T20" fmla="*/ 1754 w 1754"/>
              <a:gd name="T21" fmla="*/ 1266 h 1358"/>
              <a:gd name="T22" fmla="*/ 1754 w 1754"/>
              <a:gd name="T23" fmla="*/ 1266 h 1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54" h="1358">
                <a:moveTo>
                  <a:pt x="1754" y="1266"/>
                </a:moveTo>
                <a:cubicBezTo>
                  <a:pt x="1754" y="1266"/>
                  <a:pt x="1754" y="1266"/>
                  <a:pt x="1754" y="1266"/>
                </a:cubicBezTo>
                <a:cubicBezTo>
                  <a:pt x="1662" y="0"/>
                  <a:pt x="1662" y="0"/>
                  <a:pt x="1662" y="0"/>
                </a:cubicBezTo>
                <a:cubicBezTo>
                  <a:pt x="1058" y="0"/>
                  <a:pt x="1058" y="0"/>
                  <a:pt x="1058" y="0"/>
                </a:cubicBezTo>
                <a:cubicBezTo>
                  <a:pt x="696" y="0"/>
                  <a:pt x="696" y="0"/>
                  <a:pt x="696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0" y="1266"/>
                  <a:pt x="0" y="1266"/>
                  <a:pt x="0" y="1266"/>
                </a:cubicBezTo>
                <a:cubicBezTo>
                  <a:pt x="0" y="1266"/>
                  <a:pt x="0" y="1266"/>
                  <a:pt x="0" y="1266"/>
                </a:cubicBezTo>
                <a:cubicBezTo>
                  <a:pt x="0" y="1266"/>
                  <a:pt x="0" y="1266"/>
                  <a:pt x="0" y="1266"/>
                </a:cubicBezTo>
                <a:cubicBezTo>
                  <a:pt x="0" y="1306"/>
                  <a:pt x="392" y="1358"/>
                  <a:pt x="877" y="1358"/>
                </a:cubicBezTo>
                <a:cubicBezTo>
                  <a:pt x="1361" y="1358"/>
                  <a:pt x="1754" y="1306"/>
                  <a:pt x="1754" y="1266"/>
                </a:cubicBezTo>
                <a:cubicBezTo>
                  <a:pt x="1754" y="1266"/>
                  <a:pt x="1754" y="1266"/>
                  <a:pt x="1754" y="1266"/>
                </a:cubicBezTo>
              </a:path>
            </a:pathLst>
          </a:custGeom>
          <a:solidFill>
            <a:srgbClr val="293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Freeform 41"/>
          <p:cNvSpPr>
            <a:spLocks noEditPoints="1"/>
          </p:cNvSpPr>
          <p:nvPr/>
        </p:nvSpPr>
        <p:spPr bwMode="auto">
          <a:xfrm>
            <a:off x="8102599" y="5575301"/>
            <a:ext cx="1557338" cy="152400"/>
          </a:xfrm>
          <a:custGeom>
            <a:avLst/>
            <a:gdLst>
              <a:gd name="T0" fmla="*/ 976 w 981"/>
              <a:gd name="T1" fmla="*/ 35 h 96"/>
              <a:gd name="T2" fmla="*/ 981 w 981"/>
              <a:gd name="T3" fmla="*/ 96 h 96"/>
              <a:gd name="T4" fmla="*/ 981 w 981"/>
              <a:gd name="T5" fmla="*/ 96 h 96"/>
              <a:gd name="T6" fmla="*/ 976 w 981"/>
              <a:gd name="T7" fmla="*/ 35 h 96"/>
              <a:gd name="T8" fmla="*/ 0 w 981"/>
              <a:gd name="T9" fmla="*/ 0 h 96"/>
              <a:gd name="T10" fmla="*/ 0 w 981"/>
              <a:gd name="T11" fmla="*/ 0 h 96"/>
              <a:gd name="T12" fmla="*/ 0 w 981"/>
              <a:gd name="T13" fmla="*/ 0 h 96"/>
              <a:gd name="T14" fmla="*/ 0 w 981"/>
              <a:gd name="T1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81" h="96">
                <a:moveTo>
                  <a:pt x="976" y="35"/>
                </a:moveTo>
                <a:lnTo>
                  <a:pt x="981" y="96"/>
                </a:lnTo>
                <a:lnTo>
                  <a:pt x="981" y="96"/>
                </a:lnTo>
                <a:lnTo>
                  <a:pt x="976" y="35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Freeform 42"/>
          <p:cNvSpPr>
            <a:spLocks noEditPoints="1"/>
          </p:cNvSpPr>
          <p:nvPr/>
        </p:nvSpPr>
        <p:spPr bwMode="auto">
          <a:xfrm>
            <a:off x="8102599" y="5575301"/>
            <a:ext cx="1557338" cy="152400"/>
          </a:xfrm>
          <a:custGeom>
            <a:avLst/>
            <a:gdLst>
              <a:gd name="T0" fmla="*/ 976 w 981"/>
              <a:gd name="T1" fmla="*/ 35 h 96"/>
              <a:gd name="T2" fmla="*/ 981 w 981"/>
              <a:gd name="T3" fmla="*/ 96 h 96"/>
              <a:gd name="T4" fmla="*/ 981 w 981"/>
              <a:gd name="T5" fmla="*/ 96 h 96"/>
              <a:gd name="T6" fmla="*/ 976 w 981"/>
              <a:gd name="T7" fmla="*/ 35 h 96"/>
              <a:gd name="T8" fmla="*/ 0 w 981"/>
              <a:gd name="T9" fmla="*/ 0 h 96"/>
              <a:gd name="T10" fmla="*/ 0 w 981"/>
              <a:gd name="T11" fmla="*/ 0 h 96"/>
              <a:gd name="T12" fmla="*/ 0 w 981"/>
              <a:gd name="T13" fmla="*/ 0 h 96"/>
              <a:gd name="T14" fmla="*/ 0 w 981"/>
              <a:gd name="T1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81" h="96">
                <a:moveTo>
                  <a:pt x="976" y="35"/>
                </a:moveTo>
                <a:lnTo>
                  <a:pt x="981" y="96"/>
                </a:lnTo>
                <a:lnTo>
                  <a:pt x="981" y="96"/>
                </a:lnTo>
                <a:lnTo>
                  <a:pt x="976" y="35"/>
                </a:lnTo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Freeform 43"/>
          <p:cNvSpPr>
            <a:spLocks/>
          </p:cNvSpPr>
          <p:nvPr/>
        </p:nvSpPr>
        <p:spPr bwMode="auto">
          <a:xfrm>
            <a:off x="8097837" y="5573713"/>
            <a:ext cx="1562100" cy="153988"/>
          </a:xfrm>
          <a:custGeom>
            <a:avLst/>
            <a:gdLst>
              <a:gd name="T0" fmla="*/ 1584 w 1595"/>
              <a:gd name="T1" fmla="*/ 0 h 157"/>
              <a:gd name="T2" fmla="*/ 786 w 1595"/>
              <a:gd name="T3" fmla="*/ 37 h 157"/>
              <a:gd name="T4" fmla="*/ 5 w 1595"/>
              <a:gd name="T5" fmla="*/ 2 h 157"/>
              <a:gd name="T6" fmla="*/ 5 w 1595"/>
              <a:gd name="T7" fmla="*/ 2 h 157"/>
              <a:gd name="T8" fmla="*/ 0 w 1595"/>
              <a:gd name="T9" fmla="*/ 82 h 157"/>
              <a:gd name="T10" fmla="*/ 1595 w 1595"/>
              <a:gd name="T11" fmla="*/ 157 h 157"/>
              <a:gd name="T12" fmla="*/ 1588 w 1595"/>
              <a:gd name="T13" fmla="*/ 59 h 157"/>
              <a:gd name="T14" fmla="*/ 1584 w 1595"/>
              <a:gd name="T15" fmla="*/ 0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5" h="157">
                <a:moveTo>
                  <a:pt x="1584" y="0"/>
                </a:moveTo>
                <a:cubicBezTo>
                  <a:pt x="1357" y="23"/>
                  <a:pt x="1082" y="37"/>
                  <a:pt x="786" y="37"/>
                </a:cubicBezTo>
                <a:cubicBezTo>
                  <a:pt x="497" y="37"/>
                  <a:pt x="228" y="24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0" y="82"/>
                  <a:pt x="0" y="82"/>
                  <a:pt x="0" y="82"/>
                </a:cubicBezTo>
                <a:cubicBezTo>
                  <a:pt x="1595" y="157"/>
                  <a:pt x="1595" y="157"/>
                  <a:pt x="1595" y="157"/>
                </a:cubicBezTo>
                <a:cubicBezTo>
                  <a:pt x="1588" y="59"/>
                  <a:pt x="1588" y="59"/>
                  <a:pt x="1588" y="59"/>
                </a:cubicBezTo>
                <a:cubicBezTo>
                  <a:pt x="1584" y="0"/>
                  <a:pt x="1584" y="0"/>
                  <a:pt x="1584" y="0"/>
                </a:cubicBezTo>
              </a:path>
            </a:pathLst>
          </a:custGeom>
          <a:solidFill>
            <a:srgbClr val="1418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Oval 44"/>
          <p:cNvSpPr>
            <a:spLocks noChangeArrowheads="1"/>
          </p:cNvSpPr>
          <p:nvPr/>
        </p:nvSpPr>
        <p:spPr bwMode="auto">
          <a:xfrm>
            <a:off x="7496174" y="5205413"/>
            <a:ext cx="2741613" cy="404813"/>
          </a:xfrm>
          <a:prstGeom prst="ellipse">
            <a:avLst/>
          </a:prstGeom>
          <a:solidFill>
            <a:srgbClr val="293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Oval 45"/>
          <p:cNvSpPr>
            <a:spLocks noChangeArrowheads="1"/>
          </p:cNvSpPr>
          <p:nvPr/>
        </p:nvSpPr>
        <p:spPr bwMode="auto">
          <a:xfrm>
            <a:off x="8135937" y="5278438"/>
            <a:ext cx="1462088" cy="215900"/>
          </a:xfrm>
          <a:prstGeom prst="ellipse">
            <a:avLst/>
          </a:prstGeom>
          <a:solidFill>
            <a:srgbClr val="1A1E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Freeform 46"/>
          <p:cNvSpPr>
            <a:spLocks/>
          </p:cNvSpPr>
          <p:nvPr/>
        </p:nvSpPr>
        <p:spPr bwMode="auto">
          <a:xfrm>
            <a:off x="8000999" y="4611688"/>
            <a:ext cx="192088" cy="196850"/>
          </a:xfrm>
          <a:custGeom>
            <a:avLst/>
            <a:gdLst>
              <a:gd name="T0" fmla="*/ 49 w 121"/>
              <a:gd name="T1" fmla="*/ 0 h 124"/>
              <a:gd name="T2" fmla="*/ 77 w 121"/>
              <a:gd name="T3" fmla="*/ 33 h 124"/>
              <a:gd name="T4" fmla="*/ 121 w 121"/>
              <a:gd name="T5" fmla="*/ 29 h 124"/>
              <a:gd name="T6" fmla="*/ 98 w 121"/>
              <a:gd name="T7" fmla="*/ 66 h 124"/>
              <a:gd name="T8" fmla="*/ 116 w 121"/>
              <a:gd name="T9" fmla="*/ 105 h 124"/>
              <a:gd name="T10" fmla="*/ 74 w 121"/>
              <a:gd name="T11" fmla="*/ 95 h 124"/>
              <a:gd name="T12" fmla="*/ 42 w 121"/>
              <a:gd name="T13" fmla="*/ 124 h 124"/>
              <a:gd name="T14" fmla="*/ 38 w 121"/>
              <a:gd name="T15" fmla="*/ 81 h 124"/>
              <a:gd name="T16" fmla="*/ 0 w 121"/>
              <a:gd name="T17" fmla="*/ 60 h 124"/>
              <a:gd name="T18" fmla="*/ 40 w 121"/>
              <a:gd name="T19" fmla="*/ 43 h 124"/>
              <a:gd name="T20" fmla="*/ 49 w 121"/>
              <a:gd name="T21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1" h="124">
                <a:moveTo>
                  <a:pt x="49" y="0"/>
                </a:moveTo>
                <a:lnTo>
                  <a:pt x="77" y="33"/>
                </a:lnTo>
                <a:lnTo>
                  <a:pt x="121" y="29"/>
                </a:lnTo>
                <a:lnTo>
                  <a:pt x="98" y="66"/>
                </a:lnTo>
                <a:lnTo>
                  <a:pt x="116" y="105"/>
                </a:lnTo>
                <a:lnTo>
                  <a:pt x="74" y="95"/>
                </a:lnTo>
                <a:lnTo>
                  <a:pt x="42" y="124"/>
                </a:lnTo>
                <a:lnTo>
                  <a:pt x="38" y="81"/>
                </a:lnTo>
                <a:lnTo>
                  <a:pt x="0" y="60"/>
                </a:lnTo>
                <a:lnTo>
                  <a:pt x="40" y="43"/>
                </a:lnTo>
                <a:lnTo>
                  <a:pt x="49" y="0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Freeform 47"/>
          <p:cNvSpPr>
            <a:spLocks/>
          </p:cNvSpPr>
          <p:nvPr/>
        </p:nvSpPr>
        <p:spPr bwMode="auto">
          <a:xfrm>
            <a:off x="8000999" y="4611688"/>
            <a:ext cx="192088" cy="196850"/>
          </a:xfrm>
          <a:custGeom>
            <a:avLst/>
            <a:gdLst>
              <a:gd name="T0" fmla="*/ 49 w 121"/>
              <a:gd name="T1" fmla="*/ 0 h 124"/>
              <a:gd name="T2" fmla="*/ 77 w 121"/>
              <a:gd name="T3" fmla="*/ 33 h 124"/>
              <a:gd name="T4" fmla="*/ 121 w 121"/>
              <a:gd name="T5" fmla="*/ 29 h 124"/>
              <a:gd name="T6" fmla="*/ 98 w 121"/>
              <a:gd name="T7" fmla="*/ 66 h 124"/>
              <a:gd name="T8" fmla="*/ 116 w 121"/>
              <a:gd name="T9" fmla="*/ 105 h 124"/>
              <a:gd name="T10" fmla="*/ 74 w 121"/>
              <a:gd name="T11" fmla="*/ 95 h 124"/>
              <a:gd name="T12" fmla="*/ 42 w 121"/>
              <a:gd name="T13" fmla="*/ 124 h 124"/>
              <a:gd name="T14" fmla="*/ 38 w 121"/>
              <a:gd name="T15" fmla="*/ 81 h 124"/>
              <a:gd name="T16" fmla="*/ 0 w 121"/>
              <a:gd name="T17" fmla="*/ 60 h 124"/>
              <a:gd name="T18" fmla="*/ 40 w 121"/>
              <a:gd name="T19" fmla="*/ 43 h 124"/>
              <a:gd name="T20" fmla="*/ 49 w 121"/>
              <a:gd name="T21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1" h="124">
                <a:moveTo>
                  <a:pt x="49" y="0"/>
                </a:moveTo>
                <a:lnTo>
                  <a:pt x="77" y="33"/>
                </a:lnTo>
                <a:lnTo>
                  <a:pt x="121" y="29"/>
                </a:lnTo>
                <a:lnTo>
                  <a:pt x="98" y="66"/>
                </a:lnTo>
                <a:lnTo>
                  <a:pt x="116" y="105"/>
                </a:lnTo>
                <a:lnTo>
                  <a:pt x="74" y="95"/>
                </a:lnTo>
                <a:lnTo>
                  <a:pt x="42" y="124"/>
                </a:lnTo>
                <a:lnTo>
                  <a:pt x="38" y="81"/>
                </a:lnTo>
                <a:lnTo>
                  <a:pt x="0" y="60"/>
                </a:lnTo>
                <a:lnTo>
                  <a:pt x="40" y="43"/>
                </a:lnTo>
                <a:lnTo>
                  <a:pt x="4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Freeform 50"/>
          <p:cNvSpPr>
            <a:spLocks/>
          </p:cNvSpPr>
          <p:nvPr/>
        </p:nvSpPr>
        <p:spPr bwMode="auto">
          <a:xfrm>
            <a:off x="7140574" y="4030663"/>
            <a:ext cx="190500" cy="196850"/>
          </a:xfrm>
          <a:custGeom>
            <a:avLst/>
            <a:gdLst>
              <a:gd name="T0" fmla="*/ 49 w 120"/>
              <a:gd name="T1" fmla="*/ 0 h 124"/>
              <a:gd name="T2" fmla="*/ 77 w 120"/>
              <a:gd name="T3" fmla="*/ 33 h 124"/>
              <a:gd name="T4" fmla="*/ 120 w 120"/>
              <a:gd name="T5" fmla="*/ 28 h 124"/>
              <a:gd name="T6" fmla="*/ 98 w 120"/>
              <a:gd name="T7" fmla="*/ 65 h 124"/>
              <a:gd name="T8" fmla="*/ 116 w 120"/>
              <a:gd name="T9" fmla="*/ 105 h 124"/>
              <a:gd name="T10" fmla="*/ 73 w 120"/>
              <a:gd name="T11" fmla="*/ 95 h 124"/>
              <a:gd name="T12" fmla="*/ 41 w 120"/>
              <a:gd name="T13" fmla="*/ 124 h 124"/>
              <a:gd name="T14" fmla="*/ 38 w 120"/>
              <a:gd name="T15" fmla="*/ 81 h 124"/>
              <a:gd name="T16" fmla="*/ 0 w 120"/>
              <a:gd name="T17" fmla="*/ 59 h 124"/>
              <a:gd name="T18" fmla="*/ 40 w 120"/>
              <a:gd name="T19" fmla="*/ 43 h 124"/>
              <a:gd name="T20" fmla="*/ 49 w 120"/>
              <a:gd name="T21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0" h="124">
                <a:moveTo>
                  <a:pt x="49" y="0"/>
                </a:moveTo>
                <a:lnTo>
                  <a:pt x="77" y="33"/>
                </a:lnTo>
                <a:lnTo>
                  <a:pt x="120" y="28"/>
                </a:lnTo>
                <a:lnTo>
                  <a:pt x="98" y="65"/>
                </a:lnTo>
                <a:lnTo>
                  <a:pt x="116" y="105"/>
                </a:lnTo>
                <a:lnTo>
                  <a:pt x="73" y="95"/>
                </a:lnTo>
                <a:lnTo>
                  <a:pt x="41" y="124"/>
                </a:lnTo>
                <a:lnTo>
                  <a:pt x="38" y="81"/>
                </a:lnTo>
                <a:lnTo>
                  <a:pt x="0" y="59"/>
                </a:lnTo>
                <a:lnTo>
                  <a:pt x="40" y="43"/>
                </a:lnTo>
                <a:lnTo>
                  <a:pt x="49" y="0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Freeform 51"/>
          <p:cNvSpPr>
            <a:spLocks/>
          </p:cNvSpPr>
          <p:nvPr/>
        </p:nvSpPr>
        <p:spPr bwMode="auto">
          <a:xfrm>
            <a:off x="9436099" y="4294188"/>
            <a:ext cx="187325" cy="196850"/>
          </a:xfrm>
          <a:custGeom>
            <a:avLst/>
            <a:gdLst>
              <a:gd name="T0" fmla="*/ 73 w 118"/>
              <a:gd name="T1" fmla="*/ 0 h 124"/>
              <a:gd name="T2" fmla="*/ 80 w 118"/>
              <a:gd name="T3" fmla="*/ 43 h 124"/>
              <a:gd name="T4" fmla="*/ 118 w 118"/>
              <a:gd name="T5" fmla="*/ 62 h 124"/>
              <a:gd name="T6" fmla="*/ 80 w 118"/>
              <a:gd name="T7" fmla="*/ 81 h 124"/>
              <a:gd name="T8" fmla="*/ 73 w 118"/>
              <a:gd name="T9" fmla="*/ 124 h 124"/>
              <a:gd name="T10" fmla="*/ 43 w 118"/>
              <a:gd name="T11" fmla="*/ 93 h 124"/>
              <a:gd name="T12" fmla="*/ 0 w 118"/>
              <a:gd name="T13" fmla="*/ 101 h 124"/>
              <a:gd name="T14" fmla="*/ 20 w 118"/>
              <a:gd name="T15" fmla="*/ 62 h 124"/>
              <a:gd name="T16" fmla="*/ 0 w 118"/>
              <a:gd name="T17" fmla="*/ 23 h 124"/>
              <a:gd name="T18" fmla="*/ 43 w 118"/>
              <a:gd name="T19" fmla="*/ 31 h 124"/>
              <a:gd name="T20" fmla="*/ 73 w 118"/>
              <a:gd name="T21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8" h="124">
                <a:moveTo>
                  <a:pt x="73" y="0"/>
                </a:moveTo>
                <a:lnTo>
                  <a:pt x="80" y="43"/>
                </a:lnTo>
                <a:lnTo>
                  <a:pt x="118" y="62"/>
                </a:lnTo>
                <a:lnTo>
                  <a:pt x="80" y="81"/>
                </a:lnTo>
                <a:lnTo>
                  <a:pt x="73" y="124"/>
                </a:lnTo>
                <a:lnTo>
                  <a:pt x="43" y="93"/>
                </a:lnTo>
                <a:lnTo>
                  <a:pt x="0" y="101"/>
                </a:lnTo>
                <a:lnTo>
                  <a:pt x="20" y="62"/>
                </a:lnTo>
                <a:lnTo>
                  <a:pt x="0" y="23"/>
                </a:lnTo>
                <a:lnTo>
                  <a:pt x="43" y="31"/>
                </a:lnTo>
                <a:lnTo>
                  <a:pt x="73" y="0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Freeform 52"/>
          <p:cNvSpPr>
            <a:spLocks/>
          </p:cNvSpPr>
          <p:nvPr/>
        </p:nvSpPr>
        <p:spPr bwMode="auto">
          <a:xfrm>
            <a:off x="9436099" y="4294188"/>
            <a:ext cx="187325" cy="196850"/>
          </a:xfrm>
          <a:custGeom>
            <a:avLst/>
            <a:gdLst>
              <a:gd name="T0" fmla="*/ 73 w 118"/>
              <a:gd name="T1" fmla="*/ 0 h 124"/>
              <a:gd name="T2" fmla="*/ 80 w 118"/>
              <a:gd name="T3" fmla="*/ 43 h 124"/>
              <a:gd name="T4" fmla="*/ 118 w 118"/>
              <a:gd name="T5" fmla="*/ 62 h 124"/>
              <a:gd name="T6" fmla="*/ 80 w 118"/>
              <a:gd name="T7" fmla="*/ 81 h 124"/>
              <a:gd name="T8" fmla="*/ 73 w 118"/>
              <a:gd name="T9" fmla="*/ 124 h 124"/>
              <a:gd name="T10" fmla="*/ 43 w 118"/>
              <a:gd name="T11" fmla="*/ 93 h 124"/>
              <a:gd name="T12" fmla="*/ 0 w 118"/>
              <a:gd name="T13" fmla="*/ 101 h 124"/>
              <a:gd name="T14" fmla="*/ 20 w 118"/>
              <a:gd name="T15" fmla="*/ 62 h 124"/>
              <a:gd name="T16" fmla="*/ 0 w 118"/>
              <a:gd name="T17" fmla="*/ 23 h 124"/>
              <a:gd name="T18" fmla="*/ 43 w 118"/>
              <a:gd name="T19" fmla="*/ 31 h 124"/>
              <a:gd name="T20" fmla="*/ 73 w 118"/>
              <a:gd name="T21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8" h="124">
                <a:moveTo>
                  <a:pt x="73" y="0"/>
                </a:moveTo>
                <a:lnTo>
                  <a:pt x="80" y="43"/>
                </a:lnTo>
                <a:lnTo>
                  <a:pt x="118" y="62"/>
                </a:lnTo>
                <a:lnTo>
                  <a:pt x="80" y="81"/>
                </a:lnTo>
                <a:lnTo>
                  <a:pt x="73" y="124"/>
                </a:lnTo>
                <a:lnTo>
                  <a:pt x="43" y="93"/>
                </a:lnTo>
                <a:lnTo>
                  <a:pt x="0" y="101"/>
                </a:lnTo>
                <a:lnTo>
                  <a:pt x="20" y="62"/>
                </a:lnTo>
                <a:lnTo>
                  <a:pt x="0" y="23"/>
                </a:lnTo>
                <a:lnTo>
                  <a:pt x="43" y="31"/>
                </a:lnTo>
                <a:lnTo>
                  <a:pt x="7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Freeform 53"/>
          <p:cNvSpPr>
            <a:spLocks/>
          </p:cNvSpPr>
          <p:nvPr/>
        </p:nvSpPr>
        <p:spPr bwMode="auto">
          <a:xfrm>
            <a:off x="9032867" y="3181350"/>
            <a:ext cx="196850" cy="188913"/>
          </a:xfrm>
          <a:custGeom>
            <a:avLst/>
            <a:gdLst>
              <a:gd name="T0" fmla="*/ 61 w 124"/>
              <a:gd name="T1" fmla="*/ 0 h 119"/>
              <a:gd name="T2" fmla="*/ 81 w 124"/>
              <a:gd name="T3" fmla="*/ 39 h 119"/>
              <a:gd name="T4" fmla="*/ 124 w 124"/>
              <a:gd name="T5" fmla="*/ 45 h 119"/>
              <a:gd name="T6" fmla="*/ 93 w 124"/>
              <a:gd name="T7" fmla="*/ 75 h 119"/>
              <a:gd name="T8" fmla="*/ 100 w 124"/>
              <a:gd name="T9" fmla="*/ 118 h 119"/>
              <a:gd name="T10" fmla="*/ 62 w 124"/>
              <a:gd name="T11" fmla="*/ 98 h 119"/>
              <a:gd name="T12" fmla="*/ 24 w 124"/>
              <a:gd name="T13" fmla="*/ 119 h 119"/>
              <a:gd name="T14" fmla="*/ 31 w 124"/>
              <a:gd name="T15" fmla="*/ 76 h 119"/>
              <a:gd name="T16" fmla="*/ 0 w 124"/>
              <a:gd name="T17" fmla="*/ 46 h 119"/>
              <a:gd name="T18" fmla="*/ 42 w 124"/>
              <a:gd name="T19" fmla="*/ 39 h 119"/>
              <a:gd name="T20" fmla="*/ 61 w 124"/>
              <a:gd name="T2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" h="119">
                <a:moveTo>
                  <a:pt x="61" y="0"/>
                </a:moveTo>
                <a:lnTo>
                  <a:pt x="81" y="39"/>
                </a:lnTo>
                <a:lnTo>
                  <a:pt x="124" y="45"/>
                </a:lnTo>
                <a:lnTo>
                  <a:pt x="93" y="75"/>
                </a:lnTo>
                <a:lnTo>
                  <a:pt x="100" y="118"/>
                </a:lnTo>
                <a:lnTo>
                  <a:pt x="62" y="98"/>
                </a:lnTo>
                <a:lnTo>
                  <a:pt x="24" y="119"/>
                </a:lnTo>
                <a:lnTo>
                  <a:pt x="31" y="76"/>
                </a:lnTo>
                <a:lnTo>
                  <a:pt x="0" y="46"/>
                </a:lnTo>
                <a:lnTo>
                  <a:pt x="42" y="39"/>
                </a:lnTo>
                <a:lnTo>
                  <a:pt x="61" y="0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Freeform 54"/>
          <p:cNvSpPr>
            <a:spLocks/>
          </p:cNvSpPr>
          <p:nvPr/>
        </p:nvSpPr>
        <p:spPr bwMode="auto">
          <a:xfrm>
            <a:off x="9032867" y="3181350"/>
            <a:ext cx="196850" cy="188913"/>
          </a:xfrm>
          <a:custGeom>
            <a:avLst/>
            <a:gdLst>
              <a:gd name="T0" fmla="*/ 61 w 124"/>
              <a:gd name="T1" fmla="*/ 0 h 119"/>
              <a:gd name="T2" fmla="*/ 81 w 124"/>
              <a:gd name="T3" fmla="*/ 39 h 119"/>
              <a:gd name="T4" fmla="*/ 124 w 124"/>
              <a:gd name="T5" fmla="*/ 45 h 119"/>
              <a:gd name="T6" fmla="*/ 93 w 124"/>
              <a:gd name="T7" fmla="*/ 75 h 119"/>
              <a:gd name="T8" fmla="*/ 100 w 124"/>
              <a:gd name="T9" fmla="*/ 118 h 119"/>
              <a:gd name="T10" fmla="*/ 62 w 124"/>
              <a:gd name="T11" fmla="*/ 98 h 119"/>
              <a:gd name="T12" fmla="*/ 24 w 124"/>
              <a:gd name="T13" fmla="*/ 119 h 119"/>
              <a:gd name="T14" fmla="*/ 31 w 124"/>
              <a:gd name="T15" fmla="*/ 76 h 119"/>
              <a:gd name="T16" fmla="*/ 0 w 124"/>
              <a:gd name="T17" fmla="*/ 46 h 119"/>
              <a:gd name="T18" fmla="*/ 42 w 124"/>
              <a:gd name="T19" fmla="*/ 39 h 119"/>
              <a:gd name="T20" fmla="*/ 61 w 124"/>
              <a:gd name="T2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" h="119">
                <a:moveTo>
                  <a:pt x="61" y="0"/>
                </a:moveTo>
                <a:lnTo>
                  <a:pt x="81" y="39"/>
                </a:lnTo>
                <a:lnTo>
                  <a:pt x="124" y="45"/>
                </a:lnTo>
                <a:lnTo>
                  <a:pt x="93" y="75"/>
                </a:lnTo>
                <a:lnTo>
                  <a:pt x="100" y="118"/>
                </a:lnTo>
                <a:lnTo>
                  <a:pt x="62" y="98"/>
                </a:lnTo>
                <a:lnTo>
                  <a:pt x="24" y="119"/>
                </a:lnTo>
                <a:lnTo>
                  <a:pt x="31" y="76"/>
                </a:lnTo>
                <a:lnTo>
                  <a:pt x="0" y="46"/>
                </a:lnTo>
                <a:lnTo>
                  <a:pt x="42" y="39"/>
                </a:lnTo>
                <a:lnTo>
                  <a:pt x="6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Freeform 57"/>
          <p:cNvSpPr>
            <a:spLocks/>
          </p:cNvSpPr>
          <p:nvPr/>
        </p:nvSpPr>
        <p:spPr bwMode="auto">
          <a:xfrm>
            <a:off x="9899649" y="4818063"/>
            <a:ext cx="187325" cy="196850"/>
          </a:xfrm>
          <a:custGeom>
            <a:avLst/>
            <a:gdLst>
              <a:gd name="T0" fmla="*/ 73 w 118"/>
              <a:gd name="T1" fmla="*/ 0 h 124"/>
              <a:gd name="T2" fmla="*/ 79 w 118"/>
              <a:gd name="T3" fmla="*/ 43 h 124"/>
              <a:gd name="T4" fmla="*/ 118 w 118"/>
              <a:gd name="T5" fmla="*/ 62 h 124"/>
              <a:gd name="T6" fmla="*/ 79 w 118"/>
              <a:gd name="T7" fmla="*/ 81 h 124"/>
              <a:gd name="T8" fmla="*/ 73 w 118"/>
              <a:gd name="T9" fmla="*/ 124 h 124"/>
              <a:gd name="T10" fmla="*/ 42 w 118"/>
              <a:gd name="T11" fmla="*/ 93 h 124"/>
              <a:gd name="T12" fmla="*/ 0 w 118"/>
              <a:gd name="T13" fmla="*/ 101 h 124"/>
              <a:gd name="T14" fmla="*/ 19 w 118"/>
              <a:gd name="T15" fmla="*/ 62 h 124"/>
              <a:gd name="T16" fmla="*/ 0 w 118"/>
              <a:gd name="T17" fmla="*/ 24 h 124"/>
              <a:gd name="T18" fmla="*/ 42 w 118"/>
              <a:gd name="T19" fmla="*/ 31 h 124"/>
              <a:gd name="T20" fmla="*/ 73 w 118"/>
              <a:gd name="T21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8" h="124">
                <a:moveTo>
                  <a:pt x="73" y="0"/>
                </a:moveTo>
                <a:lnTo>
                  <a:pt x="79" y="43"/>
                </a:lnTo>
                <a:lnTo>
                  <a:pt x="118" y="62"/>
                </a:lnTo>
                <a:lnTo>
                  <a:pt x="79" y="81"/>
                </a:lnTo>
                <a:lnTo>
                  <a:pt x="73" y="124"/>
                </a:lnTo>
                <a:lnTo>
                  <a:pt x="42" y="93"/>
                </a:lnTo>
                <a:lnTo>
                  <a:pt x="0" y="101"/>
                </a:lnTo>
                <a:lnTo>
                  <a:pt x="19" y="62"/>
                </a:lnTo>
                <a:lnTo>
                  <a:pt x="0" y="24"/>
                </a:lnTo>
                <a:lnTo>
                  <a:pt x="42" y="31"/>
                </a:lnTo>
                <a:lnTo>
                  <a:pt x="73" y="0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3" name="Freeform 58"/>
          <p:cNvSpPr>
            <a:spLocks/>
          </p:cNvSpPr>
          <p:nvPr/>
        </p:nvSpPr>
        <p:spPr bwMode="auto">
          <a:xfrm>
            <a:off x="10506074" y="3932238"/>
            <a:ext cx="188913" cy="196850"/>
          </a:xfrm>
          <a:custGeom>
            <a:avLst/>
            <a:gdLst>
              <a:gd name="T0" fmla="*/ 75 w 119"/>
              <a:gd name="T1" fmla="*/ 0 h 124"/>
              <a:gd name="T2" fmla="*/ 80 w 119"/>
              <a:gd name="T3" fmla="*/ 43 h 124"/>
              <a:gd name="T4" fmla="*/ 119 w 119"/>
              <a:gd name="T5" fmla="*/ 63 h 124"/>
              <a:gd name="T6" fmla="*/ 79 w 119"/>
              <a:gd name="T7" fmla="*/ 81 h 124"/>
              <a:gd name="T8" fmla="*/ 72 w 119"/>
              <a:gd name="T9" fmla="*/ 124 h 124"/>
              <a:gd name="T10" fmla="*/ 43 w 119"/>
              <a:gd name="T11" fmla="*/ 92 h 124"/>
              <a:gd name="T12" fmla="*/ 0 w 119"/>
              <a:gd name="T13" fmla="*/ 98 h 124"/>
              <a:gd name="T14" fmla="*/ 21 w 119"/>
              <a:gd name="T15" fmla="*/ 61 h 124"/>
              <a:gd name="T16" fmla="*/ 1 w 119"/>
              <a:gd name="T17" fmla="*/ 22 h 124"/>
              <a:gd name="T18" fmla="*/ 44 w 119"/>
              <a:gd name="T19" fmla="*/ 30 h 124"/>
              <a:gd name="T20" fmla="*/ 75 w 119"/>
              <a:gd name="T21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9" h="124">
                <a:moveTo>
                  <a:pt x="75" y="0"/>
                </a:moveTo>
                <a:lnTo>
                  <a:pt x="80" y="43"/>
                </a:lnTo>
                <a:lnTo>
                  <a:pt x="119" y="63"/>
                </a:lnTo>
                <a:lnTo>
                  <a:pt x="79" y="81"/>
                </a:lnTo>
                <a:lnTo>
                  <a:pt x="72" y="124"/>
                </a:lnTo>
                <a:lnTo>
                  <a:pt x="43" y="92"/>
                </a:lnTo>
                <a:lnTo>
                  <a:pt x="0" y="98"/>
                </a:lnTo>
                <a:lnTo>
                  <a:pt x="21" y="61"/>
                </a:lnTo>
                <a:lnTo>
                  <a:pt x="1" y="22"/>
                </a:lnTo>
                <a:lnTo>
                  <a:pt x="44" y="30"/>
                </a:lnTo>
                <a:lnTo>
                  <a:pt x="75" y="0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5" name="Freeform 60"/>
          <p:cNvSpPr>
            <a:spLocks/>
          </p:cNvSpPr>
          <p:nvPr/>
        </p:nvSpPr>
        <p:spPr bwMode="auto">
          <a:xfrm>
            <a:off x="8069262" y="5205413"/>
            <a:ext cx="1593850" cy="180975"/>
          </a:xfrm>
          <a:custGeom>
            <a:avLst/>
            <a:gdLst>
              <a:gd name="T0" fmla="*/ 815 w 1628"/>
              <a:gd name="T1" fmla="*/ 0 h 184"/>
              <a:gd name="T2" fmla="*/ 0 w 1628"/>
              <a:gd name="T3" fmla="*/ 38 h 184"/>
              <a:gd name="T4" fmla="*/ 68 w 1628"/>
              <a:gd name="T5" fmla="*/ 184 h 184"/>
              <a:gd name="T6" fmla="*/ 68 w 1628"/>
              <a:gd name="T7" fmla="*/ 184 h 184"/>
              <a:gd name="T8" fmla="*/ 815 w 1628"/>
              <a:gd name="T9" fmla="*/ 74 h 184"/>
              <a:gd name="T10" fmla="*/ 1562 w 1628"/>
              <a:gd name="T11" fmla="*/ 184 h 184"/>
              <a:gd name="T12" fmla="*/ 1562 w 1628"/>
              <a:gd name="T13" fmla="*/ 184 h 184"/>
              <a:gd name="T14" fmla="*/ 1628 w 1628"/>
              <a:gd name="T15" fmla="*/ 38 h 184"/>
              <a:gd name="T16" fmla="*/ 815 w 1628"/>
              <a:gd name="T17" fmla="*/ 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28" h="184">
                <a:moveTo>
                  <a:pt x="815" y="0"/>
                </a:moveTo>
                <a:cubicBezTo>
                  <a:pt x="511" y="0"/>
                  <a:pt x="229" y="14"/>
                  <a:pt x="0" y="38"/>
                </a:cubicBezTo>
                <a:cubicBezTo>
                  <a:pt x="68" y="184"/>
                  <a:pt x="68" y="184"/>
                  <a:pt x="68" y="184"/>
                </a:cubicBezTo>
                <a:cubicBezTo>
                  <a:pt x="68" y="184"/>
                  <a:pt x="68" y="184"/>
                  <a:pt x="68" y="184"/>
                </a:cubicBezTo>
                <a:cubicBezTo>
                  <a:pt x="68" y="123"/>
                  <a:pt x="402" y="74"/>
                  <a:pt x="815" y="74"/>
                </a:cubicBezTo>
                <a:cubicBezTo>
                  <a:pt x="1228" y="74"/>
                  <a:pt x="1562" y="123"/>
                  <a:pt x="1562" y="184"/>
                </a:cubicBezTo>
                <a:cubicBezTo>
                  <a:pt x="1562" y="184"/>
                  <a:pt x="1562" y="184"/>
                  <a:pt x="1562" y="184"/>
                </a:cubicBezTo>
                <a:cubicBezTo>
                  <a:pt x="1628" y="38"/>
                  <a:pt x="1628" y="38"/>
                  <a:pt x="1628" y="38"/>
                </a:cubicBezTo>
                <a:cubicBezTo>
                  <a:pt x="1398" y="14"/>
                  <a:pt x="1118" y="0"/>
                  <a:pt x="815" y="0"/>
                </a:cubicBezTo>
              </a:path>
            </a:pathLst>
          </a:custGeom>
          <a:solidFill>
            <a:srgbClr val="696F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6" name="Oval 61"/>
          <p:cNvSpPr>
            <a:spLocks noChangeArrowheads="1"/>
          </p:cNvSpPr>
          <p:nvPr/>
        </p:nvSpPr>
        <p:spPr bwMode="auto">
          <a:xfrm>
            <a:off x="8135937" y="5278438"/>
            <a:ext cx="1462088" cy="215900"/>
          </a:xfrm>
          <a:prstGeom prst="ellipse">
            <a:avLst/>
          </a:prstGeom>
          <a:solidFill>
            <a:srgbClr val="5F62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7" name="Freeform 62"/>
          <p:cNvSpPr>
            <a:spLocks/>
          </p:cNvSpPr>
          <p:nvPr/>
        </p:nvSpPr>
        <p:spPr bwMode="auto">
          <a:xfrm>
            <a:off x="8000999" y="4611688"/>
            <a:ext cx="192088" cy="196850"/>
          </a:xfrm>
          <a:custGeom>
            <a:avLst/>
            <a:gdLst>
              <a:gd name="T0" fmla="*/ 49 w 121"/>
              <a:gd name="T1" fmla="*/ 0 h 124"/>
              <a:gd name="T2" fmla="*/ 40 w 121"/>
              <a:gd name="T3" fmla="*/ 43 h 124"/>
              <a:gd name="T4" fmla="*/ 0 w 121"/>
              <a:gd name="T5" fmla="*/ 60 h 124"/>
              <a:gd name="T6" fmla="*/ 38 w 121"/>
              <a:gd name="T7" fmla="*/ 81 h 124"/>
              <a:gd name="T8" fmla="*/ 42 w 121"/>
              <a:gd name="T9" fmla="*/ 124 h 124"/>
              <a:gd name="T10" fmla="*/ 74 w 121"/>
              <a:gd name="T11" fmla="*/ 95 h 124"/>
              <a:gd name="T12" fmla="*/ 116 w 121"/>
              <a:gd name="T13" fmla="*/ 105 h 124"/>
              <a:gd name="T14" fmla="*/ 98 w 121"/>
              <a:gd name="T15" fmla="*/ 66 h 124"/>
              <a:gd name="T16" fmla="*/ 121 w 121"/>
              <a:gd name="T17" fmla="*/ 29 h 124"/>
              <a:gd name="T18" fmla="*/ 77 w 121"/>
              <a:gd name="T19" fmla="*/ 33 h 124"/>
              <a:gd name="T20" fmla="*/ 49 w 121"/>
              <a:gd name="T21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1" h="124">
                <a:moveTo>
                  <a:pt x="49" y="0"/>
                </a:moveTo>
                <a:lnTo>
                  <a:pt x="40" y="43"/>
                </a:lnTo>
                <a:lnTo>
                  <a:pt x="0" y="60"/>
                </a:lnTo>
                <a:lnTo>
                  <a:pt x="38" y="81"/>
                </a:lnTo>
                <a:lnTo>
                  <a:pt x="42" y="124"/>
                </a:lnTo>
                <a:lnTo>
                  <a:pt x="74" y="95"/>
                </a:lnTo>
                <a:lnTo>
                  <a:pt x="116" y="105"/>
                </a:lnTo>
                <a:lnTo>
                  <a:pt x="98" y="66"/>
                </a:lnTo>
                <a:lnTo>
                  <a:pt x="121" y="29"/>
                </a:lnTo>
                <a:lnTo>
                  <a:pt x="77" y="33"/>
                </a:lnTo>
                <a:lnTo>
                  <a:pt x="49" y="0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Freeform 63"/>
          <p:cNvSpPr>
            <a:spLocks/>
          </p:cNvSpPr>
          <p:nvPr/>
        </p:nvSpPr>
        <p:spPr bwMode="auto">
          <a:xfrm>
            <a:off x="8000999" y="4611688"/>
            <a:ext cx="192088" cy="196850"/>
          </a:xfrm>
          <a:custGeom>
            <a:avLst/>
            <a:gdLst>
              <a:gd name="T0" fmla="*/ 49 w 121"/>
              <a:gd name="T1" fmla="*/ 0 h 124"/>
              <a:gd name="T2" fmla="*/ 40 w 121"/>
              <a:gd name="T3" fmla="*/ 43 h 124"/>
              <a:gd name="T4" fmla="*/ 0 w 121"/>
              <a:gd name="T5" fmla="*/ 60 h 124"/>
              <a:gd name="T6" fmla="*/ 38 w 121"/>
              <a:gd name="T7" fmla="*/ 81 h 124"/>
              <a:gd name="T8" fmla="*/ 42 w 121"/>
              <a:gd name="T9" fmla="*/ 124 h 124"/>
              <a:gd name="T10" fmla="*/ 74 w 121"/>
              <a:gd name="T11" fmla="*/ 95 h 124"/>
              <a:gd name="T12" fmla="*/ 116 w 121"/>
              <a:gd name="T13" fmla="*/ 105 h 124"/>
              <a:gd name="T14" fmla="*/ 98 w 121"/>
              <a:gd name="T15" fmla="*/ 66 h 124"/>
              <a:gd name="T16" fmla="*/ 121 w 121"/>
              <a:gd name="T17" fmla="*/ 29 h 124"/>
              <a:gd name="T18" fmla="*/ 77 w 121"/>
              <a:gd name="T19" fmla="*/ 33 h 124"/>
              <a:gd name="T20" fmla="*/ 49 w 121"/>
              <a:gd name="T21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1" h="124">
                <a:moveTo>
                  <a:pt x="49" y="0"/>
                </a:moveTo>
                <a:lnTo>
                  <a:pt x="40" y="43"/>
                </a:lnTo>
                <a:lnTo>
                  <a:pt x="0" y="60"/>
                </a:lnTo>
                <a:lnTo>
                  <a:pt x="38" y="81"/>
                </a:lnTo>
                <a:lnTo>
                  <a:pt x="42" y="124"/>
                </a:lnTo>
                <a:lnTo>
                  <a:pt x="74" y="95"/>
                </a:lnTo>
                <a:lnTo>
                  <a:pt x="116" y="105"/>
                </a:lnTo>
                <a:lnTo>
                  <a:pt x="98" y="66"/>
                </a:lnTo>
                <a:lnTo>
                  <a:pt x="121" y="29"/>
                </a:lnTo>
                <a:lnTo>
                  <a:pt x="77" y="33"/>
                </a:lnTo>
                <a:lnTo>
                  <a:pt x="4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1" name="Freeform 66"/>
          <p:cNvSpPr>
            <a:spLocks/>
          </p:cNvSpPr>
          <p:nvPr/>
        </p:nvSpPr>
        <p:spPr bwMode="auto">
          <a:xfrm>
            <a:off x="9436099" y="4294188"/>
            <a:ext cx="187325" cy="196850"/>
          </a:xfrm>
          <a:custGeom>
            <a:avLst/>
            <a:gdLst>
              <a:gd name="T0" fmla="*/ 73 w 118"/>
              <a:gd name="T1" fmla="*/ 0 h 124"/>
              <a:gd name="T2" fmla="*/ 43 w 118"/>
              <a:gd name="T3" fmla="*/ 31 h 124"/>
              <a:gd name="T4" fmla="*/ 0 w 118"/>
              <a:gd name="T5" fmla="*/ 23 h 124"/>
              <a:gd name="T6" fmla="*/ 20 w 118"/>
              <a:gd name="T7" fmla="*/ 62 h 124"/>
              <a:gd name="T8" fmla="*/ 0 w 118"/>
              <a:gd name="T9" fmla="*/ 101 h 124"/>
              <a:gd name="T10" fmla="*/ 43 w 118"/>
              <a:gd name="T11" fmla="*/ 93 h 124"/>
              <a:gd name="T12" fmla="*/ 73 w 118"/>
              <a:gd name="T13" fmla="*/ 124 h 124"/>
              <a:gd name="T14" fmla="*/ 80 w 118"/>
              <a:gd name="T15" fmla="*/ 81 h 124"/>
              <a:gd name="T16" fmla="*/ 118 w 118"/>
              <a:gd name="T17" fmla="*/ 62 h 124"/>
              <a:gd name="T18" fmla="*/ 80 w 118"/>
              <a:gd name="T19" fmla="*/ 43 h 124"/>
              <a:gd name="T20" fmla="*/ 73 w 118"/>
              <a:gd name="T21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8" h="124">
                <a:moveTo>
                  <a:pt x="73" y="0"/>
                </a:moveTo>
                <a:lnTo>
                  <a:pt x="43" y="31"/>
                </a:lnTo>
                <a:lnTo>
                  <a:pt x="0" y="23"/>
                </a:lnTo>
                <a:lnTo>
                  <a:pt x="20" y="62"/>
                </a:lnTo>
                <a:lnTo>
                  <a:pt x="0" y="101"/>
                </a:lnTo>
                <a:lnTo>
                  <a:pt x="43" y="93"/>
                </a:lnTo>
                <a:lnTo>
                  <a:pt x="73" y="124"/>
                </a:lnTo>
                <a:lnTo>
                  <a:pt x="80" y="81"/>
                </a:lnTo>
                <a:lnTo>
                  <a:pt x="118" y="62"/>
                </a:lnTo>
                <a:lnTo>
                  <a:pt x="80" y="43"/>
                </a:lnTo>
                <a:lnTo>
                  <a:pt x="73" y="0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Freeform 67"/>
          <p:cNvSpPr>
            <a:spLocks/>
          </p:cNvSpPr>
          <p:nvPr/>
        </p:nvSpPr>
        <p:spPr bwMode="auto">
          <a:xfrm>
            <a:off x="9436099" y="4294188"/>
            <a:ext cx="187325" cy="196850"/>
          </a:xfrm>
          <a:custGeom>
            <a:avLst/>
            <a:gdLst>
              <a:gd name="T0" fmla="*/ 73 w 118"/>
              <a:gd name="T1" fmla="*/ 0 h 124"/>
              <a:gd name="T2" fmla="*/ 43 w 118"/>
              <a:gd name="T3" fmla="*/ 31 h 124"/>
              <a:gd name="T4" fmla="*/ 0 w 118"/>
              <a:gd name="T5" fmla="*/ 23 h 124"/>
              <a:gd name="T6" fmla="*/ 20 w 118"/>
              <a:gd name="T7" fmla="*/ 62 h 124"/>
              <a:gd name="T8" fmla="*/ 0 w 118"/>
              <a:gd name="T9" fmla="*/ 101 h 124"/>
              <a:gd name="T10" fmla="*/ 43 w 118"/>
              <a:gd name="T11" fmla="*/ 93 h 124"/>
              <a:gd name="T12" fmla="*/ 73 w 118"/>
              <a:gd name="T13" fmla="*/ 124 h 124"/>
              <a:gd name="T14" fmla="*/ 80 w 118"/>
              <a:gd name="T15" fmla="*/ 81 h 124"/>
              <a:gd name="T16" fmla="*/ 118 w 118"/>
              <a:gd name="T17" fmla="*/ 62 h 124"/>
              <a:gd name="T18" fmla="*/ 80 w 118"/>
              <a:gd name="T19" fmla="*/ 43 h 124"/>
              <a:gd name="T20" fmla="*/ 73 w 118"/>
              <a:gd name="T21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8" h="124">
                <a:moveTo>
                  <a:pt x="73" y="0"/>
                </a:moveTo>
                <a:lnTo>
                  <a:pt x="43" y="31"/>
                </a:lnTo>
                <a:lnTo>
                  <a:pt x="0" y="23"/>
                </a:lnTo>
                <a:lnTo>
                  <a:pt x="20" y="62"/>
                </a:lnTo>
                <a:lnTo>
                  <a:pt x="0" y="101"/>
                </a:lnTo>
                <a:lnTo>
                  <a:pt x="43" y="93"/>
                </a:lnTo>
                <a:lnTo>
                  <a:pt x="73" y="124"/>
                </a:lnTo>
                <a:lnTo>
                  <a:pt x="80" y="81"/>
                </a:lnTo>
                <a:lnTo>
                  <a:pt x="118" y="62"/>
                </a:lnTo>
                <a:lnTo>
                  <a:pt x="80" y="43"/>
                </a:lnTo>
                <a:lnTo>
                  <a:pt x="7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4" name="Freeform 69"/>
          <p:cNvSpPr>
            <a:spLocks/>
          </p:cNvSpPr>
          <p:nvPr/>
        </p:nvSpPr>
        <p:spPr bwMode="auto">
          <a:xfrm>
            <a:off x="9032867" y="3181350"/>
            <a:ext cx="196850" cy="188913"/>
          </a:xfrm>
          <a:custGeom>
            <a:avLst/>
            <a:gdLst>
              <a:gd name="T0" fmla="*/ 61 w 124"/>
              <a:gd name="T1" fmla="*/ 0 h 119"/>
              <a:gd name="T2" fmla="*/ 42 w 124"/>
              <a:gd name="T3" fmla="*/ 39 h 119"/>
              <a:gd name="T4" fmla="*/ 0 w 124"/>
              <a:gd name="T5" fmla="*/ 46 h 119"/>
              <a:gd name="T6" fmla="*/ 31 w 124"/>
              <a:gd name="T7" fmla="*/ 76 h 119"/>
              <a:gd name="T8" fmla="*/ 24 w 124"/>
              <a:gd name="T9" fmla="*/ 119 h 119"/>
              <a:gd name="T10" fmla="*/ 62 w 124"/>
              <a:gd name="T11" fmla="*/ 98 h 119"/>
              <a:gd name="T12" fmla="*/ 100 w 124"/>
              <a:gd name="T13" fmla="*/ 118 h 119"/>
              <a:gd name="T14" fmla="*/ 93 w 124"/>
              <a:gd name="T15" fmla="*/ 75 h 119"/>
              <a:gd name="T16" fmla="*/ 124 w 124"/>
              <a:gd name="T17" fmla="*/ 45 h 119"/>
              <a:gd name="T18" fmla="*/ 81 w 124"/>
              <a:gd name="T19" fmla="*/ 39 h 119"/>
              <a:gd name="T20" fmla="*/ 61 w 124"/>
              <a:gd name="T2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" h="119">
                <a:moveTo>
                  <a:pt x="61" y="0"/>
                </a:moveTo>
                <a:lnTo>
                  <a:pt x="42" y="39"/>
                </a:lnTo>
                <a:lnTo>
                  <a:pt x="0" y="46"/>
                </a:lnTo>
                <a:lnTo>
                  <a:pt x="31" y="76"/>
                </a:lnTo>
                <a:lnTo>
                  <a:pt x="24" y="119"/>
                </a:lnTo>
                <a:lnTo>
                  <a:pt x="62" y="98"/>
                </a:lnTo>
                <a:lnTo>
                  <a:pt x="100" y="118"/>
                </a:lnTo>
                <a:lnTo>
                  <a:pt x="93" y="75"/>
                </a:lnTo>
                <a:lnTo>
                  <a:pt x="124" y="45"/>
                </a:lnTo>
                <a:lnTo>
                  <a:pt x="81" y="39"/>
                </a:lnTo>
                <a:lnTo>
                  <a:pt x="6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Freeform 72"/>
          <p:cNvSpPr>
            <a:spLocks/>
          </p:cNvSpPr>
          <p:nvPr/>
        </p:nvSpPr>
        <p:spPr bwMode="auto">
          <a:xfrm>
            <a:off x="8974137" y="3441701"/>
            <a:ext cx="557213" cy="566738"/>
          </a:xfrm>
          <a:custGeom>
            <a:avLst/>
            <a:gdLst>
              <a:gd name="T0" fmla="*/ 201 w 569"/>
              <a:gd name="T1" fmla="*/ 249 h 579"/>
              <a:gd name="T2" fmla="*/ 265 w 569"/>
              <a:gd name="T3" fmla="*/ 283 h 579"/>
              <a:gd name="T4" fmla="*/ 342 w 569"/>
              <a:gd name="T5" fmla="*/ 304 h 579"/>
              <a:gd name="T6" fmla="*/ 420 w 569"/>
              <a:gd name="T7" fmla="*/ 323 h 579"/>
              <a:gd name="T8" fmla="*/ 536 w 569"/>
              <a:gd name="T9" fmla="*/ 377 h 579"/>
              <a:gd name="T10" fmla="*/ 533 w 569"/>
              <a:gd name="T11" fmla="*/ 463 h 579"/>
              <a:gd name="T12" fmla="*/ 422 w 569"/>
              <a:gd name="T13" fmla="*/ 504 h 579"/>
              <a:gd name="T14" fmla="*/ 373 w 569"/>
              <a:gd name="T15" fmla="*/ 524 h 579"/>
              <a:gd name="T16" fmla="*/ 376 w 569"/>
              <a:gd name="T17" fmla="*/ 566 h 579"/>
              <a:gd name="T18" fmla="*/ 218 w 569"/>
              <a:gd name="T19" fmla="*/ 568 h 579"/>
              <a:gd name="T20" fmla="*/ 230 w 569"/>
              <a:gd name="T21" fmla="*/ 535 h 579"/>
              <a:gd name="T22" fmla="*/ 238 w 569"/>
              <a:gd name="T23" fmla="*/ 500 h 579"/>
              <a:gd name="T24" fmla="*/ 69 w 569"/>
              <a:gd name="T25" fmla="*/ 451 h 579"/>
              <a:gd name="T26" fmla="*/ 18 w 569"/>
              <a:gd name="T27" fmla="*/ 427 h 579"/>
              <a:gd name="T28" fmla="*/ 14 w 569"/>
              <a:gd name="T29" fmla="*/ 413 h 579"/>
              <a:gd name="T30" fmla="*/ 63 w 569"/>
              <a:gd name="T31" fmla="*/ 377 h 579"/>
              <a:gd name="T32" fmla="*/ 177 w 569"/>
              <a:gd name="T33" fmla="*/ 419 h 579"/>
              <a:gd name="T34" fmla="*/ 315 w 569"/>
              <a:gd name="T35" fmla="*/ 442 h 579"/>
              <a:gd name="T36" fmla="*/ 390 w 569"/>
              <a:gd name="T37" fmla="*/ 433 h 579"/>
              <a:gd name="T38" fmla="*/ 383 w 569"/>
              <a:gd name="T39" fmla="*/ 397 h 579"/>
              <a:gd name="T40" fmla="*/ 236 w 569"/>
              <a:gd name="T41" fmla="*/ 355 h 579"/>
              <a:gd name="T42" fmla="*/ 91 w 569"/>
              <a:gd name="T43" fmla="*/ 287 h 579"/>
              <a:gd name="T44" fmla="*/ 94 w 569"/>
              <a:gd name="T45" fmla="*/ 165 h 579"/>
              <a:gd name="T46" fmla="*/ 216 w 569"/>
              <a:gd name="T47" fmla="*/ 91 h 579"/>
              <a:gd name="T48" fmla="*/ 285 w 569"/>
              <a:gd name="T49" fmla="*/ 60 h 579"/>
              <a:gd name="T50" fmla="*/ 281 w 569"/>
              <a:gd name="T51" fmla="*/ 13 h 579"/>
              <a:gd name="T52" fmla="*/ 435 w 569"/>
              <a:gd name="T53" fmla="*/ 13 h 579"/>
              <a:gd name="T54" fmla="*/ 418 w 569"/>
              <a:gd name="T55" fmla="*/ 42 h 579"/>
              <a:gd name="T56" fmla="*/ 410 w 569"/>
              <a:gd name="T57" fmla="*/ 77 h 579"/>
              <a:gd name="T58" fmla="*/ 523 w 569"/>
              <a:gd name="T59" fmla="*/ 113 h 579"/>
              <a:gd name="T60" fmla="*/ 568 w 569"/>
              <a:gd name="T61" fmla="*/ 213 h 579"/>
              <a:gd name="T62" fmla="*/ 551 w 569"/>
              <a:gd name="T63" fmla="*/ 288 h 579"/>
              <a:gd name="T64" fmla="*/ 440 w 569"/>
              <a:gd name="T65" fmla="*/ 252 h 579"/>
              <a:gd name="T66" fmla="*/ 427 w 569"/>
              <a:gd name="T67" fmla="*/ 168 h 579"/>
              <a:gd name="T68" fmla="*/ 322 w 569"/>
              <a:gd name="T69" fmla="*/ 150 h 579"/>
              <a:gd name="T70" fmla="*/ 215 w 569"/>
              <a:gd name="T71" fmla="*/ 184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69" h="579">
                <a:moveTo>
                  <a:pt x="192" y="225"/>
                </a:moveTo>
                <a:cubicBezTo>
                  <a:pt x="191" y="234"/>
                  <a:pt x="195" y="241"/>
                  <a:pt x="201" y="249"/>
                </a:cubicBezTo>
                <a:cubicBezTo>
                  <a:pt x="208" y="256"/>
                  <a:pt x="217" y="262"/>
                  <a:pt x="228" y="268"/>
                </a:cubicBezTo>
                <a:cubicBezTo>
                  <a:pt x="239" y="273"/>
                  <a:pt x="251" y="279"/>
                  <a:pt x="265" y="283"/>
                </a:cubicBezTo>
                <a:cubicBezTo>
                  <a:pt x="279" y="288"/>
                  <a:pt x="292" y="292"/>
                  <a:pt x="305" y="295"/>
                </a:cubicBezTo>
                <a:cubicBezTo>
                  <a:pt x="318" y="299"/>
                  <a:pt x="331" y="302"/>
                  <a:pt x="342" y="304"/>
                </a:cubicBezTo>
                <a:cubicBezTo>
                  <a:pt x="353" y="306"/>
                  <a:pt x="361" y="308"/>
                  <a:pt x="367" y="310"/>
                </a:cubicBezTo>
                <a:cubicBezTo>
                  <a:pt x="381" y="313"/>
                  <a:pt x="398" y="317"/>
                  <a:pt x="420" y="323"/>
                </a:cubicBezTo>
                <a:cubicBezTo>
                  <a:pt x="441" y="328"/>
                  <a:pt x="462" y="336"/>
                  <a:pt x="483" y="345"/>
                </a:cubicBezTo>
                <a:cubicBezTo>
                  <a:pt x="504" y="353"/>
                  <a:pt x="522" y="364"/>
                  <a:pt x="536" y="377"/>
                </a:cubicBezTo>
                <a:cubicBezTo>
                  <a:pt x="551" y="389"/>
                  <a:pt x="558" y="404"/>
                  <a:pt x="557" y="421"/>
                </a:cubicBezTo>
                <a:cubicBezTo>
                  <a:pt x="555" y="438"/>
                  <a:pt x="548" y="451"/>
                  <a:pt x="533" y="463"/>
                </a:cubicBezTo>
                <a:cubicBezTo>
                  <a:pt x="518" y="474"/>
                  <a:pt x="501" y="483"/>
                  <a:pt x="482" y="489"/>
                </a:cubicBezTo>
                <a:cubicBezTo>
                  <a:pt x="462" y="496"/>
                  <a:pt x="442" y="501"/>
                  <a:pt x="422" y="504"/>
                </a:cubicBezTo>
                <a:cubicBezTo>
                  <a:pt x="402" y="507"/>
                  <a:pt x="386" y="509"/>
                  <a:pt x="374" y="509"/>
                </a:cubicBezTo>
                <a:cubicBezTo>
                  <a:pt x="373" y="512"/>
                  <a:pt x="373" y="517"/>
                  <a:pt x="373" y="524"/>
                </a:cubicBezTo>
                <a:cubicBezTo>
                  <a:pt x="374" y="530"/>
                  <a:pt x="374" y="538"/>
                  <a:pt x="374" y="545"/>
                </a:cubicBezTo>
                <a:cubicBezTo>
                  <a:pt x="375" y="553"/>
                  <a:pt x="375" y="560"/>
                  <a:pt x="376" y="566"/>
                </a:cubicBezTo>
                <a:cubicBezTo>
                  <a:pt x="377" y="573"/>
                  <a:pt x="379" y="577"/>
                  <a:pt x="381" y="579"/>
                </a:cubicBezTo>
                <a:cubicBezTo>
                  <a:pt x="218" y="568"/>
                  <a:pt x="218" y="568"/>
                  <a:pt x="218" y="568"/>
                </a:cubicBezTo>
                <a:cubicBezTo>
                  <a:pt x="220" y="565"/>
                  <a:pt x="222" y="561"/>
                  <a:pt x="224" y="555"/>
                </a:cubicBezTo>
                <a:cubicBezTo>
                  <a:pt x="226" y="549"/>
                  <a:pt x="228" y="543"/>
                  <a:pt x="230" y="535"/>
                </a:cubicBezTo>
                <a:cubicBezTo>
                  <a:pt x="231" y="528"/>
                  <a:pt x="233" y="521"/>
                  <a:pt x="235" y="515"/>
                </a:cubicBezTo>
                <a:cubicBezTo>
                  <a:pt x="236" y="508"/>
                  <a:pt x="237" y="503"/>
                  <a:pt x="238" y="500"/>
                </a:cubicBezTo>
                <a:cubicBezTo>
                  <a:pt x="186" y="492"/>
                  <a:pt x="137" y="478"/>
                  <a:pt x="88" y="459"/>
                </a:cubicBezTo>
                <a:cubicBezTo>
                  <a:pt x="84" y="458"/>
                  <a:pt x="77" y="455"/>
                  <a:pt x="69" y="451"/>
                </a:cubicBezTo>
                <a:cubicBezTo>
                  <a:pt x="61" y="447"/>
                  <a:pt x="52" y="443"/>
                  <a:pt x="43" y="439"/>
                </a:cubicBezTo>
                <a:cubicBezTo>
                  <a:pt x="34" y="435"/>
                  <a:pt x="26" y="431"/>
                  <a:pt x="18" y="427"/>
                </a:cubicBezTo>
                <a:cubicBezTo>
                  <a:pt x="10" y="424"/>
                  <a:pt x="4" y="422"/>
                  <a:pt x="0" y="422"/>
                </a:cubicBezTo>
                <a:cubicBezTo>
                  <a:pt x="2" y="422"/>
                  <a:pt x="6" y="419"/>
                  <a:pt x="14" y="413"/>
                </a:cubicBezTo>
                <a:cubicBezTo>
                  <a:pt x="22" y="407"/>
                  <a:pt x="30" y="401"/>
                  <a:pt x="39" y="395"/>
                </a:cubicBezTo>
                <a:cubicBezTo>
                  <a:pt x="47" y="389"/>
                  <a:pt x="55" y="383"/>
                  <a:pt x="63" y="377"/>
                </a:cubicBezTo>
                <a:cubicBezTo>
                  <a:pt x="70" y="371"/>
                  <a:pt x="74" y="368"/>
                  <a:pt x="75" y="366"/>
                </a:cubicBezTo>
                <a:cubicBezTo>
                  <a:pt x="106" y="389"/>
                  <a:pt x="140" y="406"/>
                  <a:pt x="177" y="419"/>
                </a:cubicBezTo>
                <a:cubicBezTo>
                  <a:pt x="215" y="431"/>
                  <a:pt x="253" y="438"/>
                  <a:pt x="290" y="441"/>
                </a:cubicBezTo>
                <a:cubicBezTo>
                  <a:pt x="294" y="441"/>
                  <a:pt x="302" y="441"/>
                  <a:pt x="315" y="442"/>
                </a:cubicBezTo>
                <a:cubicBezTo>
                  <a:pt x="327" y="442"/>
                  <a:pt x="340" y="441"/>
                  <a:pt x="354" y="440"/>
                </a:cubicBezTo>
                <a:cubicBezTo>
                  <a:pt x="367" y="438"/>
                  <a:pt x="379" y="436"/>
                  <a:pt x="390" y="433"/>
                </a:cubicBezTo>
                <a:cubicBezTo>
                  <a:pt x="401" y="430"/>
                  <a:pt x="407" y="426"/>
                  <a:pt x="407" y="419"/>
                </a:cubicBezTo>
                <a:cubicBezTo>
                  <a:pt x="408" y="410"/>
                  <a:pt x="400" y="403"/>
                  <a:pt x="383" y="397"/>
                </a:cubicBezTo>
                <a:cubicBezTo>
                  <a:pt x="366" y="390"/>
                  <a:pt x="345" y="384"/>
                  <a:pt x="319" y="377"/>
                </a:cubicBezTo>
                <a:cubicBezTo>
                  <a:pt x="294" y="370"/>
                  <a:pt x="266" y="363"/>
                  <a:pt x="236" y="355"/>
                </a:cubicBezTo>
                <a:cubicBezTo>
                  <a:pt x="206" y="347"/>
                  <a:pt x="178" y="337"/>
                  <a:pt x="153" y="326"/>
                </a:cubicBezTo>
                <a:cubicBezTo>
                  <a:pt x="128" y="315"/>
                  <a:pt x="107" y="302"/>
                  <a:pt x="91" y="287"/>
                </a:cubicBezTo>
                <a:cubicBezTo>
                  <a:pt x="75" y="271"/>
                  <a:pt x="67" y="253"/>
                  <a:pt x="69" y="232"/>
                </a:cubicBezTo>
                <a:cubicBezTo>
                  <a:pt x="71" y="206"/>
                  <a:pt x="79" y="184"/>
                  <a:pt x="94" y="165"/>
                </a:cubicBezTo>
                <a:cubicBezTo>
                  <a:pt x="108" y="147"/>
                  <a:pt x="126" y="132"/>
                  <a:pt x="147" y="120"/>
                </a:cubicBezTo>
                <a:cubicBezTo>
                  <a:pt x="168" y="107"/>
                  <a:pt x="191" y="98"/>
                  <a:pt x="216" y="91"/>
                </a:cubicBezTo>
                <a:cubicBezTo>
                  <a:pt x="240" y="84"/>
                  <a:pt x="263" y="80"/>
                  <a:pt x="285" y="77"/>
                </a:cubicBezTo>
                <a:cubicBezTo>
                  <a:pt x="285" y="74"/>
                  <a:pt x="285" y="68"/>
                  <a:pt x="285" y="60"/>
                </a:cubicBezTo>
                <a:cubicBezTo>
                  <a:pt x="285" y="52"/>
                  <a:pt x="285" y="44"/>
                  <a:pt x="285" y="36"/>
                </a:cubicBezTo>
                <a:cubicBezTo>
                  <a:pt x="284" y="28"/>
                  <a:pt x="283" y="20"/>
                  <a:pt x="281" y="13"/>
                </a:cubicBezTo>
                <a:cubicBezTo>
                  <a:pt x="279" y="6"/>
                  <a:pt x="277" y="1"/>
                  <a:pt x="273" y="0"/>
                </a:cubicBezTo>
                <a:cubicBezTo>
                  <a:pt x="435" y="13"/>
                  <a:pt x="435" y="13"/>
                  <a:pt x="435" y="13"/>
                </a:cubicBezTo>
                <a:cubicBezTo>
                  <a:pt x="432" y="14"/>
                  <a:pt x="429" y="17"/>
                  <a:pt x="426" y="23"/>
                </a:cubicBezTo>
                <a:cubicBezTo>
                  <a:pt x="423" y="29"/>
                  <a:pt x="421" y="35"/>
                  <a:pt x="418" y="42"/>
                </a:cubicBezTo>
                <a:cubicBezTo>
                  <a:pt x="416" y="49"/>
                  <a:pt x="414" y="56"/>
                  <a:pt x="413" y="63"/>
                </a:cubicBezTo>
                <a:cubicBezTo>
                  <a:pt x="411" y="70"/>
                  <a:pt x="411" y="75"/>
                  <a:pt x="410" y="77"/>
                </a:cubicBezTo>
                <a:cubicBezTo>
                  <a:pt x="431" y="80"/>
                  <a:pt x="451" y="84"/>
                  <a:pt x="471" y="89"/>
                </a:cubicBezTo>
                <a:cubicBezTo>
                  <a:pt x="491" y="95"/>
                  <a:pt x="508" y="103"/>
                  <a:pt x="523" y="113"/>
                </a:cubicBezTo>
                <a:cubicBezTo>
                  <a:pt x="538" y="123"/>
                  <a:pt x="549" y="136"/>
                  <a:pt x="558" y="152"/>
                </a:cubicBezTo>
                <a:cubicBezTo>
                  <a:pt x="566" y="169"/>
                  <a:pt x="569" y="189"/>
                  <a:pt x="568" y="213"/>
                </a:cubicBezTo>
                <a:cubicBezTo>
                  <a:pt x="567" y="226"/>
                  <a:pt x="565" y="239"/>
                  <a:pt x="562" y="251"/>
                </a:cubicBezTo>
                <a:cubicBezTo>
                  <a:pt x="559" y="264"/>
                  <a:pt x="555" y="276"/>
                  <a:pt x="551" y="288"/>
                </a:cubicBezTo>
                <a:cubicBezTo>
                  <a:pt x="429" y="279"/>
                  <a:pt x="429" y="279"/>
                  <a:pt x="429" y="279"/>
                </a:cubicBezTo>
                <a:cubicBezTo>
                  <a:pt x="433" y="270"/>
                  <a:pt x="437" y="261"/>
                  <a:pt x="440" y="252"/>
                </a:cubicBezTo>
                <a:cubicBezTo>
                  <a:pt x="443" y="242"/>
                  <a:pt x="445" y="232"/>
                  <a:pt x="446" y="222"/>
                </a:cubicBezTo>
                <a:cubicBezTo>
                  <a:pt x="448" y="197"/>
                  <a:pt x="442" y="179"/>
                  <a:pt x="427" y="168"/>
                </a:cubicBezTo>
                <a:cubicBezTo>
                  <a:pt x="413" y="158"/>
                  <a:pt x="395" y="151"/>
                  <a:pt x="371" y="150"/>
                </a:cubicBezTo>
                <a:cubicBezTo>
                  <a:pt x="359" y="149"/>
                  <a:pt x="342" y="149"/>
                  <a:pt x="322" y="150"/>
                </a:cubicBezTo>
                <a:cubicBezTo>
                  <a:pt x="302" y="152"/>
                  <a:pt x="283" y="155"/>
                  <a:pt x="264" y="160"/>
                </a:cubicBezTo>
                <a:cubicBezTo>
                  <a:pt x="246" y="165"/>
                  <a:pt x="229" y="173"/>
                  <a:pt x="215" y="184"/>
                </a:cubicBezTo>
                <a:cubicBezTo>
                  <a:pt x="201" y="194"/>
                  <a:pt x="193" y="208"/>
                  <a:pt x="192" y="2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Freeform 74"/>
          <p:cNvSpPr>
            <a:spLocks/>
          </p:cNvSpPr>
          <p:nvPr/>
        </p:nvSpPr>
        <p:spPr bwMode="auto">
          <a:xfrm>
            <a:off x="8196262" y="3981451"/>
            <a:ext cx="646113" cy="703263"/>
          </a:xfrm>
          <a:custGeom>
            <a:avLst/>
            <a:gdLst>
              <a:gd name="T0" fmla="*/ 186 w 660"/>
              <a:gd name="T1" fmla="*/ 347 h 719"/>
              <a:gd name="T2" fmla="*/ 272 w 660"/>
              <a:gd name="T3" fmla="*/ 369 h 719"/>
              <a:gd name="T4" fmla="*/ 369 w 660"/>
              <a:gd name="T5" fmla="*/ 371 h 719"/>
              <a:gd name="T6" fmla="*/ 466 w 660"/>
              <a:gd name="T7" fmla="*/ 371 h 719"/>
              <a:gd name="T8" fmla="*/ 620 w 660"/>
              <a:gd name="T9" fmla="*/ 400 h 719"/>
              <a:gd name="T10" fmla="*/ 641 w 660"/>
              <a:gd name="T11" fmla="*/ 503 h 719"/>
              <a:gd name="T12" fmla="*/ 522 w 660"/>
              <a:gd name="T13" fmla="*/ 584 h 719"/>
              <a:gd name="T14" fmla="*/ 471 w 660"/>
              <a:gd name="T15" fmla="*/ 622 h 719"/>
              <a:gd name="T16" fmla="*/ 487 w 660"/>
              <a:gd name="T17" fmla="*/ 671 h 719"/>
              <a:gd name="T18" fmla="*/ 300 w 660"/>
              <a:gd name="T19" fmla="*/ 719 h 719"/>
              <a:gd name="T20" fmla="*/ 304 w 660"/>
              <a:gd name="T21" fmla="*/ 678 h 719"/>
              <a:gd name="T22" fmla="*/ 303 w 660"/>
              <a:gd name="T23" fmla="*/ 634 h 719"/>
              <a:gd name="T24" fmla="*/ 89 w 660"/>
              <a:gd name="T25" fmla="*/ 626 h 719"/>
              <a:gd name="T26" fmla="*/ 22 w 660"/>
              <a:gd name="T27" fmla="*/ 612 h 719"/>
              <a:gd name="T28" fmla="*/ 13 w 660"/>
              <a:gd name="T29" fmla="*/ 597 h 719"/>
              <a:gd name="T30" fmla="*/ 60 w 660"/>
              <a:gd name="T31" fmla="*/ 540 h 719"/>
              <a:gd name="T32" fmla="*/ 208 w 660"/>
              <a:gd name="T33" fmla="*/ 555 h 719"/>
              <a:gd name="T34" fmla="*/ 377 w 660"/>
              <a:gd name="T35" fmla="*/ 542 h 719"/>
              <a:gd name="T36" fmla="*/ 464 w 660"/>
              <a:gd name="T37" fmla="*/ 510 h 719"/>
              <a:gd name="T38" fmla="*/ 444 w 660"/>
              <a:gd name="T39" fmla="*/ 469 h 719"/>
              <a:gd name="T40" fmla="*/ 259 w 660"/>
              <a:gd name="T41" fmla="*/ 463 h 719"/>
              <a:gd name="T42" fmla="*/ 67 w 660"/>
              <a:gd name="T43" fmla="*/ 424 h 719"/>
              <a:gd name="T44" fmla="*/ 35 w 660"/>
              <a:gd name="T45" fmla="*/ 280 h 719"/>
              <a:gd name="T46" fmla="*/ 157 w 660"/>
              <a:gd name="T47" fmla="*/ 157 h 719"/>
              <a:gd name="T48" fmla="*/ 230 w 660"/>
              <a:gd name="T49" fmla="*/ 100 h 719"/>
              <a:gd name="T50" fmla="*/ 212 w 660"/>
              <a:gd name="T51" fmla="*/ 45 h 719"/>
              <a:gd name="T52" fmla="*/ 394 w 660"/>
              <a:gd name="T53" fmla="*/ 0 h 719"/>
              <a:gd name="T54" fmla="*/ 382 w 660"/>
              <a:gd name="T55" fmla="*/ 40 h 719"/>
              <a:gd name="T56" fmla="*/ 383 w 660"/>
              <a:gd name="T57" fmla="*/ 83 h 719"/>
              <a:gd name="T58" fmla="*/ 526 w 660"/>
              <a:gd name="T59" fmla="*/ 92 h 719"/>
              <a:gd name="T60" fmla="*/ 609 w 660"/>
              <a:gd name="T61" fmla="*/ 198 h 719"/>
              <a:gd name="T62" fmla="*/ 611 w 660"/>
              <a:gd name="T63" fmla="*/ 291 h 719"/>
              <a:gd name="T64" fmla="*/ 470 w 660"/>
              <a:gd name="T65" fmla="*/ 281 h 719"/>
              <a:gd name="T66" fmla="*/ 430 w 660"/>
              <a:gd name="T67" fmla="*/ 186 h 719"/>
              <a:gd name="T68" fmla="*/ 301 w 660"/>
              <a:gd name="T69" fmla="*/ 196 h 719"/>
              <a:gd name="T70" fmla="*/ 184 w 660"/>
              <a:gd name="T71" fmla="*/ 266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60" h="719">
                <a:moveTo>
                  <a:pt x="169" y="322"/>
                </a:moveTo>
                <a:cubicBezTo>
                  <a:pt x="170" y="332"/>
                  <a:pt x="176" y="341"/>
                  <a:pt x="186" y="347"/>
                </a:cubicBezTo>
                <a:cubicBezTo>
                  <a:pt x="197" y="354"/>
                  <a:pt x="209" y="359"/>
                  <a:pt x="224" y="362"/>
                </a:cubicBezTo>
                <a:cubicBezTo>
                  <a:pt x="238" y="366"/>
                  <a:pt x="254" y="368"/>
                  <a:pt x="272" y="369"/>
                </a:cubicBezTo>
                <a:cubicBezTo>
                  <a:pt x="289" y="371"/>
                  <a:pt x="306" y="372"/>
                  <a:pt x="323" y="372"/>
                </a:cubicBezTo>
                <a:cubicBezTo>
                  <a:pt x="340" y="372"/>
                  <a:pt x="355" y="372"/>
                  <a:pt x="369" y="371"/>
                </a:cubicBezTo>
                <a:cubicBezTo>
                  <a:pt x="382" y="371"/>
                  <a:pt x="393" y="370"/>
                  <a:pt x="401" y="371"/>
                </a:cubicBezTo>
                <a:cubicBezTo>
                  <a:pt x="417" y="370"/>
                  <a:pt x="439" y="370"/>
                  <a:pt x="466" y="371"/>
                </a:cubicBezTo>
                <a:cubicBezTo>
                  <a:pt x="493" y="371"/>
                  <a:pt x="520" y="373"/>
                  <a:pt x="548" y="378"/>
                </a:cubicBezTo>
                <a:cubicBezTo>
                  <a:pt x="575" y="382"/>
                  <a:pt x="599" y="390"/>
                  <a:pt x="620" y="400"/>
                </a:cubicBezTo>
                <a:cubicBezTo>
                  <a:pt x="641" y="411"/>
                  <a:pt x="653" y="426"/>
                  <a:pt x="657" y="447"/>
                </a:cubicBezTo>
                <a:cubicBezTo>
                  <a:pt x="660" y="466"/>
                  <a:pt x="655" y="485"/>
                  <a:pt x="641" y="503"/>
                </a:cubicBezTo>
                <a:cubicBezTo>
                  <a:pt x="627" y="520"/>
                  <a:pt x="610" y="536"/>
                  <a:pt x="588" y="549"/>
                </a:cubicBezTo>
                <a:cubicBezTo>
                  <a:pt x="567" y="563"/>
                  <a:pt x="545" y="574"/>
                  <a:pt x="522" y="584"/>
                </a:cubicBezTo>
                <a:cubicBezTo>
                  <a:pt x="499" y="593"/>
                  <a:pt x="481" y="600"/>
                  <a:pt x="466" y="604"/>
                </a:cubicBezTo>
                <a:cubicBezTo>
                  <a:pt x="467" y="608"/>
                  <a:pt x="468" y="614"/>
                  <a:pt x="471" y="622"/>
                </a:cubicBezTo>
                <a:cubicBezTo>
                  <a:pt x="473" y="630"/>
                  <a:pt x="475" y="638"/>
                  <a:pt x="478" y="647"/>
                </a:cubicBezTo>
                <a:cubicBezTo>
                  <a:pt x="480" y="656"/>
                  <a:pt x="483" y="664"/>
                  <a:pt x="487" y="671"/>
                </a:cubicBezTo>
                <a:cubicBezTo>
                  <a:pt x="490" y="679"/>
                  <a:pt x="493" y="683"/>
                  <a:pt x="496" y="685"/>
                </a:cubicBezTo>
                <a:cubicBezTo>
                  <a:pt x="300" y="719"/>
                  <a:pt x="300" y="719"/>
                  <a:pt x="300" y="719"/>
                </a:cubicBezTo>
                <a:cubicBezTo>
                  <a:pt x="302" y="716"/>
                  <a:pt x="303" y="710"/>
                  <a:pt x="303" y="703"/>
                </a:cubicBezTo>
                <a:cubicBezTo>
                  <a:pt x="304" y="695"/>
                  <a:pt x="304" y="687"/>
                  <a:pt x="304" y="678"/>
                </a:cubicBezTo>
                <a:cubicBezTo>
                  <a:pt x="304" y="669"/>
                  <a:pt x="304" y="660"/>
                  <a:pt x="304" y="652"/>
                </a:cubicBezTo>
                <a:cubicBezTo>
                  <a:pt x="304" y="644"/>
                  <a:pt x="304" y="638"/>
                  <a:pt x="303" y="634"/>
                </a:cubicBezTo>
                <a:cubicBezTo>
                  <a:pt x="240" y="639"/>
                  <a:pt x="177" y="638"/>
                  <a:pt x="115" y="630"/>
                </a:cubicBezTo>
                <a:cubicBezTo>
                  <a:pt x="109" y="629"/>
                  <a:pt x="100" y="628"/>
                  <a:pt x="89" y="626"/>
                </a:cubicBezTo>
                <a:cubicBezTo>
                  <a:pt x="78" y="623"/>
                  <a:pt x="67" y="621"/>
                  <a:pt x="55" y="619"/>
                </a:cubicBezTo>
                <a:cubicBezTo>
                  <a:pt x="44" y="616"/>
                  <a:pt x="33" y="614"/>
                  <a:pt x="22" y="612"/>
                </a:cubicBezTo>
                <a:cubicBezTo>
                  <a:pt x="12" y="611"/>
                  <a:pt x="4" y="611"/>
                  <a:pt x="0" y="611"/>
                </a:cubicBezTo>
                <a:cubicBezTo>
                  <a:pt x="1" y="610"/>
                  <a:pt x="6" y="605"/>
                  <a:pt x="13" y="597"/>
                </a:cubicBezTo>
                <a:cubicBezTo>
                  <a:pt x="21" y="588"/>
                  <a:pt x="29" y="578"/>
                  <a:pt x="37" y="568"/>
                </a:cubicBezTo>
                <a:cubicBezTo>
                  <a:pt x="45" y="558"/>
                  <a:pt x="53" y="549"/>
                  <a:pt x="60" y="540"/>
                </a:cubicBezTo>
                <a:cubicBezTo>
                  <a:pt x="67" y="531"/>
                  <a:pt x="71" y="525"/>
                  <a:pt x="71" y="523"/>
                </a:cubicBezTo>
                <a:cubicBezTo>
                  <a:pt x="115" y="541"/>
                  <a:pt x="160" y="552"/>
                  <a:pt x="208" y="555"/>
                </a:cubicBezTo>
                <a:cubicBezTo>
                  <a:pt x="256" y="558"/>
                  <a:pt x="303" y="556"/>
                  <a:pt x="348" y="548"/>
                </a:cubicBezTo>
                <a:cubicBezTo>
                  <a:pt x="352" y="547"/>
                  <a:pt x="362" y="545"/>
                  <a:pt x="377" y="542"/>
                </a:cubicBezTo>
                <a:cubicBezTo>
                  <a:pt x="392" y="539"/>
                  <a:pt x="407" y="534"/>
                  <a:pt x="423" y="528"/>
                </a:cubicBezTo>
                <a:cubicBezTo>
                  <a:pt x="438" y="523"/>
                  <a:pt x="452" y="516"/>
                  <a:pt x="464" y="510"/>
                </a:cubicBezTo>
                <a:cubicBezTo>
                  <a:pt x="476" y="503"/>
                  <a:pt x="481" y="496"/>
                  <a:pt x="480" y="488"/>
                </a:cubicBezTo>
                <a:cubicBezTo>
                  <a:pt x="478" y="478"/>
                  <a:pt x="466" y="471"/>
                  <a:pt x="444" y="469"/>
                </a:cubicBezTo>
                <a:cubicBezTo>
                  <a:pt x="422" y="466"/>
                  <a:pt x="395" y="465"/>
                  <a:pt x="363" y="464"/>
                </a:cubicBezTo>
                <a:cubicBezTo>
                  <a:pt x="331" y="464"/>
                  <a:pt x="296" y="463"/>
                  <a:pt x="259" y="463"/>
                </a:cubicBezTo>
                <a:cubicBezTo>
                  <a:pt x="221" y="462"/>
                  <a:pt x="185" y="459"/>
                  <a:pt x="152" y="453"/>
                </a:cubicBezTo>
                <a:cubicBezTo>
                  <a:pt x="119" y="447"/>
                  <a:pt x="91" y="438"/>
                  <a:pt x="67" y="424"/>
                </a:cubicBezTo>
                <a:cubicBezTo>
                  <a:pt x="43" y="411"/>
                  <a:pt x="29" y="392"/>
                  <a:pt x="25" y="366"/>
                </a:cubicBezTo>
                <a:cubicBezTo>
                  <a:pt x="19" y="335"/>
                  <a:pt x="23" y="306"/>
                  <a:pt x="35" y="280"/>
                </a:cubicBezTo>
                <a:cubicBezTo>
                  <a:pt x="47" y="255"/>
                  <a:pt x="63" y="231"/>
                  <a:pt x="85" y="211"/>
                </a:cubicBezTo>
                <a:cubicBezTo>
                  <a:pt x="106" y="190"/>
                  <a:pt x="130" y="172"/>
                  <a:pt x="157" y="157"/>
                </a:cubicBezTo>
                <a:cubicBezTo>
                  <a:pt x="184" y="142"/>
                  <a:pt x="210" y="129"/>
                  <a:pt x="235" y="120"/>
                </a:cubicBezTo>
                <a:cubicBezTo>
                  <a:pt x="234" y="116"/>
                  <a:pt x="233" y="109"/>
                  <a:pt x="230" y="100"/>
                </a:cubicBezTo>
                <a:cubicBezTo>
                  <a:pt x="228" y="91"/>
                  <a:pt x="225" y="81"/>
                  <a:pt x="222" y="71"/>
                </a:cubicBezTo>
                <a:cubicBezTo>
                  <a:pt x="220" y="62"/>
                  <a:pt x="216" y="53"/>
                  <a:pt x="212" y="45"/>
                </a:cubicBezTo>
                <a:cubicBezTo>
                  <a:pt x="207" y="37"/>
                  <a:pt x="203" y="33"/>
                  <a:pt x="198" y="32"/>
                </a:cubicBezTo>
                <a:cubicBezTo>
                  <a:pt x="394" y="0"/>
                  <a:pt x="394" y="0"/>
                  <a:pt x="394" y="0"/>
                </a:cubicBezTo>
                <a:cubicBezTo>
                  <a:pt x="390" y="2"/>
                  <a:pt x="387" y="6"/>
                  <a:pt x="386" y="14"/>
                </a:cubicBezTo>
                <a:cubicBezTo>
                  <a:pt x="384" y="22"/>
                  <a:pt x="383" y="30"/>
                  <a:pt x="382" y="40"/>
                </a:cubicBezTo>
                <a:cubicBezTo>
                  <a:pt x="382" y="49"/>
                  <a:pt x="381" y="58"/>
                  <a:pt x="382" y="66"/>
                </a:cubicBezTo>
                <a:cubicBezTo>
                  <a:pt x="382" y="75"/>
                  <a:pt x="383" y="81"/>
                  <a:pt x="383" y="83"/>
                </a:cubicBezTo>
                <a:cubicBezTo>
                  <a:pt x="408" y="81"/>
                  <a:pt x="433" y="79"/>
                  <a:pt x="458" y="80"/>
                </a:cubicBezTo>
                <a:cubicBezTo>
                  <a:pt x="483" y="80"/>
                  <a:pt x="506" y="85"/>
                  <a:pt x="526" y="92"/>
                </a:cubicBezTo>
                <a:cubicBezTo>
                  <a:pt x="547" y="100"/>
                  <a:pt x="565" y="112"/>
                  <a:pt x="579" y="129"/>
                </a:cubicBezTo>
                <a:cubicBezTo>
                  <a:pt x="594" y="145"/>
                  <a:pt x="604" y="168"/>
                  <a:pt x="609" y="198"/>
                </a:cubicBezTo>
                <a:cubicBezTo>
                  <a:pt x="611" y="213"/>
                  <a:pt x="613" y="229"/>
                  <a:pt x="613" y="244"/>
                </a:cubicBezTo>
                <a:cubicBezTo>
                  <a:pt x="613" y="260"/>
                  <a:pt x="613" y="276"/>
                  <a:pt x="611" y="291"/>
                </a:cubicBezTo>
                <a:cubicBezTo>
                  <a:pt x="465" y="317"/>
                  <a:pt x="465" y="317"/>
                  <a:pt x="465" y="317"/>
                </a:cubicBezTo>
                <a:cubicBezTo>
                  <a:pt x="467" y="305"/>
                  <a:pt x="469" y="293"/>
                  <a:pt x="470" y="281"/>
                </a:cubicBezTo>
                <a:cubicBezTo>
                  <a:pt x="471" y="268"/>
                  <a:pt x="470" y="256"/>
                  <a:pt x="468" y="244"/>
                </a:cubicBezTo>
                <a:cubicBezTo>
                  <a:pt x="462" y="214"/>
                  <a:pt x="450" y="195"/>
                  <a:pt x="430" y="186"/>
                </a:cubicBezTo>
                <a:cubicBezTo>
                  <a:pt x="410" y="177"/>
                  <a:pt x="386" y="176"/>
                  <a:pt x="358" y="180"/>
                </a:cubicBezTo>
                <a:cubicBezTo>
                  <a:pt x="343" y="183"/>
                  <a:pt x="324" y="188"/>
                  <a:pt x="301" y="196"/>
                </a:cubicBezTo>
                <a:cubicBezTo>
                  <a:pt x="277" y="203"/>
                  <a:pt x="256" y="213"/>
                  <a:pt x="235" y="224"/>
                </a:cubicBezTo>
                <a:cubicBezTo>
                  <a:pt x="214" y="236"/>
                  <a:pt x="197" y="250"/>
                  <a:pt x="184" y="266"/>
                </a:cubicBezTo>
                <a:cubicBezTo>
                  <a:pt x="170" y="283"/>
                  <a:pt x="165" y="302"/>
                  <a:pt x="169" y="3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0" name="Freeform 75"/>
          <p:cNvSpPr>
            <a:spLocks/>
          </p:cNvSpPr>
          <p:nvPr/>
        </p:nvSpPr>
        <p:spPr bwMode="auto">
          <a:xfrm>
            <a:off x="8889999" y="5438776"/>
            <a:ext cx="168275" cy="53975"/>
          </a:xfrm>
          <a:custGeom>
            <a:avLst/>
            <a:gdLst>
              <a:gd name="T0" fmla="*/ 136 w 171"/>
              <a:gd name="T1" fmla="*/ 43 h 56"/>
              <a:gd name="T2" fmla="*/ 58 w 171"/>
              <a:gd name="T3" fmla="*/ 0 h 56"/>
              <a:gd name="T4" fmla="*/ 49 w 171"/>
              <a:gd name="T5" fmla="*/ 8 h 56"/>
              <a:gd name="T6" fmla="*/ 29 w 171"/>
              <a:gd name="T7" fmla="*/ 21 h 56"/>
              <a:gd name="T8" fmla="*/ 10 w 171"/>
              <a:gd name="T9" fmla="*/ 34 h 56"/>
              <a:gd name="T10" fmla="*/ 0 w 171"/>
              <a:gd name="T11" fmla="*/ 41 h 56"/>
              <a:gd name="T12" fmla="*/ 13 w 171"/>
              <a:gd name="T13" fmla="*/ 46 h 56"/>
              <a:gd name="T14" fmla="*/ 32 w 171"/>
              <a:gd name="T15" fmla="*/ 55 h 56"/>
              <a:gd name="T16" fmla="*/ 35 w 171"/>
              <a:gd name="T17" fmla="*/ 56 h 56"/>
              <a:gd name="T18" fmla="*/ 171 w 171"/>
              <a:gd name="T19" fmla="*/ 53 h 56"/>
              <a:gd name="T20" fmla="*/ 136 w 171"/>
              <a:gd name="T21" fmla="*/ 43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1" h="56">
                <a:moveTo>
                  <a:pt x="136" y="43"/>
                </a:moveTo>
                <a:cubicBezTo>
                  <a:pt x="107" y="32"/>
                  <a:pt x="81" y="18"/>
                  <a:pt x="58" y="0"/>
                </a:cubicBezTo>
                <a:cubicBezTo>
                  <a:pt x="58" y="1"/>
                  <a:pt x="54" y="4"/>
                  <a:pt x="49" y="8"/>
                </a:cubicBezTo>
                <a:cubicBezTo>
                  <a:pt x="43" y="12"/>
                  <a:pt x="36" y="17"/>
                  <a:pt x="29" y="21"/>
                </a:cubicBezTo>
                <a:cubicBezTo>
                  <a:pt x="23" y="26"/>
                  <a:pt x="16" y="30"/>
                  <a:pt x="10" y="34"/>
                </a:cubicBezTo>
                <a:cubicBezTo>
                  <a:pt x="4" y="39"/>
                  <a:pt x="1" y="41"/>
                  <a:pt x="0" y="41"/>
                </a:cubicBezTo>
                <a:cubicBezTo>
                  <a:pt x="2" y="41"/>
                  <a:pt x="7" y="43"/>
                  <a:pt x="13" y="46"/>
                </a:cubicBezTo>
                <a:cubicBezTo>
                  <a:pt x="19" y="48"/>
                  <a:pt x="25" y="52"/>
                  <a:pt x="32" y="55"/>
                </a:cubicBezTo>
                <a:cubicBezTo>
                  <a:pt x="33" y="56"/>
                  <a:pt x="34" y="56"/>
                  <a:pt x="35" y="56"/>
                </a:cubicBezTo>
                <a:cubicBezTo>
                  <a:pt x="81" y="56"/>
                  <a:pt x="127" y="55"/>
                  <a:pt x="171" y="53"/>
                </a:cubicBezTo>
                <a:cubicBezTo>
                  <a:pt x="159" y="50"/>
                  <a:pt x="148" y="47"/>
                  <a:pt x="136" y="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1" name="Freeform 76"/>
          <p:cNvSpPr>
            <a:spLocks/>
          </p:cNvSpPr>
          <p:nvPr/>
        </p:nvSpPr>
        <p:spPr bwMode="auto">
          <a:xfrm>
            <a:off x="8943974" y="5167313"/>
            <a:ext cx="381000" cy="315913"/>
          </a:xfrm>
          <a:custGeom>
            <a:avLst/>
            <a:gdLst>
              <a:gd name="T0" fmla="*/ 318 w 388"/>
              <a:gd name="T1" fmla="*/ 270 h 323"/>
              <a:gd name="T2" fmla="*/ 269 w 388"/>
              <a:gd name="T3" fmla="*/ 251 h 323"/>
              <a:gd name="T4" fmla="*/ 229 w 388"/>
              <a:gd name="T5" fmla="*/ 240 h 323"/>
              <a:gd name="T6" fmla="*/ 210 w 388"/>
              <a:gd name="T7" fmla="*/ 235 h 323"/>
              <a:gd name="T8" fmla="*/ 182 w 388"/>
              <a:gd name="T9" fmla="*/ 228 h 323"/>
              <a:gd name="T10" fmla="*/ 151 w 388"/>
              <a:gd name="T11" fmla="*/ 217 h 323"/>
              <a:gd name="T12" fmla="*/ 123 w 388"/>
              <a:gd name="T13" fmla="*/ 205 h 323"/>
              <a:gd name="T14" fmla="*/ 103 w 388"/>
              <a:gd name="T15" fmla="*/ 189 h 323"/>
              <a:gd name="T16" fmla="*/ 97 w 388"/>
              <a:gd name="T17" fmla="*/ 171 h 323"/>
              <a:gd name="T18" fmla="*/ 115 w 388"/>
              <a:gd name="T19" fmla="*/ 140 h 323"/>
              <a:gd name="T20" fmla="*/ 154 w 388"/>
              <a:gd name="T21" fmla="*/ 123 h 323"/>
              <a:gd name="T22" fmla="*/ 198 w 388"/>
              <a:gd name="T23" fmla="*/ 117 h 323"/>
              <a:gd name="T24" fmla="*/ 236 w 388"/>
              <a:gd name="T25" fmla="*/ 117 h 323"/>
              <a:gd name="T26" fmla="*/ 279 w 388"/>
              <a:gd name="T27" fmla="*/ 133 h 323"/>
              <a:gd name="T28" fmla="*/ 292 w 388"/>
              <a:gd name="T29" fmla="*/ 174 h 323"/>
              <a:gd name="T30" fmla="*/ 287 w 388"/>
              <a:gd name="T31" fmla="*/ 197 h 323"/>
              <a:gd name="T32" fmla="*/ 278 w 388"/>
              <a:gd name="T33" fmla="*/ 218 h 323"/>
              <a:gd name="T34" fmla="*/ 371 w 388"/>
              <a:gd name="T35" fmla="*/ 228 h 323"/>
              <a:gd name="T36" fmla="*/ 380 w 388"/>
              <a:gd name="T37" fmla="*/ 200 h 323"/>
              <a:gd name="T38" fmla="*/ 386 w 388"/>
              <a:gd name="T39" fmla="*/ 170 h 323"/>
              <a:gd name="T40" fmla="*/ 379 w 388"/>
              <a:gd name="T41" fmla="*/ 123 h 323"/>
              <a:gd name="T42" fmla="*/ 354 w 388"/>
              <a:gd name="T43" fmla="*/ 92 h 323"/>
              <a:gd name="T44" fmla="*/ 314 w 388"/>
              <a:gd name="T45" fmla="*/ 73 h 323"/>
              <a:gd name="T46" fmla="*/ 268 w 388"/>
              <a:gd name="T47" fmla="*/ 62 h 323"/>
              <a:gd name="T48" fmla="*/ 270 w 388"/>
              <a:gd name="T49" fmla="*/ 52 h 323"/>
              <a:gd name="T50" fmla="*/ 275 w 388"/>
              <a:gd name="T51" fmla="*/ 36 h 323"/>
              <a:gd name="T52" fmla="*/ 281 w 388"/>
              <a:gd name="T53" fmla="*/ 21 h 323"/>
              <a:gd name="T54" fmla="*/ 288 w 388"/>
              <a:gd name="T55" fmla="*/ 14 h 323"/>
              <a:gd name="T56" fmla="*/ 164 w 388"/>
              <a:gd name="T57" fmla="*/ 0 h 323"/>
              <a:gd name="T58" fmla="*/ 170 w 388"/>
              <a:gd name="T59" fmla="*/ 10 h 323"/>
              <a:gd name="T60" fmla="*/ 172 w 388"/>
              <a:gd name="T61" fmla="*/ 28 h 323"/>
              <a:gd name="T62" fmla="*/ 172 w 388"/>
              <a:gd name="T63" fmla="*/ 46 h 323"/>
              <a:gd name="T64" fmla="*/ 171 w 388"/>
              <a:gd name="T65" fmla="*/ 59 h 323"/>
              <a:gd name="T66" fmla="*/ 118 w 388"/>
              <a:gd name="T67" fmla="*/ 68 h 323"/>
              <a:gd name="T68" fmla="*/ 65 w 388"/>
              <a:gd name="T69" fmla="*/ 89 h 323"/>
              <a:gd name="T70" fmla="*/ 22 w 388"/>
              <a:gd name="T71" fmla="*/ 123 h 323"/>
              <a:gd name="T72" fmla="*/ 2 w 388"/>
              <a:gd name="T73" fmla="*/ 173 h 323"/>
              <a:gd name="T74" fmla="*/ 17 w 388"/>
              <a:gd name="T75" fmla="*/ 216 h 323"/>
              <a:gd name="T76" fmla="*/ 64 w 388"/>
              <a:gd name="T77" fmla="*/ 248 h 323"/>
              <a:gd name="T78" fmla="*/ 127 w 388"/>
              <a:gd name="T79" fmla="*/ 272 h 323"/>
              <a:gd name="T80" fmla="*/ 191 w 388"/>
              <a:gd name="T81" fmla="*/ 291 h 323"/>
              <a:gd name="T82" fmla="*/ 239 w 388"/>
              <a:gd name="T83" fmla="*/ 307 h 323"/>
              <a:gd name="T84" fmla="*/ 258 w 388"/>
              <a:gd name="T85" fmla="*/ 323 h 323"/>
              <a:gd name="T86" fmla="*/ 370 w 388"/>
              <a:gd name="T87" fmla="*/ 313 h 323"/>
              <a:gd name="T88" fmla="*/ 358 w 388"/>
              <a:gd name="T89" fmla="*/ 296 h 323"/>
              <a:gd name="T90" fmla="*/ 318 w 388"/>
              <a:gd name="T91" fmla="*/ 270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88" h="323">
                <a:moveTo>
                  <a:pt x="318" y="270"/>
                </a:moveTo>
                <a:cubicBezTo>
                  <a:pt x="302" y="262"/>
                  <a:pt x="286" y="256"/>
                  <a:pt x="269" y="251"/>
                </a:cubicBezTo>
                <a:cubicBezTo>
                  <a:pt x="253" y="246"/>
                  <a:pt x="240" y="243"/>
                  <a:pt x="229" y="240"/>
                </a:cubicBezTo>
                <a:cubicBezTo>
                  <a:pt x="225" y="239"/>
                  <a:pt x="218" y="237"/>
                  <a:pt x="210" y="235"/>
                </a:cubicBezTo>
                <a:cubicBezTo>
                  <a:pt x="201" y="233"/>
                  <a:pt x="192" y="231"/>
                  <a:pt x="182" y="228"/>
                </a:cubicBezTo>
                <a:cubicBezTo>
                  <a:pt x="172" y="225"/>
                  <a:pt x="162" y="221"/>
                  <a:pt x="151" y="217"/>
                </a:cubicBezTo>
                <a:cubicBezTo>
                  <a:pt x="141" y="214"/>
                  <a:pt x="131" y="209"/>
                  <a:pt x="123" y="205"/>
                </a:cubicBezTo>
                <a:cubicBezTo>
                  <a:pt x="115" y="200"/>
                  <a:pt x="108" y="195"/>
                  <a:pt x="103" y="189"/>
                </a:cubicBezTo>
                <a:cubicBezTo>
                  <a:pt x="98" y="184"/>
                  <a:pt x="96" y="177"/>
                  <a:pt x="97" y="171"/>
                </a:cubicBezTo>
                <a:cubicBezTo>
                  <a:pt x="98" y="158"/>
                  <a:pt x="104" y="147"/>
                  <a:pt x="115" y="140"/>
                </a:cubicBezTo>
                <a:cubicBezTo>
                  <a:pt x="126" y="132"/>
                  <a:pt x="139" y="126"/>
                  <a:pt x="154" y="123"/>
                </a:cubicBezTo>
                <a:cubicBezTo>
                  <a:pt x="168" y="119"/>
                  <a:pt x="183" y="117"/>
                  <a:pt x="198" y="117"/>
                </a:cubicBezTo>
                <a:cubicBezTo>
                  <a:pt x="214" y="116"/>
                  <a:pt x="226" y="116"/>
                  <a:pt x="236" y="117"/>
                </a:cubicBezTo>
                <a:cubicBezTo>
                  <a:pt x="254" y="119"/>
                  <a:pt x="268" y="124"/>
                  <a:pt x="279" y="133"/>
                </a:cubicBezTo>
                <a:cubicBezTo>
                  <a:pt x="290" y="141"/>
                  <a:pt x="294" y="155"/>
                  <a:pt x="292" y="174"/>
                </a:cubicBezTo>
                <a:cubicBezTo>
                  <a:pt x="291" y="182"/>
                  <a:pt x="289" y="190"/>
                  <a:pt x="287" y="197"/>
                </a:cubicBezTo>
                <a:cubicBezTo>
                  <a:pt x="284" y="204"/>
                  <a:pt x="281" y="211"/>
                  <a:pt x="278" y="218"/>
                </a:cubicBezTo>
                <a:cubicBezTo>
                  <a:pt x="371" y="228"/>
                  <a:pt x="371" y="228"/>
                  <a:pt x="371" y="228"/>
                </a:cubicBezTo>
                <a:cubicBezTo>
                  <a:pt x="375" y="219"/>
                  <a:pt x="378" y="209"/>
                  <a:pt x="380" y="200"/>
                </a:cubicBezTo>
                <a:cubicBezTo>
                  <a:pt x="383" y="190"/>
                  <a:pt x="385" y="180"/>
                  <a:pt x="386" y="170"/>
                </a:cubicBezTo>
                <a:cubicBezTo>
                  <a:pt x="388" y="152"/>
                  <a:pt x="385" y="136"/>
                  <a:pt x="379" y="123"/>
                </a:cubicBezTo>
                <a:cubicBezTo>
                  <a:pt x="373" y="111"/>
                  <a:pt x="365" y="100"/>
                  <a:pt x="354" y="92"/>
                </a:cubicBezTo>
                <a:cubicBezTo>
                  <a:pt x="342" y="84"/>
                  <a:pt x="329" y="78"/>
                  <a:pt x="314" y="73"/>
                </a:cubicBezTo>
                <a:cubicBezTo>
                  <a:pt x="299" y="68"/>
                  <a:pt x="284" y="65"/>
                  <a:pt x="268" y="62"/>
                </a:cubicBezTo>
                <a:cubicBezTo>
                  <a:pt x="268" y="61"/>
                  <a:pt x="269" y="57"/>
                  <a:pt x="270" y="52"/>
                </a:cubicBezTo>
                <a:cubicBezTo>
                  <a:pt x="271" y="46"/>
                  <a:pt x="273" y="41"/>
                  <a:pt x="275" y="36"/>
                </a:cubicBezTo>
                <a:cubicBezTo>
                  <a:pt x="277" y="30"/>
                  <a:pt x="279" y="25"/>
                  <a:pt x="281" y="21"/>
                </a:cubicBezTo>
                <a:cubicBezTo>
                  <a:pt x="284" y="16"/>
                  <a:pt x="286" y="14"/>
                  <a:pt x="288" y="14"/>
                </a:cubicBezTo>
                <a:cubicBezTo>
                  <a:pt x="164" y="0"/>
                  <a:pt x="164" y="0"/>
                  <a:pt x="164" y="0"/>
                </a:cubicBezTo>
                <a:cubicBezTo>
                  <a:pt x="167" y="1"/>
                  <a:pt x="169" y="4"/>
                  <a:pt x="170" y="10"/>
                </a:cubicBezTo>
                <a:cubicBezTo>
                  <a:pt x="171" y="15"/>
                  <a:pt x="172" y="21"/>
                  <a:pt x="172" y="28"/>
                </a:cubicBezTo>
                <a:cubicBezTo>
                  <a:pt x="172" y="34"/>
                  <a:pt x="172" y="40"/>
                  <a:pt x="172" y="46"/>
                </a:cubicBezTo>
                <a:cubicBezTo>
                  <a:pt x="172" y="52"/>
                  <a:pt x="172" y="57"/>
                  <a:pt x="171" y="59"/>
                </a:cubicBezTo>
                <a:cubicBezTo>
                  <a:pt x="155" y="61"/>
                  <a:pt x="137" y="64"/>
                  <a:pt x="118" y="68"/>
                </a:cubicBezTo>
                <a:cubicBezTo>
                  <a:pt x="99" y="73"/>
                  <a:pt x="81" y="80"/>
                  <a:pt x="65" y="89"/>
                </a:cubicBezTo>
                <a:cubicBezTo>
                  <a:pt x="48" y="98"/>
                  <a:pt x="34" y="109"/>
                  <a:pt x="22" y="123"/>
                </a:cubicBezTo>
                <a:cubicBezTo>
                  <a:pt x="10" y="136"/>
                  <a:pt x="4" y="153"/>
                  <a:pt x="2" y="173"/>
                </a:cubicBezTo>
                <a:cubicBezTo>
                  <a:pt x="0" y="190"/>
                  <a:pt x="5" y="204"/>
                  <a:pt x="17" y="216"/>
                </a:cubicBezTo>
                <a:cubicBezTo>
                  <a:pt x="30" y="228"/>
                  <a:pt x="45" y="239"/>
                  <a:pt x="64" y="248"/>
                </a:cubicBezTo>
                <a:cubicBezTo>
                  <a:pt x="83" y="257"/>
                  <a:pt x="104" y="265"/>
                  <a:pt x="127" y="272"/>
                </a:cubicBezTo>
                <a:cubicBezTo>
                  <a:pt x="150" y="279"/>
                  <a:pt x="171" y="285"/>
                  <a:pt x="191" y="291"/>
                </a:cubicBezTo>
                <a:cubicBezTo>
                  <a:pt x="210" y="296"/>
                  <a:pt x="226" y="302"/>
                  <a:pt x="239" y="307"/>
                </a:cubicBezTo>
                <a:cubicBezTo>
                  <a:pt x="251" y="312"/>
                  <a:pt x="257" y="317"/>
                  <a:pt x="258" y="323"/>
                </a:cubicBezTo>
                <a:cubicBezTo>
                  <a:pt x="297" y="320"/>
                  <a:pt x="335" y="317"/>
                  <a:pt x="370" y="313"/>
                </a:cubicBezTo>
                <a:cubicBezTo>
                  <a:pt x="368" y="307"/>
                  <a:pt x="364" y="301"/>
                  <a:pt x="358" y="296"/>
                </a:cubicBezTo>
                <a:cubicBezTo>
                  <a:pt x="347" y="285"/>
                  <a:pt x="333" y="277"/>
                  <a:pt x="318" y="2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Freeform 70"/>
          <p:cNvSpPr>
            <a:spLocks/>
          </p:cNvSpPr>
          <p:nvPr/>
        </p:nvSpPr>
        <p:spPr bwMode="auto">
          <a:xfrm>
            <a:off x="6634161" y="3836988"/>
            <a:ext cx="161925" cy="196850"/>
          </a:xfrm>
          <a:custGeom>
            <a:avLst/>
            <a:gdLst>
              <a:gd name="T0" fmla="*/ 53 w 102"/>
              <a:gd name="T1" fmla="*/ 0 h 124"/>
              <a:gd name="T2" fmla="*/ 25 w 102"/>
              <a:gd name="T3" fmla="*/ 33 h 124"/>
              <a:gd name="T4" fmla="*/ 0 w 102"/>
              <a:gd name="T5" fmla="*/ 31 h 124"/>
              <a:gd name="T6" fmla="*/ 32 w 102"/>
              <a:gd name="T7" fmla="*/ 97 h 124"/>
              <a:gd name="T8" fmla="*/ 61 w 102"/>
              <a:gd name="T9" fmla="*/ 124 h 124"/>
              <a:gd name="T10" fmla="*/ 65 w 102"/>
              <a:gd name="T11" fmla="*/ 81 h 124"/>
              <a:gd name="T12" fmla="*/ 102 w 102"/>
              <a:gd name="T13" fmla="*/ 60 h 124"/>
              <a:gd name="T14" fmla="*/ 62 w 102"/>
              <a:gd name="T15" fmla="*/ 43 h 124"/>
              <a:gd name="T16" fmla="*/ 53 w 102"/>
              <a:gd name="T17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2" h="124">
                <a:moveTo>
                  <a:pt x="53" y="0"/>
                </a:moveTo>
                <a:lnTo>
                  <a:pt x="25" y="33"/>
                </a:lnTo>
                <a:lnTo>
                  <a:pt x="0" y="31"/>
                </a:lnTo>
                <a:lnTo>
                  <a:pt x="32" y="97"/>
                </a:lnTo>
                <a:lnTo>
                  <a:pt x="61" y="124"/>
                </a:lnTo>
                <a:lnTo>
                  <a:pt x="65" y="81"/>
                </a:lnTo>
                <a:lnTo>
                  <a:pt x="102" y="60"/>
                </a:lnTo>
                <a:lnTo>
                  <a:pt x="62" y="43"/>
                </a:lnTo>
                <a:lnTo>
                  <a:pt x="53" y="0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2" name="文本框 491"/>
          <p:cNvSpPr txBox="1"/>
          <p:nvPr/>
        </p:nvSpPr>
        <p:spPr>
          <a:xfrm>
            <a:off x="6087579" y="914401"/>
            <a:ext cx="4189178" cy="2361406"/>
          </a:xfrm>
          <a:custGeom>
            <a:avLst/>
            <a:gdLst>
              <a:gd name="connsiteX0" fmla="*/ 2241651 w 3405731"/>
              <a:gd name="connsiteY0" fmla="*/ 155772 h 1919783"/>
              <a:gd name="connsiteX1" fmla="*/ 2241651 w 3405731"/>
              <a:gd name="connsiteY1" fmla="*/ 1753486 h 1919783"/>
              <a:gd name="connsiteX2" fmla="*/ 2736333 w 3405731"/>
              <a:gd name="connsiteY2" fmla="*/ 1753486 h 1919783"/>
              <a:gd name="connsiteX3" fmla="*/ 2871581 w 3405731"/>
              <a:gd name="connsiteY3" fmla="*/ 1697177 h 1919783"/>
              <a:gd name="connsiteX4" fmla="*/ 2927890 w 3405731"/>
              <a:gd name="connsiteY4" fmla="*/ 1561929 h 1919783"/>
              <a:gd name="connsiteX5" fmla="*/ 2927890 w 3405731"/>
              <a:gd name="connsiteY5" fmla="*/ 155772 h 1919783"/>
              <a:gd name="connsiteX6" fmla="*/ 1761705 w 3405731"/>
              <a:gd name="connsiteY6" fmla="*/ 2105 h 1919783"/>
              <a:gd name="connsiteX7" fmla="*/ 3405731 w 3405731"/>
              <a:gd name="connsiteY7" fmla="*/ 2105 h 1919783"/>
              <a:gd name="connsiteX8" fmla="*/ 3405731 w 3405731"/>
              <a:gd name="connsiteY8" fmla="*/ 1521933 h 1919783"/>
              <a:gd name="connsiteX9" fmla="*/ 3293111 w 3405731"/>
              <a:gd name="connsiteY9" fmla="*/ 1794271 h 1919783"/>
              <a:gd name="connsiteX10" fmla="*/ 3022616 w 3405731"/>
              <a:gd name="connsiteY10" fmla="*/ 1907153 h 1919783"/>
              <a:gd name="connsiteX11" fmla="*/ 1761705 w 3405731"/>
              <a:gd name="connsiteY11" fmla="*/ 1907153 h 1919783"/>
              <a:gd name="connsiteX12" fmla="*/ 0 w 3405731"/>
              <a:gd name="connsiteY12" fmla="*/ 0 h 1919783"/>
              <a:gd name="connsiteX13" fmla="*/ 1547193 w 3405731"/>
              <a:gd name="connsiteY13" fmla="*/ 0 h 1919783"/>
              <a:gd name="connsiteX14" fmla="*/ 1547193 w 3405731"/>
              <a:gd name="connsiteY14" fmla="*/ 538887 h 1919783"/>
              <a:gd name="connsiteX15" fmla="*/ 1514039 w 3405731"/>
              <a:gd name="connsiteY15" fmla="*/ 710709 h 1919783"/>
              <a:gd name="connsiteX16" fmla="*/ 1427207 w 3405731"/>
              <a:gd name="connsiteY16" fmla="*/ 846220 h 1919783"/>
              <a:gd name="connsiteX17" fmla="*/ 1547193 w 3405731"/>
              <a:gd name="connsiteY17" fmla="*/ 846220 h 1919783"/>
              <a:gd name="connsiteX18" fmla="*/ 1547193 w 3405731"/>
              <a:gd name="connsiteY18" fmla="*/ 1534563 h 1919783"/>
              <a:gd name="connsiteX19" fmla="*/ 1434311 w 3405731"/>
              <a:gd name="connsiteY19" fmla="*/ 1806112 h 1919783"/>
              <a:gd name="connsiteX20" fmla="*/ 1161974 w 3405731"/>
              <a:gd name="connsiteY20" fmla="*/ 1919783 h 1919783"/>
              <a:gd name="connsiteX21" fmla="*/ 2105 w 3405731"/>
              <a:gd name="connsiteY21" fmla="*/ 1919783 h 1919783"/>
              <a:gd name="connsiteX22" fmla="*/ 2105 w 3405731"/>
              <a:gd name="connsiteY22" fmla="*/ 1766116 h 1919783"/>
              <a:gd name="connsiteX23" fmla="*/ 877796 w 3405731"/>
              <a:gd name="connsiteY23" fmla="*/ 1766116 h 1919783"/>
              <a:gd name="connsiteX24" fmla="*/ 1013043 w 3405731"/>
              <a:gd name="connsiteY24" fmla="*/ 1709807 h 1919783"/>
              <a:gd name="connsiteX25" fmla="*/ 1069353 w 3405731"/>
              <a:gd name="connsiteY25" fmla="*/ 1574559 h 1919783"/>
              <a:gd name="connsiteX26" fmla="*/ 1069353 w 3405731"/>
              <a:gd name="connsiteY26" fmla="*/ 1001992 h 1919783"/>
              <a:gd name="connsiteX27" fmla="*/ 0 w 3405731"/>
              <a:gd name="connsiteY27" fmla="*/ 1001992 h 1919783"/>
              <a:gd name="connsiteX28" fmla="*/ 0 w 3405731"/>
              <a:gd name="connsiteY28" fmla="*/ 846220 h 1919783"/>
              <a:gd name="connsiteX29" fmla="*/ 802014 w 3405731"/>
              <a:gd name="connsiteY29" fmla="*/ 846220 h 1919783"/>
              <a:gd name="connsiteX30" fmla="*/ 948976 w 3405731"/>
              <a:gd name="connsiteY30" fmla="*/ 802171 h 1919783"/>
              <a:gd name="connsiteX31" fmla="*/ 1038869 w 3405731"/>
              <a:gd name="connsiteY31" fmla="*/ 698713 h 1919783"/>
              <a:gd name="connsiteX32" fmla="*/ 1069353 w 3405731"/>
              <a:gd name="connsiteY32" fmla="*/ 578882 h 1919783"/>
              <a:gd name="connsiteX33" fmla="*/ 1069353 w 3405731"/>
              <a:gd name="connsiteY33" fmla="*/ 153667 h 1919783"/>
              <a:gd name="connsiteX34" fmla="*/ 0 w 3405731"/>
              <a:gd name="connsiteY34" fmla="*/ 153667 h 1919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3405731" h="1919783">
                <a:moveTo>
                  <a:pt x="2241651" y="155772"/>
                </a:moveTo>
                <a:lnTo>
                  <a:pt x="2241651" y="1753486"/>
                </a:lnTo>
                <a:lnTo>
                  <a:pt x="2736333" y="1753486"/>
                </a:lnTo>
                <a:cubicBezTo>
                  <a:pt x="2790361" y="1752083"/>
                  <a:pt x="2835443" y="1733313"/>
                  <a:pt x="2871581" y="1697177"/>
                </a:cubicBezTo>
                <a:cubicBezTo>
                  <a:pt x="2907717" y="1661040"/>
                  <a:pt x="2926487" y="1615958"/>
                  <a:pt x="2927890" y="1561929"/>
                </a:cubicBezTo>
                <a:lnTo>
                  <a:pt x="2927890" y="155772"/>
                </a:lnTo>
                <a:close/>
                <a:moveTo>
                  <a:pt x="1761705" y="2105"/>
                </a:moveTo>
                <a:lnTo>
                  <a:pt x="3405731" y="2105"/>
                </a:lnTo>
                <a:lnTo>
                  <a:pt x="3405731" y="1521933"/>
                </a:lnTo>
                <a:cubicBezTo>
                  <a:pt x="3402923" y="1631000"/>
                  <a:pt x="3365384" y="1721779"/>
                  <a:pt x="3293111" y="1794271"/>
                </a:cubicBezTo>
                <a:cubicBezTo>
                  <a:pt x="3220839" y="1866763"/>
                  <a:pt x="3130673" y="1904390"/>
                  <a:pt x="3022616" y="1907153"/>
                </a:cubicBezTo>
                <a:lnTo>
                  <a:pt x="1761705" y="1907153"/>
                </a:lnTo>
                <a:close/>
                <a:moveTo>
                  <a:pt x="0" y="0"/>
                </a:moveTo>
                <a:lnTo>
                  <a:pt x="1547193" y="0"/>
                </a:lnTo>
                <a:lnTo>
                  <a:pt x="1547193" y="538887"/>
                </a:lnTo>
                <a:cubicBezTo>
                  <a:pt x="1546667" y="602081"/>
                  <a:pt x="1535616" y="659355"/>
                  <a:pt x="1514039" y="710709"/>
                </a:cubicBezTo>
                <a:cubicBezTo>
                  <a:pt x="1492463" y="762063"/>
                  <a:pt x="1463519" y="807233"/>
                  <a:pt x="1427207" y="846220"/>
                </a:cubicBezTo>
                <a:lnTo>
                  <a:pt x="1547193" y="846220"/>
                </a:lnTo>
                <a:lnTo>
                  <a:pt x="1547193" y="1534563"/>
                </a:lnTo>
                <a:cubicBezTo>
                  <a:pt x="1544431" y="1642709"/>
                  <a:pt x="1506803" y="1733225"/>
                  <a:pt x="1434311" y="1806112"/>
                </a:cubicBezTo>
                <a:cubicBezTo>
                  <a:pt x="1361819" y="1878998"/>
                  <a:pt x="1271040" y="1916889"/>
                  <a:pt x="1161974" y="1919783"/>
                </a:cubicBezTo>
                <a:lnTo>
                  <a:pt x="2105" y="1919783"/>
                </a:lnTo>
                <a:lnTo>
                  <a:pt x="2105" y="1766116"/>
                </a:lnTo>
                <a:lnTo>
                  <a:pt x="877796" y="1766116"/>
                </a:lnTo>
                <a:cubicBezTo>
                  <a:pt x="931824" y="1764713"/>
                  <a:pt x="976907" y="1745943"/>
                  <a:pt x="1013043" y="1709807"/>
                </a:cubicBezTo>
                <a:cubicBezTo>
                  <a:pt x="1049180" y="1673671"/>
                  <a:pt x="1067949" y="1628588"/>
                  <a:pt x="1069353" y="1574559"/>
                </a:cubicBezTo>
                <a:lnTo>
                  <a:pt x="1069353" y="1001992"/>
                </a:lnTo>
                <a:lnTo>
                  <a:pt x="0" y="1001992"/>
                </a:lnTo>
                <a:lnTo>
                  <a:pt x="0" y="846220"/>
                </a:lnTo>
                <a:lnTo>
                  <a:pt x="802014" y="846220"/>
                </a:lnTo>
                <a:cubicBezTo>
                  <a:pt x="860318" y="845025"/>
                  <a:pt x="909306" y="830342"/>
                  <a:pt x="948976" y="802171"/>
                </a:cubicBezTo>
                <a:cubicBezTo>
                  <a:pt x="988647" y="774000"/>
                  <a:pt x="1018611" y="739514"/>
                  <a:pt x="1038869" y="698713"/>
                </a:cubicBezTo>
                <a:cubicBezTo>
                  <a:pt x="1059126" y="657912"/>
                  <a:pt x="1069288" y="617968"/>
                  <a:pt x="1069353" y="578882"/>
                </a:cubicBezTo>
                <a:lnTo>
                  <a:pt x="1069353" y="153667"/>
                </a:lnTo>
                <a:lnTo>
                  <a:pt x="0" y="153667"/>
                </a:lnTo>
                <a:close/>
              </a:path>
            </a:pathLst>
          </a:custGeom>
          <a:solidFill>
            <a:srgbClr val="FFD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494" name="文本框 493"/>
          <p:cNvSpPr txBox="1"/>
          <p:nvPr/>
        </p:nvSpPr>
        <p:spPr>
          <a:xfrm>
            <a:off x="10275672" y="2202400"/>
            <a:ext cx="1080842" cy="1085420"/>
          </a:xfrm>
          <a:custGeom>
            <a:avLst/>
            <a:gdLst>
              <a:gd name="connsiteX0" fmla="*/ 351130 w 1150925"/>
              <a:gd name="connsiteY0" fmla="*/ 543763 h 1155802"/>
              <a:gd name="connsiteX1" fmla="*/ 351130 w 1150925"/>
              <a:gd name="connsiteY1" fmla="*/ 843687 h 1155802"/>
              <a:gd name="connsiteX2" fmla="*/ 510845 w 1150925"/>
              <a:gd name="connsiteY2" fmla="*/ 843687 h 1155802"/>
              <a:gd name="connsiteX3" fmla="*/ 510845 w 1150925"/>
              <a:gd name="connsiteY3" fmla="*/ 543763 h 1155802"/>
              <a:gd name="connsiteX4" fmla="*/ 142647 w 1150925"/>
              <a:gd name="connsiteY4" fmla="*/ 0 h 1155802"/>
              <a:gd name="connsiteX5" fmla="*/ 403555 w 1150925"/>
              <a:gd name="connsiteY5" fmla="*/ 0 h 1155802"/>
              <a:gd name="connsiteX6" fmla="*/ 364541 w 1150925"/>
              <a:gd name="connsiteY6" fmla="*/ 136551 h 1155802"/>
              <a:gd name="connsiteX7" fmla="*/ 1125321 w 1150925"/>
              <a:gd name="connsiteY7" fmla="*/ 136551 h 1155802"/>
              <a:gd name="connsiteX8" fmla="*/ 1125321 w 1150925"/>
              <a:gd name="connsiteY8" fmla="*/ 229210 h 1155802"/>
              <a:gd name="connsiteX9" fmla="*/ 799795 w 1150925"/>
              <a:gd name="connsiteY9" fmla="*/ 229210 h 1155802"/>
              <a:gd name="connsiteX10" fmla="*/ 799795 w 1150925"/>
              <a:gd name="connsiteY10" fmla="*/ 451104 h 1155802"/>
              <a:gd name="connsiteX11" fmla="*/ 1092403 w 1150925"/>
              <a:gd name="connsiteY11" fmla="*/ 451104 h 1155802"/>
              <a:gd name="connsiteX12" fmla="*/ 1092403 w 1150925"/>
              <a:gd name="connsiteY12" fmla="*/ 543763 h 1155802"/>
              <a:gd name="connsiteX13" fmla="*/ 799795 w 1150925"/>
              <a:gd name="connsiteY13" fmla="*/ 543763 h 1155802"/>
              <a:gd name="connsiteX14" fmla="*/ 799795 w 1150925"/>
              <a:gd name="connsiteY14" fmla="*/ 843687 h 1155802"/>
              <a:gd name="connsiteX15" fmla="*/ 1150925 w 1150925"/>
              <a:gd name="connsiteY15" fmla="*/ 843687 h 1155802"/>
              <a:gd name="connsiteX16" fmla="*/ 1150925 w 1150925"/>
              <a:gd name="connsiteY16" fmla="*/ 936346 h 1155802"/>
              <a:gd name="connsiteX17" fmla="*/ 799795 w 1150925"/>
              <a:gd name="connsiteY17" fmla="*/ 936346 h 1155802"/>
              <a:gd name="connsiteX18" fmla="*/ 799795 w 1150925"/>
              <a:gd name="connsiteY18" fmla="*/ 1155802 h 1155802"/>
              <a:gd name="connsiteX19" fmla="*/ 510845 w 1150925"/>
              <a:gd name="connsiteY19" fmla="*/ 1155802 h 1155802"/>
              <a:gd name="connsiteX20" fmla="*/ 510845 w 1150925"/>
              <a:gd name="connsiteY20" fmla="*/ 936346 h 1155802"/>
              <a:gd name="connsiteX21" fmla="*/ 0 w 1150925"/>
              <a:gd name="connsiteY21" fmla="*/ 936346 h 1155802"/>
              <a:gd name="connsiteX22" fmla="*/ 0 w 1150925"/>
              <a:gd name="connsiteY22" fmla="*/ 843687 h 1155802"/>
              <a:gd name="connsiteX23" fmla="*/ 73152 w 1150925"/>
              <a:gd name="connsiteY23" fmla="*/ 843687 h 1155802"/>
              <a:gd name="connsiteX24" fmla="*/ 73152 w 1150925"/>
              <a:gd name="connsiteY24" fmla="*/ 451104 h 1155802"/>
              <a:gd name="connsiteX25" fmla="*/ 510845 w 1150925"/>
              <a:gd name="connsiteY25" fmla="*/ 451104 h 1155802"/>
              <a:gd name="connsiteX26" fmla="*/ 510845 w 1150925"/>
              <a:gd name="connsiteY26" fmla="*/ 229210 h 1155802"/>
              <a:gd name="connsiteX27" fmla="*/ 338937 w 1150925"/>
              <a:gd name="connsiteY27" fmla="*/ 229210 h 1155802"/>
              <a:gd name="connsiteX28" fmla="*/ 293827 w 1150925"/>
              <a:gd name="connsiteY28" fmla="*/ 388925 h 1155802"/>
              <a:gd name="connsiteX29" fmla="*/ 31699 w 1150925"/>
              <a:gd name="connsiteY29" fmla="*/ 388925 h 1155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150925" h="1155802">
                <a:moveTo>
                  <a:pt x="351130" y="543763"/>
                </a:moveTo>
                <a:lnTo>
                  <a:pt x="351130" y="843687"/>
                </a:lnTo>
                <a:lnTo>
                  <a:pt x="510845" y="843687"/>
                </a:lnTo>
                <a:lnTo>
                  <a:pt x="510845" y="543763"/>
                </a:lnTo>
                <a:close/>
                <a:moveTo>
                  <a:pt x="142647" y="0"/>
                </a:moveTo>
                <a:lnTo>
                  <a:pt x="403555" y="0"/>
                </a:lnTo>
                <a:lnTo>
                  <a:pt x="364541" y="136551"/>
                </a:lnTo>
                <a:lnTo>
                  <a:pt x="1125321" y="136551"/>
                </a:lnTo>
                <a:lnTo>
                  <a:pt x="1125321" y="229210"/>
                </a:lnTo>
                <a:lnTo>
                  <a:pt x="799795" y="229210"/>
                </a:lnTo>
                <a:lnTo>
                  <a:pt x="799795" y="451104"/>
                </a:lnTo>
                <a:lnTo>
                  <a:pt x="1092403" y="451104"/>
                </a:lnTo>
                <a:lnTo>
                  <a:pt x="1092403" y="543763"/>
                </a:lnTo>
                <a:lnTo>
                  <a:pt x="799795" y="543763"/>
                </a:lnTo>
                <a:lnTo>
                  <a:pt x="799795" y="843687"/>
                </a:lnTo>
                <a:lnTo>
                  <a:pt x="1150925" y="843687"/>
                </a:lnTo>
                <a:lnTo>
                  <a:pt x="1150925" y="936346"/>
                </a:lnTo>
                <a:lnTo>
                  <a:pt x="799795" y="936346"/>
                </a:lnTo>
                <a:lnTo>
                  <a:pt x="799795" y="1155802"/>
                </a:lnTo>
                <a:lnTo>
                  <a:pt x="510845" y="1155802"/>
                </a:lnTo>
                <a:lnTo>
                  <a:pt x="510845" y="936346"/>
                </a:lnTo>
                <a:lnTo>
                  <a:pt x="0" y="936346"/>
                </a:lnTo>
                <a:lnTo>
                  <a:pt x="0" y="843687"/>
                </a:lnTo>
                <a:lnTo>
                  <a:pt x="73152" y="843687"/>
                </a:lnTo>
                <a:lnTo>
                  <a:pt x="73152" y="451104"/>
                </a:lnTo>
                <a:lnTo>
                  <a:pt x="510845" y="451104"/>
                </a:lnTo>
                <a:lnTo>
                  <a:pt x="510845" y="229210"/>
                </a:lnTo>
                <a:lnTo>
                  <a:pt x="338937" y="229210"/>
                </a:lnTo>
                <a:lnTo>
                  <a:pt x="293827" y="388925"/>
                </a:lnTo>
                <a:lnTo>
                  <a:pt x="31699" y="388925"/>
                </a:lnTo>
                <a:close/>
              </a:path>
            </a:pathLst>
          </a:custGeom>
          <a:solidFill>
            <a:srgbClr val="FFD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472" name="文本框 471"/>
          <p:cNvSpPr txBox="1"/>
          <p:nvPr/>
        </p:nvSpPr>
        <p:spPr>
          <a:xfrm>
            <a:off x="3787834" y="2166410"/>
            <a:ext cx="1450424" cy="1121410"/>
          </a:xfrm>
          <a:custGeom>
            <a:avLst/>
            <a:gdLst/>
            <a:ahLst/>
            <a:cxnLst/>
            <a:rect l="l" t="t" r="r" b="b"/>
            <a:pathLst>
              <a:path w="1490174" h="1152144">
                <a:moveTo>
                  <a:pt x="1280160" y="612038"/>
                </a:moveTo>
                <a:lnTo>
                  <a:pt x="1490174" y="612038"/>
                </a:lnTo>
                <a:lnTo>
                  <a:pt x="1490174" y="856709"/>
                </a:lnTo>
                <a:lnTo>
                  <a:pt x="1458163" y="1152144"/>
                </a:lnTo>
                <a:lnTo>
                  <a:pt x="1222858" y="1152144"/>
                </a:lnTo>
                <a:close/>
                <a:moveTo>
                  <a:pt x="215798" y="581558"/>
                </a:moveTo>
                <a:lnTo>
                  <a:pt x="505968" y="581558"/>
                </a:lnTo>
                <a:lnTo>
                  <a:pt x="441350" y="675437"/>
                </a:lnTo>
                <a:lnTo>
                  <a:pt x="1143609" y="675437"/>
                </a:lnTo>
                <a:lnTo>
                  <a:pt x="879043" y="1089965"/>
                </a:lnTo>
                <a:cubicBezTo>
                  <a:pt x="865378" y="1110589"/>
                  <a:pt x="848207" y="1125728"/>
                  <a:pt x="827532" y="1135380"/>
                </a:cubicBezTo>
                <a:cubicBezTo>
                  <a:pt x="806856" y="1145032"/>
                  <a:pt x="784199" y="1149807"/>
                  <a:pt x="759561" y="1149705"/>
                </a:cubicBezTo>
                <a:lnTo>
                  <a:pt x="67056" y="1149705"/>
                </a:lnTo>
                <a:lnTo>
                  <a:pt x="67056" y="1057046"/>
                </a:lnTo>
                <a:lnTo>
                  <a:pt x="573024" y="1057046"/>
                </a:lnTo>
                <a:cubicBezTo>
                  <a:pt x="584200" y="1056843"/>
                  <a:pt x="593547" y="1052373"/>
                  <a:pt x="601065" y="1043635"/>
                </a:cubicBezTo>
                <a:lnTo>
                  <a:pt x="766877" y="768096"/>
                </a:lnTo>
                <a:lnTo>
                  <a:pt x="377952" y="768096"/>
                </a:lnTo>
                <a:lnTo>
                  <a:pt x="337718" y="827837"/>
                </a:lnTo>
                <a:lnTo>
                  <a:pt x="443789" y="827837"/>
                </a:lnTo>
                <a:lnTo>
                  <a:pt x="553517" y="1016813"/>
                </a:lnTo>
                <a:lnTo>
                  <a:pt x="263347" y="1016813"/>
                </a:lnTo>
                <a:lnTo>
                  <a:pt x="196291" y="899769"/>
                </a:lnTo>
                <a:lnTo>
                  <a:pt x="0" y="899769"/>
                </a:lnTo>
                <a:close/>
                <a:moveTo>
                  <a:pt x="1222858" y="302361"/>
                </a:moveTo>
                <a:lnTo>
                  <a:pt x="1458163" y="302361"/>
                </a:lnTo>
                <a:lnTo>
                  <a:pt x="1490174" y="440409"/>
                </a:lnTo>
                <a:lnTo>
                  <a:pt x="1490174" y="554736"/>
                </a:lnTo>
                <a:lnTo>
                  <a:pt x="1280160" y="554736"/>
                </a:lnTo>
                <a:close/>
                <a:moveTo>
                  <a:pt x="1222858" y="0"/>
                </a:moveTo>
                <a:lnTo>
                  <a:pt x="1458163" y="0"/>
                </a:lnTo>
                <a:lnTo>
                  <a:pt x="1490174" y="144050"/>
                </a:lnTo>
                <a:lnTo>
                  <a:pt x="1490174" y="252374"/>
                </a:lnTo>
                <a:lnTo>
                  <a:pt x="1277721" y="252374"/>
                </a:lnTo>
                <a:close/>
                <a:moveTo>
                  <a:pt x="215798" y="0"/>
                </a:moveTo>
                <a:lnTo>
                  <a:pt x="505968" y="0"/>
                </a:lnTo>
                <a:lnTo>
                  <a:pt x="441350" y="92659"/>
                </a:lnTo>
                <a:lnTo>
                  <a:pt x="1143609" y="92659"/>
                </a:lnTo>
                <a:lnTo>
                  <a:pt x="879043" y="498653"/>
                </a:lnTo>
                <a:cubicBezTo>
                  <a:pt x="865378" y="519277"/>
                  <a:pt x="848207" y="534416"/>
                  <a:pt x="827532" y="544068"/>
                </a:cubicBezTo>
                <a:cubicBezTo>
                  <a:pt x="806856" y="553720"/>
                  <a:pt x="784199" y="558495"/>
                  <a:pt x="759561" y="558393"/>
                </a:cubicBezTo>
                <a:lnTo>
                  <a:pt x="67056" y="558393"/>
                </a:lnTo>
                <a:lnTo>
                  <a:pt x="67056" y="466953"/>
                </a:lnTo>
                <a:lnTo>
                  <a:pt x="573024" y="466953"/>
                </a:lnTo>
                <a:cubicBezTo>
                  <a:pt x="584200" y="466750"/>
                  <a:pt x="593547" y="462280"/>
                  <a:pt x="601065" y="453542"/>
                </a:cubicBezTo>
                <a:lnTo>
                  <a:pt x="766877" y="182880"/>
                </a:lnTo>
                <a:lnTo>
                  <a:pt x="379171" y="182880"/>
                </a:lnTo>
                <a:lnTo>
                  <a:pt x="337718" y="241401"/>
                </a:lnTo>
                <a:lnTo>
                  <a:pt x="443789" y="241401"/>
                </a:lnTo>
                <a:lnTo>
                  <a:pt x="553517" y="426720"/>
                </a:lnTo>
                <a:lnTo>
                  <a:pt x="263347" y="426720"/>
                </a:lnTo>
                <a:lnTo>
                  <a:pt x="196291" y="312115"/>
                </a:lnTo>
                <a:lnTo>
                  <a:pt x="0" y="3121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600" dirty="0">
              <a:solidFill>
                <a:schemeClr val="bg1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478" name="文本框 477"/>
          <p:cNvSpPr txBox="1"/>
          <p:nvPr/>
        </p:nvSpPr>
        <p:spPr>
          <a:xfrm>
            <a:off x="5211308" y="892899"/>
            <a:ext cx="887409" cy="1123783"/>
          </a:xfrm>
          <a:custGeom>
            <a:avLst/>
            <a:gdLst/>
            <a:ahLst/>
            <a:cxnLst/>
            <a:rect l="l" t="t" r="r" b="b"/>
            <a:pathLst>
              <a:path w="911729" h="1154582">
                <a:moveTo>
                  <a:pt x="466721" y="707136"/>
                </a:moveTo>
                <a:lnTo>
                  <a:pt x="466721" y="1060704"/>
                </a:lnTo>
                <a:lnTo>
                  <a:pt x="603272" y="1060704"/>
                </a:lnTo>
                <a:cubicBezTo>
                  <a:pt x="612593" y="1060450"/>
                  <a:pt x="620163" y="1056995"/>
                  <a:pt x="625979" y="1050340"/>
                </a:cubicBezTo>
                <a:cubicBezTo>
                  <a:pt x="631796" y="1043686"/>
                  <a:pt x="634793" y="1035354"/>
                  <a:pt x="634971" y="1025347"/>
                </a:cubicBezTo>
                <a:lnTo>
                  <a:pt x="634971" y="707136"/>
                </a:lnTo>
                <a:close/>
                <a:moveTo>
                  <a:pt x="188744" y="613257"/>
                </a:moveTo>
                <a:lnTo>
                  <a:pt x="908072" y="613257"/>
                </a:lnTo>
                <a:lnTo>
                  <a:pt x="908072" y="1036320"/>
                </a:lnTo>
                <a:cubicBezTo>
                  <a:pt x="907259" y="1069517"/>
                  <a:pt x="896692" y="1097305"/>
                  <a:pt x="876373" y="1119682"/>
                </a:cubicBezTo>
                <a:cubicBezTo>
                  <a:pt x="856052" y="1142060"/>
                  <a:pt x="830856" y="1153693"/>
                  <a:pt x="800782" y="1154582"/>
                </a:cubicBezTo>
                <a:lnTo>
                  <a:pt x="188744" y="1154582"/>
                </a:lnTo>
                <a:close/>
                <a:moveTo>
                  <a:pt x="189963" y="25603"/>
                </a:moveTo>
                <a:lnTo>
                  <a:pt x="911729" y="25603"/>
                </a:lnTo>
                <a:lnTo>
                  <a:pt x="911729" y="457200"/>
                </a:lnTo>
                <a:cubicBezTo>
                  <a:pt x="910916" y="490347"/>
                  <a:pt x="900350" y="517931"/>
                  <a:pt x="880030" y="539953"/>
                </a:cubicBezTo>
                <a:cubicBezTo>
                  <a:pt x="859710" y="561975"/>
                  <a:pt x="834514" y="573405"/>
                  <a:pt x="804440" y="574243"/>
                </a:cubicBezTo>
                <a:lnTo>
                  <a:pt x="544750" y="574243"/>
                </a:lnTo>
                <a:lnTo>
                  <a:pt x="544750" y="480364"/>
                </a:lnTo>
                <a:lnTo>
                  <a:pt x="608148" y="480364"/>
                </a:lnTo>
                <a:cubicBezTo>
                  <a:pt x="617521" y="480187"/>
                  <a:pt x="625293" y="476885"/>
                  <a:pt x="631465" y="470458"/>
                </a:cubicBezTo>
                <a:cubicBezTo>
                  <a:pt x="637638" y="464032"/>
                  <a:pt x="640838" y="455549"/>
                  <a:pt x="641067" y="445008"/>
                </a:cubicBezTo>
                <a:lnTo>
                  <a:pt x="641067" y="119481"/>
                </a:lnTo>
                <a:lnTo>
                  <a:pt x="539873" y="119481"/>
                </a:lnTo>
                <a:lnTo>
                  <a:pt x="459406" y="574243"/>
                </a:lnTo>
                <a:lnTo>
                  <a:pt x="189963" y="574243"/>
                </a:lnTo>
                <a:lnTo>
                  <a:pt x="274088" y="119481"/>
                </a:lnTo>
                <a:lnTo>
                  <a:pt x="189963" y="119481"/>
                </a:lnTo>
                <a:close/>
                <a:moveTo>
                  <a:pt x="0" y="0"/>
                </a:moveTo>
                <a:lnTo>
                  <a:pt x="94865" y="0"/>
                </a:lnTo>
                <a:lnTo>
                  <a:pt x="94865" y="226771"/>
                </a:lnTo>
                <a:lnTo>
                  <a:pt x="174113" y="226771"/>
                </a:lnTo>
                <a:lnTo>
                  <a:pt x="174113" y="320649"/>
                </a:lnTo>
                <a:lnTo>
                  <a:pt x="94865" y="320649"/>
                </a:lnTo>
                <a:lnTo>
                  <a:pt x="94865" y="662025"/>
                </a:lnTo>
                <a:lnTo>
                  <a:pt x="174113" y="643737"/>
                </a:lnTo>
                <a:lnTo>
                  <a:pt x="174113" y="736396"/>
                </a:lnTo>
                <a:lnTo>
                  <a:pt x="94865" y="754684"/>
                </a:lnTo>
                <a:lnTo>
                  <a:pt x="94865" y="1042416"/>
                </a:lnTo>
                <a:cubicBezTo>
                  <a:pt x="93824" y="1075563"/>
                  <a:pt x="80057" y="1103147"/>
                  <a:pt x="53565" y="1125169"/>
                </a:cubicBezTo>
                <a:cubicBezTo>
                  <a:pt x="40319" y="1136180"/>
                  <a:pt x="25454" y="1144543"/>
                  <a:pt x="8969" y="1150258"/>
                </a:cubicBezTo>
                <a:lnTo>
                  <a:pt x="0" y="11517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495" name="文本框 494"/>
          <p:cNvSpPr txBox="1"/>
          <p:nvPr/>
        </p:nvSpPr>
        <p:spPr>
          <a:xfrm>
            <a:off x="5238259" y="2188770"/>
            <a:ext cx="850545" cy="1105983"/>
          </a:xfrm>
          <a:custGeom>
            <a:avLst/>
            <a:gdLst>
              <a:gd name="connsiteX0" fmla="*/ 347160 w 873855"/>
              <a:gd name="connsiteY0" fmla="*/ 697382 h 1136294"/>
              <a:gd name="connsiteX1" fmla="*/ 347160 w 873855"/>
              <a:gd name="connsiteY1" fmla="*/ 1043635 h 1136294"/>
              <a:gd name="connsiteX2" fmla="*/ 569055 w 873855"/>
              <a:gd name="connsiteY2" fmla="*/ 1043635 h 1136294"/>
              <a:gd name="connsiteX3" fmla="*/ 594506 w 873855"/>
              <a:gd name="connsiteY3" fmla="*/ 1033882 h 1136294"/>
              <a:gd name="connsiteX4" fmla="*/ 604411 w 873855"/>
              <a:gd name="connsiteY4" fmla="*/ 1009498 h 1136294"/>
              <a:gd name="connsiteX5" fmla="*/ 604411 w 873855"/>
              <a:gd name="connsiteY5" fmla="*/ 697382 h 1136294"/>
              <a:gd name="connsiteX6" fmla="*/ 0 w 873855"/>
              <a:gd name="connsiteY6" fmla="*/ 597408 h 1136294"/>
              <a:gd name="connsiteX7" fmla="*/ 26511 w 873855"/>
              <a:gd name="connsiteY7" fmla="*/ 597408 h 1136294"/>
              <a:gd name="connsiteX8" fmla="*/ 0 w 873855"/>
              <a:gd name="connsiteY8" fmla="*/ 842078 h 1136294"/>
              <a:gd name="connsiteX9" fmla="*/ 0 w 873855"/>
              <a:gd name="connsiteY9" fmla="*/ 425779 h 1136294"/>
              <a:gd name="connsiteX10" fmla="*/ 26511 w 873855"/>
              <a:gd name="connsiteY10" fmla="*/ 540106 h 1136294"/>
              <a:gd name="connsiteX11" fmla="*/ 0 w 873855"/>
              <a:gd name="connsiteY11" fmla="*/ 540106 h 1136294"/>
              <a:gd name="connsiteX12" fmla="*/ 0 w 873855"/>
              <a:gd name="connsiteY12" fmla="*/ 129420 h 1136294"/>
              <a:gd name="connsiteX13" fmla="*/ 24072 w 873855"/>
              <a:gd name="connsiteY13" fmla="*/ 237744 h 1136294"/>
              <a:gd name="connsiteX14" fmla="*/ 0 w 873855"/>
              <a:gd name="connsiteY14" fmla="*/ 237744 h 1136294"/>
              <a:gd name="connsiteX15" fmla="*/ 100882 w 873855"/>
              <a:gd name="connsiteY15" fmla="*/ 0 h 1136294"/>
              <a:gd name="connsiteX16" fmla="*/ 850690 w 873855"/>
              <a:gd name="connsiteY16" fmla="*/ 0 h 1136294"/>
              <a:gd name="connsiteX17" fmla="*/ 850690 w 873855"/>
              <a:gd name="connsiteY17" fmla="*/ 92659 h 1136294"/>
              <a:gd name="connsiteX18" fmla="*/ 603192 w 873855"/>
              <a:gd name="connsiteY18" fmla="*/ 92659 h 1136294"/>
              <a:gd name="connsiteX19" fmla="*/ 603192 w 873855"/>
              <a:gd name="connsiteY19" fmla="*/ 309677 h 1136294"/>
              <a:gd name="connsiteX20" fmla="*/ 873855 w 873855"/>
              <a:gd name="connsiteY20" fmla="*/ 309677 h 1136294"/>
              <a:gd name="connsiteX21" fmla="*/ 873855 w 873855"/>
              <a:gd name="connsiteY21" fmla="*/ 402336 h 1136294"/>
              <a:gd name="connsiteX22" fmla="*/ 603192 w 873855"/>
              <a:gd name="connsiteY22" fmla="*/ 402336 h 1136294"/>
              <a:gd name="connsiteX23" fmla="*/ 603192 w 873855"/>
              <a:gd name="connsiteY23" fmla="*/ 604723 h 1136294"/>
              <a:gd name="connsiteX24" fmla="*/ 853128 w 873855"/>
              <a:gd name="connsiteY24" fmla="*/ 604723 h 1136294"/>
              <a:gd name="connsiteX25" fmla="*/ 853128 w 873855"/>
              <a:gd name="connsiteY25" fmla="*/ 1020470 h 1136294"/>
              <a:gd name="connsiteX26" fmla="*/ 818991 w 873855"/>
              <a:gd name="connsiteY26" fmla="*/ 1102157 h 1136294"/>
              <a:gd name="connsiteX27" fmla="*/ 737304 w 873855"/>
              <a:gd name="connsiteY27" fmla="*/ 1136294 h 1136294"/>
              <a:gd name="connsiteX28" fmla="*/ 98443 w 873855"/>
              <a:gd name="connsiteY28" fmla="*/ 1136294 h 1136294"/>
              <a:gd name="connsiteX29" fmla="*/ 98443 w 873855"/>
              <a:gd name="connsiteY29" fmla="*/ 604723 h 1136294"/>
              <a:gd name="connsiteX30" fmla="*/ 337407 w 873855"/>
              <a:gd name="connsiteY30" fmla="*/ 604723 h 1136294"/>
              <a:gd name="connsiteX31" fmla="*/ 337407 w 873855"/>
              <a:gd name="connsiteY31" fmla="*/ 402336 h 1136294"/>
              <a:gd name="connsiteX32" fmla="*/ 78936 w 873855"/>
              <a:gd name="connsiteY32" fmla="*/ 402336 h 1136294"/>
              <a:gd name="connsiteX33" fmla="*/ 78936 w 873855"/>
              <a:gd name="connsiteY33" fmla="*/ 309677 h 1136294"/>
              <a:gd name="connsiteX34" fmla="*/ 337407 w 873855"/>
              <a:gd name="connsiteY34" fmla="*/ 309677 h 1136294"/>
              <a:gd name="connsiteX35" fmla="*/ 337407 w 873855"/>
              <a:gd name="connsiteY35" fmla="*/ 92659 h 1136294"/>
              <a:gd name="connsiteX36" fmla="*/ 100882 w 873855"/>
              <a:gd name="connsiteY36" fmla="*/ 92659 h 113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873855" h="1136294">
                <a:moveTo>
                  <a:pt x="347160" y="697382"/>
                </a:moveTo>
                <a:lnTo>
                  <a:pt x="347160" y="1043635"/>
                </a:lnTo>
                <a:lnTo>
                  <a:pt x="569055" y="1043635"/>
                </a:lnTo>
                <a:cubicBezTo>
                  <a:pt x="579596" y="1043432"/>
                  <a:pt x="588079" y="1040181"/>
                  <a:pt x="594506" y="1033882"/>
                </a:cubicBezTo>
                <a:cubicBezTo>
                  <a:pt x="600932" y="1027582"/>
                  <a:pt x="604234" y="1019455"/>
                  <a:pt x="604411" y="1009498"/>
                </a:cubicBezTo>
                <a:lnTo>
                  <a:pt x="604411" y="697382"/>
                </a:lnTo>
                <a:close/>
                <a:moveTo>
                  <a:pt x="0" y="597408"/>
                </a:moveTo>
                <a:lnTo>
                  <a:pt x="26511" y="597408"/>
                </a:lnTo>
                <a:lnTo>
                  <a:pt x="0" y="842078"/>
                </a:lnTo>
                <a:close/>
                <a:moveTo>
                  <a:pt x="0" y="425779"/>
                </a:moveTo>
                <a:lnTo>
                  <a:pt x="26511" y="540106"/>
                </a:lnTo>
                <a:lnTo>
                  <a:pt x="0" y="540106"/>
                </a:lnTo>
                <a:close/>
                <a:moveTo>
                  <a:pt x="0" y="129420"/>
                </a:moveTo>
                <a:lnTo>
                  <a:pt x="24072" y="237744"/>
                </a:lnTo>
                <a:lnTo>
                  <a:pt x="0" y="237744"/>
                </a:lnTo>
                <a:close/>
                <a:moveTo>
                  <a:pt x="100882" y="0"/>
                </a:moveTo>
                <a:lnTo>
                  <a:pt x="850690" y="0"/>
                </a:lnTo>
                <a:lnTo>
                  <a:pt x="850690" y="92659"/>
                </a:lnTo>
                <a:lnTo>
                  <a:pt x="603192" y="92659"/>
                </a:lnTo>
                <a:lnTo>
                  <a:pt x="603192" y="309677"/>
                </a:lnTo>
                <a:lnTo>
                  <a:pt x="873855" y="309677"/>
                </a:lnTo>
                <a:lnTo>
                  <a:pt x="873855" y="402336"/>
                </a:lnTo>
                <a:lnTo>
                  <a:pt x="603192" y="402336"/>
                </a:lnTo>
                <a:lnTo>
                  <a:pt x="603192" y="604723"/>
                </a:lnTo>
                <a:lnTo>
                  <a:pt x="853128" y="604723"/>
                </a:lnTo>
                <a:lnTo>
                  <a:pt x="853128" y="1020470"/>
                </a:lnTo>
                <a:cubicBezTo>
                  <a:pt x="852265" y="1053033"/>
                  <a:pt x="840885" y="1080262"/>
                  <a:pt x="818991" y="1102157"/>
                </a:cubicBezTo>
                <a:cubicBezTo>
                  <a:pt x="797096" y="1124052"/>
                  <a:pt x="769867" y="1135431"/>
                  <a:pt x="737304" y="1136294"/>
                </a:cubicBezTo>
                <a:lnTo>
                  <a:pt x="98443" y="1136294"/>
                </a:lnTo>
                <a:lnTo>
                  <a:pt x="98443" y="604723"/>
                </a:lnTo>
                <a:lnTo>
                  <a:pt x="337407" y="604723"/>
                </a:lnTo>
                <a:lnTo>
                  <a:pt x="337407" y="402336"/>
                </a:lnTo>
                <a:lnTo>
                  <a:pt x="78936" y="402336"/>
                </a:lnTo>
                <a:lnTo>
                  <a:pt x="78936" y="309677"/>
                </a:lnTo>
                <a:lnTo>
                  <a:pt x="337407" y="309677"/>
                </a:lnTo>
                <a:lnTo>
                  <a:pt x="337407" y="92659"/>
                </a:lnTo>
                <a:lnTo>
                  <a:pt x="100882" y="926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502" name="文本框 501"/>
          <p:cNvSpPr txBox="1"/>
          <p:nvPr/>
        </p:nvSpPr>
        <p:spPr>
          <a:xfrm>
            <a:off x="1168448" y="917341"/>
            <a:ext cx="2311352" cy="1122596"/>
          </a:xfrm>
          <a:custGeom>
            <a:avLst/>
            <a:gdLst>
              <a:gd name="connsiteX0" fmla="*/ 46281 w 2311352"/>
              <a:gd name="connsiteY0" fmla="*/ 594525 h 1122596"/>
              <a:gd name="connsiteX1" fmla="*/ 1079877 w 2311352"/>
              <a:gd name="connsiteY1" fmla="*/ 594525 h 1122596"/>
              <a:gd name="connsiteX2" fmla="*/ 1079877 w 2311352"/>
              <a:gd name="connsiteY2" fmla="*/ 684712 h 1122596"/>
              <a:gd name="connsiteX3" fmla="*/ 702514 w 2311352"/>
              <a:gd name="connsiteY3" fmla="*/ 684712 h 1122596"/>
              <a:gd name="connsiteX4" fmla="*/ 702514 w 2311352"/>
              <a:gd name="connsiteY4" fmla="*/ 733366 h 1122596"/>
              <a:gd name="connsiteX5" fmla="*/ 1086997 w 2311352"/>
              <a:gd name="connsiteY5" fmla="*/ 733366 h 1122596"/>
              <a:gd name="connsiteX6" fmla="*/ 1086997 w 2311352"/>
              <a:gd name="connsiteY6" fmla="*/ 823553 h 1122596"/>
              <a:gd name="connsiteX7" fmla="*/ 702514 w 2311352"/>
              <a:gd name="connsiteY7" fmla="*/ 823553 h 1122596"/>
              <a:gd name="connsiteX8" fmla="*/ 702514 w 2311352"/>
              <a:gd name="connsiteY8" fmla="*/ 876954 h 1122596"/>
              <a:gd name="connsiteX9" fmla="*/ 1126158 w 2311352"/>
              <a:gd name="connsiteY9" fmla="*/ 876954 h 1122596"/>
              <a:gd name="connsiteX10" fmla="*/ 1126158 w 2311352"/>
              <a:gd name="connsiteY10" fmla="*/ 967141 h 1122596"/>
              <a:gd name="connsiteX11" fmla="*/ 702514 w 2311352"/>
              <a:gd name="connsiteY11" fmla="*/ 967141 h 1122596"/>
              <a:gd name="connsiteX12" fmla="*/ 702514 w 2311352"/>
              <a:gd name="connsiteY12" fmla="*/ 1008675 h 1122596"/>
              <a:gd name="connsiteX13" fmla="*/ 669287 w 2311352"/>
              <a:gd name="connsiteY13" fmla="*/ 1088183 h 1122596"/>
              <a:gd name="connsiteX14" fmla="*/ 589780 w 2311352"/>
              <a:gd name="connsiteY14" fmla="*/ 1121409 h 1122596"/>
              <a:gd name="connsiteX15" fmla="*/ 293110 w 2311352"/>
              <a:gd name="connsiteY15" fmla="*/ 1121409 h 1122596"/>
              <a:gd name="connsiteX16" fmla="*/ 293110 w 2311352"/>
              <a:gd name="connsiteY16" fmla="*/ 1031222 h 1122596"/>
              <a:gd name="connsiteX17" fmla="*/ 392791 w 2311352"/>
              <a:gd name="connsiteY17" fmla="*/ 1031222 h 1122596"/>
              <a:gd name="connsiteX18" fmla="*/ 416525 w 2311352"/>
              <a:gd name="connsiteY18" fmla="*/ 1021729 h 1122596"/>
              <a:gd name="connsiteX19" fmla="*/ 426018 w 2311352"/>
              <a:gd name="connsiteY19" fmla="*/ 997995 h 1122596"/>
              <a:gd name="connsiteX20" fmla="*/ 426018 w 2311352"/>
              <a:gd name="connsiteY20" fmla="*/ 967141 h 1122596"/>
              <a:gd name="connsiteX21" fmla="*/ 0 w 2311352"/>
              <a:gd name="connsiteY21" fmla="*/ 967141 h 1122596"/>
              <a:gd name="connsiteX22" fmla="*/ 0 w 2311352"/>
              <a:gd name="connsiteY22" fmla="*/ 876954 h 1122596"/>
              <a:gd name="connsiteX23" fmla="*/ 426018 w 2311352"/>
              <a:gd name="connsiteY23" fmla="*/ 876954 h 1122596"/>
              <a:gd name="connsiteX24" fmla="*/ 426018 w 2311352"/>
              <a:gd name="connsiteY24" fmla="*/ 823553 h 1122596"/>
              <a:gd name="connsiteX25" fmla="*/ 39161 w 2311352"/>
              <a:gd name="connsiteY25" fmla="*/ 823553 h 1122596"/>
              <a:gd name="connsiteX26" fmla="*/ 39161 w 2311352"/>
              <a:gd name="connsiteY26" fmla="*/ 733366 h 1122596"/>
              <a:gd name="connsiteX27" fmla="*/ 426018 w 2311352"/>
              <a:gd name="connsiteY27" fmla="*/ 733366 h 1122596"/>
              <a:gd name="connsiteX28" fmla="*/ 426018 w 2311352"/>
              <a:gd name="connsiteY28" fmla="*/ 684712 h 1122596"/>
              <a:gd name="connsiteX29" fmla="*/ 46281 w 2311352"/>
              <a:gd name="connsiteY29" fmla="*/ 684712 h 1122596"/>
              <a:gd name="connsiteX30" fmla="*/ 1801378 w 2311352"/>
              <a:gd name="connsiteY30" fmla="*/ 374990 h 1122596"/>
              <a:gd name="connsiteX31" fmla="*/ 2309275 w 2311352"/>
              <a:gd name="connsiteY31" fmla="*/ 374990 h 1122596"/>
              <a:gd name="connsiteX32" fmla="*/ 2309275 w 2311352"/>
              <a:gd name="connsiteY32" fmla="*/ 466364 h 1122596"/>
              <a:gd name="connsiteX33" fmla="*/ 2056513 w 2311352"/>
              <a:gd name="connsiteY33" fmla="*/ 466364 h 1122596"/>
              <a:gd name="connsiteX34" fmla="*/ 2012606 w 2311352"/>
              <a:gd name="connsiteY34" fmla="*/ 640806 h 1122596"/>
              <a:gd name="connsiteX35" fmla="*/ 2092114 w 2311352"/>
              <a:gd name="connsiteY35" fmla="*/ 640806 h 1122596"/>
              <a:gd name="connsiteX36" fmla="*/ 2112287 w 2311352"/>
              <a:gd name="connsiteY36" fmla="*/ 632498 h 1122596"/>
              <a:gd name="connsiteX37" fmla="*/ 2117923 w 2311352"/>
              <a:gd name="connsiteY37" fmla="*/ 623450 h 1122596"/>
              <a:gd name="connsiteX38" fmla="*/ 2118220 w 2311352"/>
              <a:gd name="connsiteY38" fmla="*/ 613512 h 1122596"/>
              <a:gd name="connsiteX39" fmla="*/ 2103980 w 2311352"/>
              <a:gd name="connsiteY39" fmla="*/ 526884 h 1122596"/>
              <a:gd name="connsiteX40" fmla="*/ 2290289 w 2311352"/>
              <a:gd name="connsiteY40" fmla="*/ 526884 h 1122596"/>
              <a:gd name="connsiteX41" fmla="*/ 2310463 w 2311352"/>
              <a:gd name="connsiteY41" fmla="*/ 653859 h 1122596"/>
              <a:gd name="connsiteX42" fmla="*/ 2308089 w 2311352"/>
              <a:gd name="connsiteY42" fmla="*/ 681894 h 1122596"/>
              <a:gd name="connsiteX43" fmla="*/ 2291475 w 2311352"/>
              <a:gd name="connsiteY43" fmla="*/ 707259 h 1122596"/>
              <a:gd name="connsiteX44" fmla="*/ 2230955 w 2311352"/>
              <a:gd name="connsiteY44" fmla="*/ 730993 h 1122596"/>
              <a:gd name="connsiteX45" fmla="*/ 2165687 w 2311352"/>
              <a:gd name="connsiteY45" fmla="*/ 730993 h 1122596"/>
              <a:gd name="connsiteX46" fmla="*/ 2165687 w 2311352"/>
              <a:gd name="connsiteY46" fmla="*/ 827114 h 1122596"/>
              <a:gd name="connsiteX47" fmla="*/ 2297408 w 2311352"/>
              <a:gd name="connsiteY47" fmla="*/ 827114 h 1122596"/>
              <a:gd name="connsiteX48" fmla="*/ 2297408 w 2311352"/>
              <a:gd name="connsiteY48" fmla="*/ 918487 h 1122596"/>
              <a:gd name="connsiteX49" fmla="*/ 2165687 w 2311352"/>
              <a:gd name="connsiteY49" fmla="*/ 918487 h 1122596"/>
              <a:gd name="connsiteX50" fmla="*/ 2165687 w 2311352"/>
              <a:gd name="connsiteY50" fmla="*/ 1027662 h 1122596"/>
              <a:gd name="connsiteX51" fmla="*/ 2309275 w 2311352"/>
              <a:gd name="connsiteY51" fmla="*/ 1027662 h 1122596"/>
              <a:gd name="connsiteX52" fmla="*/ 2309275 w 2311352"/>
              <a:gd name="connsiteY52" fmla="*/ 1117850 h 1122596"/>
              <a:gd name="connsiteX53" fmla="*/ 1801378 w 2311352"/>
              <a:gd name="connsiteY53" fmla="*/ 1117850 h 1122596"/>
              <a:gd name="connsiteX54" fmla="*/ 1801378 w 2311352"/>
              <a:gd name="connsiteY54" fmla="*/ 1027662 h 1122596"/>
              <a:gd name="connsiteX55" fmla="*/ 1959205 w 2311352"/>
              <a:gd name="connsiteY55" fmla="*/ 1027662 h 1122596"/>
              <a:gd name="connsiteX56" fmla="*/ 1959205 w 2311352"/>
              <a:gd name="connsiteY56" fmla="*/ 918487 h 1122596"/>
              <a:gd name="connsiteX57" fmla="*/ 1813244 w 2311352"/>
              <a:gd name="connsiteY57" fmla="*/ 918487 h 1122596"/>
              <a:gd name="connsiteX58" fmla="*/ 1813244 w 2311352"/>
              <a:gd name="connsiteY58" fmla="*/ 827114 h 1122596"/>
              <a:gd name="connsiteX59" fmla="*/ 1959205 w 2311352"/>
              <a:gd name="connsiteY59" fmla="*/ 827114 h 1122596"/>
              <a:gd name="connsiteX60" fmla="*/ 1959205 w 2311352"/>
              <a:gd name="connsiteY60" fmla="*/ 730993 h 1122596"/>
              <a:gd name="connsiteX61" fmla="*/ 1799004 w 2311352"/>
              <a:gd name="connsiteY61" fmla="*/ 730993 h 1122596"/>
              <a:gd name="connsiteX62" fmla="*/ 1865458 w 2311352"/>
              <a:gd name="connsiteY62" fmla="*/ 466364 h 1122596"/>
              <a:gd name="connsiteX63" fmla="*/ 1801378 w 2311352"/>
              <a:gd name="connsiteY63" fmla="*/ 466364 h 1122596"/>
              <a:gd name="connsiteX64" fmla="*/ 335830 w 2311352"/>
              <a:gd name="connsiteY64" fmla="*/ 372616 h 1122596"/>
              <a:gd name="connsiteX65" fmla="*/ 335830 w 2311352"/>
              <a:gd name="connsiteY65" fmla="*/ 458057 h 1122596"/>
              <a:gd name="connsiteX66" fmla="*/ 754728 w 2311352"/>
              <a:gd name="connsiteY66" fmla="*/ 458057 h 1122596"/>
              <a:gd name="connsiteX67" fmla="*/ 778016 w 2311352"/>
              <a:gd name="connsiteY67" fmla="*/ 447525 h 1122596"/>
              <a:gd name="connsiteX68" fmla="*/ 787954 w 2311352"/>
              <a:gd name="connsiteY68" fmla="*/ 423643 h 1122596"/>
              <a:gd name="connsiteX69" fmla="*/ 787954 w 2311352"/>
              <a:gd name="connsiteY69" fmla="*/ 372616 h 1122596"/>
              <a:gd name="connsiteX70" fmla="*/ 232590 w 2311352"/>
              <a:gd name="connsiteY70" fmla="*/ 219535 h 1122596"/>
              <a:gd name="connsiteX71" fmla="*/ 232590 w 2311352"/>
              <a:gd name="connsiteY71" fmla="*/ 282429 h 1122596"/>
              <a:gd name="connsiteX72" fmla="*/ 893569 w 2311352"/>
              <a:gd name="connsiteY72" fmla="*/ 282429 h 1122596"/>
              <a:gd name="connsiteX73" fmla="*/ 893569 w 2311352"/>
              <a:gd name="connsiteY73" fmla="*/ 219535 h 1122596"/>
              <a:gd name="connsiteX74" fmla="*/ 1769337 w 2311352"/>
              <a:gd name="connsiteY74" fmla="*/ 100868 h 1122596"/>
              <a:gd name="connsiteX75" fmla="*/ 1769337 w 2311352"/>
              <a:gd name="connsiteY75" fmla="*/ 227842 h 1122596"/>
              <a:gd name="connsiteX76" fmla="*/ 2056513 w 2311352"/>
              <a:gd name="connsiteY76" fmla="*/ 227842 h 1122596"/>
              <a:gd name="connsiteX77" fmla="*/ 2084697 w 2311352"/>
              <a:gd name="connsiteY77" fmla="*/ 217755 h 1122596"/>
              <a:gd name="connsiteX78" fmla="*/ 2096861 w 2311352"/>
              <a:gd name="connsiteY78" fmla="*/ 193428 h 1122596"/>
              <a:gd name="connsiteX79" fmla="*/ 2096861 w 2311352"/>
              <a:gd name="connsiteY79" fmla="*/ 100868 h 1122596"/>
              <a:gd name="connsiteX80" fmla="*/ 1555736 w 2311352"/>
              <a:gd name="connsiteY80" fmla="*/ 9493 h 1122596"/>
              <a:gd name="connsiteX81" fmla="*/ 2310463 w 2311352"/>
              <a:gd name="connsiteY81" fmla="*/ 9493 h 1122596"/>
              <a:gd name="connsiteX82" fmla="*/ 2310463 w 2311352"/>
              <a:gd name="connsiteY82" fmla="*/ 205295 h 1122596"/>
              <a:gd name="connsiteX83" fmla="*/ 2270857 w 2311352"/>
              <a:gd name="connsiteY83" fmla="*/ 285395 h 1122596"/>
              <a:gd name="connsiteX84" fmla="*/ 2175181 w 2311352"/>
              <a:gd name="connsiteY84" fmla="*/ 319215 h 1122596"/>
              <a:gd name="connsiteX85" fmla="*/ 1769337 w 2311352"/>
              <a:gd name="connsiteY85" fmla="*/ 319215 h 1122596"/>
              <a:gd name="connsiteX86" fmla="*/ 1769337 w 2311352"/>
              <a:gd name="connsiteY86" fmla="*/ 1122596 h 1122596"/>
              <a:gd name="connsiteX87" fmla="*/ 1555736 w 2311352"/>
              <a:gd name="connsiteY87" fmla="*/ 1122596 h 1122596"/>
              <a:gd name="connsiteX88" fmla="*/ 1251945 w 2311352"/>
              <a:gd name="connsiteY88" fmla="*/ 2373 h 1122596"/>
              <a:gd name="connsiteX89" fmla="*/ 1465547 w 2311352"/>
              <a:gd name="connsiteY89" fmla="*/ 2373 h 1122596"/>
              <a:gd name="connsiteX90" fmla="*/ 1465547 w 2311352"/>
              <a:gd name="connsiteY90" fmla="*/ 221908 h 1122596"/>
              <a:gd name="connsiteX91" fmla="*/ 1529628 w 2311352"/>
              <a:gd name="connsiteY91" fmla="*/ 221908 h 1122596"/>
              <a:gd name="connsiteX92" fmla="*/ 1529628 w 2311352"/>
              <a:gd name="connsiteY92" fmla="*/ 312096 h 1122596"/>
              <a:gd name="connsiteX93" fmla="*/ 1465547 w 2311352"/>
              <a:gd name="connsiteY93" fmla="*/ 312096 h 1122596"/>
              <a:gd name="connsiteX94" fmla="*/ 1465547 w 2311352"/>
              <a:gd name="connsiteY94" fmla="*/ 639618 h 1122596"/>
              <a:gd name="connsiteX95" fmla="*/ 1529628 w 2311352"/>
              <a:gd name="connsiteY95" fmla="*/ 623005 h 1122596"/>
              <a:gd name="connsiteX96" fmla="*/ 1529628 w 2311352"/>
              <a:gd name="connsiteY96" fmla="*/ 713193 h 1122596"/>
              <a:gd name="connsiteX97" fmla="*/ 1465547 w 2311352"/>
              <a:gd name="connsiteY97" fmla="*/ 729806 h 1122596"/>
              <a:gd name="connsiteX98" fmla="*/ 1465547 w 2311352"/>
              <a:gd name="connsiteY98" fmla="*/ 1008675 h 1122596"/>
              <a:gd name="connsiteX99" fmla="*/ 1430244 w 2311352"/>
              <a:gd name="connsiteY99" fmla="*/ 1088183 h 1122596"/>
              <a:gd name="connsiteX100" fmla="*/ 1346880 w 2311352"/>
              <a:gd name="connsiteY100" fmla="*/ 1121409 h 1122596"/>
              <a:gd name="connsiteX101" fmla="*/ 1194985 w 2311352"/>
              <a:gd name="connsiteY101" fmla="*/ 1121409 h 1122596"/>
              <a:gd name="connsiteX102" fmla="*/ 1194985 w 2311352"/>
              <a:gd name="connsiteY102" fmla="*/ 1031222 h 1122596"/>
              <a:gd name="connsiteX103" fmla="*/ 1216345 w 2311352"/>
              <a:gd name="connsiteY103" fmla="*/ 1031222 h 1122596"/>
              <a:gd name="connsiteX104" fmla="*/ 1241265 w 2311352"/>
              <a:gd name="connsiteY104" fmla="*/ 1021729 h 1122596"/>
              <a:gd name="connsiteX105" fmla="*/ 1251945 w 2311352"/>
              <a:gd name="connsiteY105" fmla="*/ 997995 h 1122596"/>
              <a:gd name="connsiteX106" fmla="*/ 1251945 w 2311352"/>
              <a:gd name="connsiteY106" fmla="*/ 785580 h 1122596"/>
              <a:gd name="connsiteX107" fmla="*/ 1189052 w 2311352"/>
              <a:gd name="connsiteY107" fmla="*/ 802194 h 1122596"/>
              <a:gd name="connsiteX108" fmla="*/ 1189052 w 2311352"/>
              <a:gd name="connsiteY108" fmla="*/ 712005 h 1122596"/>
              <a:gd name="connsiteX109" fmla="*/ 1251945 w 2311352"/>
              <a:gd name="connsiteY109" fmla="*/ 695393 h 1122596"/>
              <a:gd name="connsiteX110" fmla="*/ 1251945 w 2311352"/>
              <a:gd name="connsiteY110" fmla="*/ 312096 h 1122596"/>
              <a:gd name="connsiteX111" fmla="*/ 1189052 w 2311352"/>
              <a:gd name="connsiteY111" fmla="*/ 312096 h 1122596"/>
              <a:gd name="connsiteX112" fmla="*/ 1189052 w 2311352"/>
              <a:gd name="connsiteY112" fmla="*/ 221908 h 1122596"/>
              <a:gd name="connsiteX113" fmla="*/ 1251945 w 2311352"/>
              <a:gd name="connsiteY113" fmla="*/ 221908 h 1122596"/>
              <a:gd name="connsiteX114" fmla="*/ 420084 w 2311352"/>
              <a:gd name="connsiteY114" fmla="*/ 0 h 1122596"/>
              <a:gd name="connsiteX115" fmla="*/ 702514 w 2311352"/>
              <a:gd name="connsiteY115" fmla="*/ 0 h 1122596"/>
              <a:gd name="connsiteX116" fmla="*/ 702514 w 2311352"/>
              <a:gd name="connsiteY116" fmla="*/ 128161 h 1122596"/>
              <a:gd name="connsiteX117" fmla="*/ 784394 w 2311352"/>
              <a:gd name="connsiteY117" fmla="*/ 128161 h 1122596"/>
              <a:gd name="connsiteX118" fmla="*/ 819995 w 2311352"/>
              <a:gd name="connsiteY118" fmla="*/ 8306 h 1122596"/>
              <a:gd name="connsiteX119" fmla="*/ 1071571 w 2311352"/>
              <a:gd name="connsiteY119" fmla="*/ 8306 h 1122596"/>
              <a:gd name="connsiteX120" fmla="*/ 1035970 w 2311352"/>
              <a:gd name="connsiteY120" fmla="*/ 128161 h 1122596"/>
              <a:gd name="connsiteX121" fmla="*/ 1122598 w 2311352"/>
              <a:gd name="connsiteY121" fmla="*/ 128161 h 1122596"/>
              <a:gd name="connsiteX122" fmla="*/ 1122598 w 2311352"/>
              <a:gd name="connsiteY122" fmla="*/ 358376 h 1122596"/>
              <a:gd name="connsiteX123" fmla="*/ 1024104 w 2311352"/>
              <a:gd name="connsiteY123" fmla="*/ 358376 h 1122596"/>
              <a:gd name="connsiteX124" fmla="*/ 1024104 w 2311352"/>
              <a:gd name="connsiteY124" fmla="*/ 435510 h 1122596"/>
              <a:gd name="connsiteX125" fmla="*/ 990876 w 2311352"/>
              <a:gd name="connsiteY125" fmla="*/ 515017 h 1122596"/>
              <a:gd name="connsiteX126" fmla="*/ 911369 w 2311352"/>
              <a:gd name="connsiteY126" fmla="*/ 548245 h 1122596"/>
              <a:gd name="connsiteX127" fmla="*/ 99681 w 2311352"/>
              <a:gd name="connsiteY127" fmla="*/ 548245 h 1122596"/>
              <a:gd name="connsiteX128" fmla="*/ 99681 w 2311352"/>
              <a:gd name="connsiteY128" fmla="*/ 358376 h 1122596"/>
              <a:gd name="connsiteX129" fmla="*/ 1187 w 2311352"/>
              <a:gd name="connsiteY129" fmla="*/ 358376 h 1122596"/>
              <a:gd name="connsiteX130" fmla="*/ 1187 w 2311352"/>
              <a:gd name="connsiteY130" fmla="*/ 128161 h 1122596"/>
              <a:gd name="connsiteX131" fmla="*/ 86628 w 2311352"/>
              <a:gd name="connsiteY131" fmla="*/ 128161 h 1122596"/>
              <a:gd name="connsiteX132" fmla="*/ 52214 w 2311352"/>
              <a:gd name="connsiteY132" fmla="*/ 8306 h 1122596"/>
              <a:gd name="connsiteX133" fmla="*/ 303791 w 2311352"/>
              <a:gd name="connsiteY133" fmla="*/ 8306 h 1122596"/>
              <a:gd name="connsiteX134" fmla="*/ 338203 w 2311352"/>
              <a:gd name="connsiteY134" fmla="*/ 128161 h 1122596"/>
              <a:gd name="connsiteX135" fmla="*/ 420084 w 2311352"/>
              <a:gd name="connsiteY135" fmla="*/ 128161 h 1122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2311352" h="1122596">
                <a:moveTo>
                  <a:pt x="46281" y="594525"/>
                </a:moveTo>
                <a:lnTo>
                  <a:pt x="1079877" y="594525"/>
                </a:lnTo>
                <a:lnTo>
                  <a:pt x="1079877" y="684712"/>
                </a:lnTo>
                <a:lnTo>
                  <a:pt x="702514" y="684712"/>
                </a:lnTo>
                <a:lnTo>
                  <a:pt x="702514" y="733366"/>
                </a:lnTo>
                <a:lnTo>
                  <a:pt x="1086997" y="733366"/>
                </a:lnTo>
                <a:lnTo>
                  <a:pt x="1086997" y="823553"/>
                </a:lnTo>
                <a:lnTo>
                  <a:pt x="702514" y="823553"/>
                </a:lnTo>
                <a:lnTo>
                  <a:pt x="702514" y="876954"/>
                </a:lnTo>
                <a:lnTo>
                  <a:pt x="1126158" y="876954"/>
                </a:lnTo>
                <a:lnTo>
                  <a:pt x="1126158" y="967141"/>
                </a:lnTo>
                <a:lnTo>
                  <a:pt x="702514" y="967141"/>
                </a:lnTo>
                <a:lnTo>
                  <a:pt x="702514" y="1008675"/>
                </a:lnTo>
                <a:cubicBezTo>
                  <a:pt x="701673" y="1040369"/>
                  <a:pt x="690598" y="1066872"/>
                  <a:pt x="669287" y="1088183"/>
                </a:cubicBezTo>
                <a:cubicBezTo>
                  <a:pt x="647976" y="1109494"/>
                  <a:pt x="621473" y="1120569"/>
                  <a:pt x="589780" y="1121409"/>
                </a:cubicBezTo>
                <a:lnTo>
                  <a:pt x="293110" y="1121409"/>
                </a:lnTo>
                <a:lnTo>
                  <a:pt x="293110" y="1031222"/>
                </a:lnTo>
                <a:lnTo>
                  <a:pt x="392791" y="1031222"/>
                </a:lnTo>
                <a:cubicBezTo>
                  <a:pt x="402482" y="1031024"/>
                  <a:pt x="410393" y="1027860"/>
                  <a:pt x="416525" y="1021729"/>
                </a:cubicBezTo>
                <a:cubicBezTo>
                  <a:pt x="422656" y="1015597"/>
                  <a:pt x="425820" y="1007687"/>
                  <a:pt x="426018" y="997995"/>
                </a:cubicBezTo>
                <a:lnTo>
                  <a:pt x="426018" y="967141"/>
                </a:lnTo>
                <a:lnTo>
                  <a:pt x="0" y="967141"/>
                </a:lnTo>
                <a:lnTo>
                  <a:pt x="0" y="876954"/>
                </a:lnTo>
                <a:lnTo>
                  <a:pt x="426018" y="876954"/>
                </a:lnTo>
                <a:lnTo>
                  <a:pt x="426018" y="823553"/>
                </a:lnTo>
                <a:lnTo>
                  <a:pt x="39161" y="823553"/>
                </a:lnTo>
                <a:lnTo>
                  <a:pt x="39161" y="733366"/>
                </a:lnTo>
                <a:lnTo>
                  <a:pt x="426018" y="733366"/>
                </a:lnTo>
                <a:lnTo>
                  <a:pt x="426018" y="684712"/>
                </a:lnTo>
                <a:lnTo>
                  <a:pt x="46281" y="684712"/>
                </a:lnTo>
                <a:close/>
                <a:moveTo>
                  <a:pt x="1801378" y="374990"/>
                </a:moveTo>
                <a:lnTo>
                  <a:pt x="2309275" y="374990"/>
                </a:lnTo>
                <a:lnTo>
                  <a:pt x="2309275" y="466364"/>
                </a:lnTo>
                <a:lnTo>
                  <a:pt x="2056513" y="466364"/>
                </a:lnTo>
                <a:lnTo>
                  <a:pt x="2012606" y="640806"/>
                </a:lnTo>
                <a:lnTo>
                  <a:pt x="2092114" y="640806"/>
                </a:lnTo>
                <a:cubicBezTo>
                  <a:pt x="2099431" y="641003"/>
                  <a:pt x="2106156" y="638234"/>
                  <a:pt x="2112287" y="632498"/>
                </a:cubicBezTo>
                <a:cubicBezTo>
                  <a:pt x="2115205" y="630002"/>
                  <a:pt x="2117083" y="626985"/>
                  <a:pt x="2117923" y="623450"/>
                </a:cubicBezTo>
                <a:cubicBezTo>
                  <a:pt x="2118764" y="619915"/>
                  <a:pt x="2118864" y="616602"/>
                  <a:pt x="2118220" y="613512"/>
                </a:cubicBezTo>
                <a:lnTo>
                  <a:pt x="2103980" y="526884"/>
                </a:lnTo>
                <a:lnTo>
                  <a:pt x="2290289" y="526884"/>
                </a:lnTo>
                <a:lnTo>
                  <a:pt x="2310463" y="653859"/>
                </a:lnTo>
                <a:cubicBezTo>
                  <a:pt x="2312192" y="663426"/>
                  <a:pt x="2311402" y="672772"/>
                  <a:pt x="2308089" y="681894"/>
                </a:cubicBezTo>
                <a:cubicBezTo>
                  <a:pt x="2304776" y="691017"/>
                  <a:pt x="2299238" y="699472"/>
                  <a:pt x="2291475" y="707259"/>
                </a:cubicBezTo>
                <a:cubicBezTo>
                  <a:pt x="2276049" y="722883"/>
                  <a:pt x="2255875" y="730794"/>
                  <a:pt x="2230955" y="730993"/>
                </a:cubicBezTo>
                <a:lnTo>
                  <a:pt x="2165687" y="730993"/>
                </a:lnTo>
                <a:lnTo>
                  <a:pt x="2165687" y="827114"/>
                </a:lnTo>
                <a:lnTo>
                  <a:pt x="2297408" y="827114"/>
                </a:lnTo>
                <a:lnTo>
                  <a:pt x="2297408" y="918487"/>
                </a:lnTo>
                <a:lnTo>
                  <a:pt x="2165687" y="918487"/>
                </a:lnTo>
                <a:lnTo>
                  <a:pt x="2165687" y="1027662"/>
                </a:lnTo>
                <a:lnTo>
                  <a:pt x="2309275" y="1027662"/>
                </a:lnTo>
                <a:lnTo>
                  <a:pt x="2309275" y="1117850"/>
                </a:lnTo>
                <a:lnTo>
                  <a:pt x="1801378" y="1117850"/>
                </a:lnTo>
                <a:lnTo>
                  <a:pt x="1801378" y="1027662"/>
                </a:lnTo>
                <a:lnTo>
                  <a:pt x="1959205" y="1027662"/>
                </a:lnTo>
                <a:lnTo>
                  <a:pt x="1959205" y="918487"/>
                </a:lnTo>
                <a:lnTo>
                  <a:pt x="1813244" y="918487"/>
                </a:lnTo>
                <a:lnTo>
                  <a:pt x="1813244" y="827114"/>
                </a:lnTo>
                <a:lnTo>
                  <a:pt x="1959205" y="827114"/>
                </a:lnTo>
                <a:lnTo>
                  <a:pt x="1959205" y="730993"/>
                </a:lnTo>
                <a:lnTo>
                  <a:pt x="1799004" y="730993"/>
                </a:lnTo>
                <a:lnTo>
                  <a:pt x="1865458" y="466364"/>
                </a:lnTo>
                <a:lnTo>
                  <a:pt x="1801378" y="466364"/>
                </a:lnTo>
                <a:close/>
                <a:moveTo>
                  <a:pt x="335830" y="372616"/>
                </a:moveTo>
                <a:lnTo>
                  <a:pt x="335830" y="458057"/>
                </a:lnTo>
                <a:lnTo>
                  <a:pt x="754728" y="458057"/>
                </a:lnTo>
                <a:cubicBezTo>
                  <a:pt x="763900" y="457735"/>
                  <a:pt x="771662" y="454225"/>
                  <a:pt x="778016" y="447525"/>
                </a:cubicBezTo>
                <a:cubicBezTo>
                  <a:pt x="784370" y="440826"/>
                  <a:pt x="787683" y="432865"/>
                  <a:pt x="787954" y="423643"/>
                </a:cubicBezTo>
                <a:lnTo>
                  <a:pt x="787954" y="372616"/>
                </a:lnTo>
                <a:close/>
                <a:moveTo>
                  <a:pt x="232590" y="219535"/>
                </a:moveTo>
                <a:lnTo>
                  <a:pt x="232590" y="282429"/>
                </a:lnTo>
                <a:lnTo>
                  <a:pt x="893569" y="282429"/>
                </a:lnTo>
                <a:lnTo>
                  <a:pt x="893569" y="219535"/>
                </a:lnTo>
                <a:close/>
                <a:moveTo>
                  <a:pt x="1769337" y="100868"/>
                </a:moveTo>
                <a:lnTo>
                  <a:pt x="1769337" y="227842"/>
                </a:lnTo>
                <a:lnTo>
                  <a:pt x="2056513" y="227842"/>
                </a:lnTo>
                <a:cubicBezTo>
                  <a:pt x="2067539" y="227594"/>
                  <a:pt x="2076934" y="224233"/>
                  <a:pt x="2084697" y="217755"/>
                </a:cubicBezTo>
                <a:cubicBezTo>
                  <a:pt x="2092460" y="211278"/>
                  <a:pt x="2096514" y="203169"/>
                  <a:pt x="2096861" y="193428"/>
                </a:cubicBezTo>
                <a:lnTo>
                  <a:pt x="2096861" y="100868"/>
                </a:lnTo>
                <a:close/>
                <a:moveTo>
                  <a:pt x="1555736" y="9493"/>
                </a:moveTo>
                <a:lnTo>
                  <a:pt x="2310463" y="9493"/>
                </a:lnTo>
                <a:lnTo>
                  <a:pt x="2310463" y="205295"/>
                </a:lnTo>
                <a:cubicBezTo>
                  <a:pt x="2309498" y="237039"/>
                  <a:pt x="2296296" y="263739"/>
                  <a:pt x="2270857" y="285395"/>
                </a:cubicBezTo>
                <a:cubicBezTo>
                  <a:pt x="2245417" y="307053"/>
                  <a:pt x="2213525" y="318326"/>
                  <a:pt x="2175181" y="319215"/>
                </a:cubicBezTo>
                <a:lnTo>
                  <a:pt x="1769337" y="319215"/>
                </a:lnTo>
                <a:lnTo>
                  <a:pt x="1769337" y="1122596"/>
                </a:lnTo>
                <a:lnTo>
                  <a:pt x="1555736" y="1122596"/>
                </a:lnTo>
                <a:close/>
                <a:moveTo>
                  <a:pt x="1251945" y="2373"/>
                </a:moveTo>
                <a:lnTo>
                  <a:pt x="1465547" y="2373"/>
                </a:lnTo>
                <a:lnTo>
                  <a:pt x="1465547" y="221908"/>
                </a:lnTo>
                <a:lnTo>
                  <a:pt x="1529628" y="221908"/>
                </a:lnTo>
                <a:lnTo>
                  <a:pt x="1529628" y="312096"/>
                </a:lnTo>
                <a:lnTo>
                  <a:pt x="1465547" y="312096"/>
                </a:lnTo>
                <a:lnTo>
                  <a:pt x="1465547" y="639618"/>
                </a:lnTo>
                <a:lnTo>
                  <a:pt x="1529628" y="623005"/>
                </a:lnTo>
                <a:lnTo>
                  <a:pt x="1529628" y="713193"/>
                </a:lnTo>
                <a:lnTo>
                  <a:pt x="1465547" y="729806"/>
                </a:lnTo>
                <a:lnTo>
                  <a:pt x="1465547" y="1008675"/>
                </a:lnTo>
                <a:cubicBezTo>
                  <a:pt x="1464608" y="1040369"/>
                  <a:pt x="1452841" y="1066872"/>
                  <a:pt x="1430244" y="1088183"/>
                </a:cubicBezTo>
                <a:cubicBezTo>
                  <a:pt x="1407647" y="1109494"/>
                  <a:pt x="1379860" y="1120569"/>
                  <a:pt x="1346880" y="1121409"/>
                </a:cubicBezTo>
                <a:lnTo>
                  <a:pt x="1194985" y="1121409"/>
                </a:lnTo>
                <a:lnTo>
                  <a:pt x="1194985" y="1031222"/>
                </a:lnTo>
                <a:lnTo>
                  <a:pt x="1216345" y="1031222"/>
                </a:lnTo>
                <a:cubicBezTo>
                  <a:pt x="1226136" y="1031024"/>
                  <a:pt x="1234442" y="1027860"/>
                  <a:pt x="1241265" y="1021729"/>
                </a:cubicBezTo>
                <a:cubicBezTo>
                  <a:pt x="1248089" y="1015597"/>
                  <a:pt x="1251649" y="1007687"/>
                  <a:pt x="1251945" y="997995"/>
                </a:cubicBezTo>
                <a:lnTo>
                  <a:pt x="1251945" y="785580"/>
                </a:lnTo>
                <a:lnTo>
                  <a:pt x="1189052" y="802194"/>
                </a:lnTo>
                <a:lnTo>
                  <a:pt x="1189052" y="712005"/>
                </a:lnTo>
                <a:lnTo>
                  <a:pt x="1251945" y="695393"/>
                </a:lnTo>
                <a:lnTo>
                  <a:pt x="1251945" y="312096"/>
                </a:lnTo>
                <a:lnTo>
                  <a:pt x="1189052" y="312096"/>
                </a:lnTo>
                <a:lnTo>
                  <a:pt x="1189052" y="221908"/>
                </a:lnTo>
                <a:lnTo>
                  <a:pt x="1251945" y="221908"/>
                </a:lnTo>
                <a:close/>
                <a:moveTo>
                  <a:pt x="420084" y="0"/>
                </a:moveTo>
                <a:lnTo>
                  <a:pt x="702514" y="0"/>
                </a:lnTo>
                <a:lnTo>
                  <a:pt x="702514" y="128161"/>
                </a:lnTo>
                <a:lnTo>
                  <a:pt x="784394" y="128161"/>
                </a:lnTo>
                <a:lnTo>
                  <a:pt x="819995" y="8306"/>
                </a:lnTo>
                <a:lnTo>
                  <a:pt x="1071571" y="8306"/>
                </a:lnTo>
                <a:lnTo>
                  <a:pt x="1035970" y="128161"/>
                </a:lnTo>
                <a:lnTo>
                  <a:pt x="1122598" y="128161"/>
                </a:lnTo>
                <a:lnTo>
                  <a:pt x="1122598" y="358376"/>
                </a:lnTo>
                <a:lnTo>
                  <a:pt x="1024104" y="358376"/>
                </a:lnTo>
                <a:lnTo>
                  <a:pt x="1024104" y="435510"/>
                </a:lnTo>
                <a:cubicBezTo>
                  <a:pt x="1023263" y="467205"/>
                  <a:pt x="1012187" y="493707"/>
                  <a:pt x="990876" y="515017"/>
                </a:cubicBezTo>
                <a:cubicBezTo>
                  <a:pt x="969566" y="536328"/>
                  <a:pt x="943064" y="547404"/>
                  <a:pt x="911369" y="548245"/>
                </a:cubicBezTo>
                <a:lnTo>
                  <a:pt x="99681" y="548245"/>
                </a:lnTo>
                <a:lnTo>
                  <a:pt x="99681" y="358376"/>
                </a:lnTo>
                <a:lnTo>
                  <a:pt x="1187" y="358376"/>
                </a:lnTo>
                <a:lnTo>
                  <a:pt x="1187" y="128161"/>
                </a:lnTo>
                <a:lnTo>
                  <a:pt x="86628" y="128161"/>
                </a:lnTo>
                <a:lnTo>
                  <a:pt x="52214" y="8306"/>
                </a:lnTo>
                <a:lnTo>
                  <a:pt x="303791" y="8306"/>
                </a:lnTo>
                <a:lnTo>
                  <a:pt x="338203" y="128161"/>
                </a:lnTo>
                <a:lnTo>
                  <a:pt x="420084" y="1281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600" dirty="0">
              <a:solidFill>
                <a:schemeClr val="bg1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508" name="文本框 507"/>
          <p:cNvSpPr txBox="1"/>
          <p:nvPr/>
        </p:nvSpPr>
        <p:spPr>
          <a:xfrm>
            <a:off x="3519895" y="923099"/>
            <a:ext cx="1465356" cy="1093056"/>
          </a:xfrm>
          <a:custGeom>
            <a:avLst/>
            <a:gdLst>
              <a:gd name="connsiteX0" fmla="*/ 25532 w 1734241"/>
              <a:gd name="connsiteY0" fmla="*/ 2837 h 1293626"/>
              <a:gd name="connsiteX1" fmla="*/ 483692 w 1734241"/>
              <a:gd name="connsiteY1" fmla="*/ 2837 h 1293626"/>
              <a:gd name="connsiteX2" fmla="*/ 483692 w 1734241"/>
              <a:gd name="connsiteY2" fmla="*/ 1190080 h 1293626"/>
              <a:gd name="connsiteX3" fmla="*/ 648232 w 1734241"/>
              <a:gd name="connsiteY3" fmla="*/ 1190080 h 1293626"/>
              <a:gd name="connsiteX4" fmla="*/ 648232 w 1734241"/>
              <a:gd name="connsiteY4" fmla="*/ 1293626 h 1293626"/>
              <a:gd name="connsiteX5" fmla="*/ 0 w 1734241"/>
              <a:gd name="connsiteY5" fmla="*/ 1293626 h 1293626"/>
              <a:gd name="connsiteX6" fmla="*/ 0 w 1734241"/>
              <a:gd name="connsiteY6" fmla="*/ 1190080 h 1293626"/>
              <a:gd name="connsiteX7" fmla="*/ 161703 w 1734241"/>
              <a:gd name="connsiteY7" fmla="*/ 1190080 h 1293626"/>
              <a:gd name="connsiteX8" fmla="*/ 161703 w 1734241"/>
              <a:gd name="connsiteY8" fmla="*/ 106383 h 1293626"/>
              <a:gd name="connsiteX9" fmla="*/ 25532 w 1734241"/>
              <a:gd name="connsiteY9" fmla="*/ 106383 h 1293626"/>
              <a:gd name="connsiteX10" fmla="*/ 727387 w 1734241"/>
              <a:gd name="connsiteY10" fmla="*/ 0 h 1293626"/>
              <a:gd name="connsiteX11" fmla="*/ 1734241 w 1734241"/>
              <a:gd name="connsiteY11" fmla="*/ 0 h 1293626"/>
              <a:gd name="connsiteX12" fmla="*/ 1734241 w 1734241"/>
              <a:gd name="connsiteY12" fmla="*/ 474752 h 1293626"/>
              <a:gd name="connsiteX13" fmla="*/ 1722764 w 1734241"/>
              <a:gd name="connsiteY13" fmla="*/ 538413 h 1293626"/>
              <a:gd name="connsiteX14" fmla="*/ 1669771 w 1734241"/>
              <a:gd name="connsiteY14" fmla="*/ 620040 h 1293626"/>
              <a:gd name="connsiteX15" fmla="*/ 1482003 w 1734241"/>
              <a:gd name="connsiteY15" fmla="*/ 692204 h 1293626"/>
              <a:gd name="connsiteX16" fmla="*/ 1052213 w 1734241"/>
              <a:gd name="connsiteY16" fmla="*/ 692204 h 1293626"/>
              <a:gd name="connsiteX17" fmla="*/ 1052213 w 1734241"/>
              <a:gd name="connsiteY17" fmla="*/ 1188661 h 1293626"/>
              <a:gd name="connsiteX18" fmla="*/ 1734241 w 1734241"/>
              <a:gd name="connsiteY18" fmla="*/ 1188661 h 1293626"/>
              <a:gd name="connsiteX19" fmla="*/ 1734241 w 1734241"/>
              <a:gd name="connsiteY19" fmla="*/ 1292208 h 1293626"/>
              <a:gd name="connsiteX20" fmla="*/ 727387 w 1734241"/>
              <a:gd name="connsiteY20" fmla="*/ 1292208 h 1293626"/>
              <a:gd name="connsiteX21" fmla="*/ 727387 w 1734241"/>
              <a:gd name="connsiteY21" fmla="*/ 588657 h 1293626"/>
              <a:gd name="connsiteX22" fmla="*/ 1274910 w 1734241"/>
              <a:gd name="connsiteY22" fmla="*/ 588657 h 1293626"/>
              <a:gd name="connsiteX23" fmla="*/ 1371364 w 1734241"/>
              <a:gd name="connsiteY23" fmla="*/ 546990 h 1293626"/>
              <a:gd name="connsiteX24" fmla="*/ 1416754 w 1734241"/>
              <a:gd name="connsiteY24" fmla="*/ 434046 h 1293626"/>
              <a:gd name="connsiteX25" fmla="*/ 1416754 w 1734241"/>
              <a:gd name="connsiteY25" fmla="*/ 104965 h 1293626"/>
              <a:gd name="connsiteX26" fmla="*/ 727387 w 1734241"/>
              <a:gd name="connsiteY26" fmla="*/ 104965 h 1293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34241" h="1293626">
                <a:moveTo>
                  <a:pt x="25532" y="2837"/>
                </a:moveTo>
                <a:lnTo>
                  <a:pt x="483692" y="2837"/>
                </a:lnTo>
                <a:lnTo>
                  <a:pt x="483692" y="1190080"/>
                </a:lnTo>
                <a:lnTo>
                  <a:pt x="648232" y="1190080"/>
                </a:lnTo>
                <a:lnTo>
                  <a:pt x="648232" y="1293626"/>
                </a:lnTo>
                <a:lnTo>
                  <a:pt x="0" y="1293626"/>
                </a:lnTo>
                <a:lnTo>
                  <a:pt x="0" y="1190080"/>
                </a:lnTo>
                <a:lnTo>
                  <a:pt x="161703" y="1190080"/>
                </a:lnTo>
                <a:lnTo>
                  <a:pt x="161703" y="106383"/>
                </a:lnTo>
                <a:lnTo>
                  <a:pt x="25532" y="106383"/>
                </a:lnTo>
                <a:close/>
                <a:moveTo>
                  <a:pt x="727387" y="0"/>
                </a:moveTo>
                <a:lnTo>
                  <a:pt x="1734241" y="0"/>
                </a:lnTo>
                <a:lnTo>
                  <a:pt x="1734241" y="474752"/>
                </a:lnTo>
                <a:lnTo>
                  <a:pt x="1722764" y="538413"/>
                </a:lnTo>
                <a:cubicBezTo>
                  <a:pt x="1710795" y="569412"/>
                  <a:pt x="1693131" y="596621"/>
                  <a:pt x="1669771" y="620040"/>
                </a:cubicBezTo>
                <a:cubicBezTo>
                  <a:pt x="1623051" y="666878"/>
                  <a:pt x="1560461" y="690933"/>
                  <a:pt x="1482003" y="692204"/>
                </a:cubicBezTo>
                <a:lnTo>
                  <a:pt x="1052213" y="692204"/>
                </a:lnTo>
                <a:lnTo>
                  <a:pt x="1052213" y="1188661"/>
                </a:lnTo>
                <a:lnTo>
                  <a:pt x="1734241" y="1188661"/>
                </a:lnTo>
                <a:lnTo>
                  <a:pt x="1734241" y="1292208"/>
                </a:lnTo>
                <a:lnTo>
                  <a:pt x="727387" y="1292208"/>
                </a:lnTo>
                <a:lnTo>
                  <a:pt x="727387" y="588657"/>
                </a:lnTo>
                <a:lnTo>
                  <a:pt x="1274910" y="588657"/>
                </a:lnTo>
                <a:cubicBezTo>
                  <a:pt x="1310607" y="588155"/>
                  <a:pt x="1342759" y="574265"/>
                  <a:pt x="1371364" y="546990"/>
                </a:cubicBezTo>
                <a:cubicBezTo>
                  <a:pt x="1399969" y="519714"/>
                  <a:pt x="1415100" y="482066"/>
                  <a:pt x="1416754" y="434046"/>
                </a:cubicBezTo>
                <a:lnTo>
                  <a:pt x="1416754" y="104965"/>
                </a:lnTo>
                <a:lnTo>
                  <a:pt x="727387" y="1049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600" dirty="0">
              <a:solidFill>
                <a:schemeClr val="bg1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506" name="文本框 505"/>
          <p:cNvSpPr txBox="1"/>
          <p:nvPr/>
        </p:nvSpPr>
        <p:spPr>
          <a:xfrm>
            <a:off x="5036606" y="894981"/>
            <a:ext cx="265152" cy="1128529"/>
          </a:xfrm>
          <a:custGeom>
            <a:avLst/>
            <a:gdLst>
              <a:gd name="connsiteX0" fmla="*/ 72388 w 265152"/>
              <a:gd name="connsiteY0" fmla="*/ 0 h 1128529"/>
              <a:gd name="connsiteX1" fmla="*/ 265152 w 265152"/>
              <a:gd name="connsiteY1" fmla="*/ 0 h 1128529"/>
              <a:gd name="connsiteX2" fmla="*/ 265152 w 265152"/>
              <a:gd name="connsiteY2" fmla="*/ 1103622 h 1128529"/>
              <a:gd name="connsiteX3" fmla="*/ 236798 w 265152"/>
              <a:gd name="connsiteY3" fmla="*/ 1119573 h 1128529"/>
              <a:gd name="connsiteX4" fmla="*/ 183935 w 265152"/>
              <a:gd name="connsiteY4" fmla="*/ 1128529 h 1128529"/>
              <a:gd name="connsiteX5" fmla="*/ 5933 w 265152"/>
              <a:gd name="connsiteY5" fmla="*/ 1128529 h 1128529"/>
              <a:gd name="connsiteX6" fmla="*/ 5933 w 265152"/>
              <a:gd name="connsiteY6" fmla="*/ 1037155 h 1128529"/>
              <a:gd name="connsiteX7" fmla="*/ 30853 w 265152"/>
              <a:gd name="connsiteY7" fmla="*/ 1037155 h 1128529"/>
              <a:gd name="connsiteX8" fmla="*/ 60077 w 265152"/>
              <a:gd name="connsiteY8" fmla="*/ 1027662 h 1128529"/>
              <a:gd name="connsiteX9" fmla="*/ 72388 w 265152"/>
              <a:gd name="connsiteY9" fmla="*/ 1003928 h 1128529"/>
              <a:gd name="connsiteX10" fmla="*/ 72388 w 265152"/>
              <a:gd name="connsiteY10" fmla="*/ 790326 h 1128529"/>
              <a:gd name="connsiteX11" fmla="*/ 0 w 265152"/>
              <a:gd name="connsiteY11" fmla="*/ 806939 h 1128529"/>
              <a:gd name="connsiteX12" fmla="*/ 0 w 265152"/>
              <a:gd name="connsiteY12" fmla="*/ 715565 h 1128529"/>
              <a:gd name="connsiteX13" fmla="*/ 72388 w 265152"/>
              <a:gd name="connsiteY13" fmla="*/ 700138 h 1128529"/>
              <a:gd name="connsiteX14" fmla="*/ 72388 w 265152"/>
              <a:gd name="connsiteY14" fmla="*/ 312095 h 1128529"/>
              <a:gd name="connsiteX15" fmla="*/ 0 w 265152"/>
              <a:gd name="connsiteY15" fmla="*/ 312095 h 1128529"/>
              <a:gd name="connsiteX16" fmla="*/ 0 w 265152"/>
              <a:gd name="connsiteY16" fmla="*/ 220721 h 1128529"/>
              <a:gd name="connsiteX17" fmla="*/ 72388 w 265152"/>
              <a:gd name="connsiteY17" fmla="*/ 220721 h 1128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65152" h="1128529">
                <a:moveTo>
                  <a:pt x="72388" y="0"/>
                </a:moveTo>
                <a:lnTo>
                  <a:pt x="265152" y="0"/>
                </a:lnTo>
                <a:lnTo>
                  <a:pt x="265152" y="1103622"/>
                </a:lnTo>
                <a:lnTo>
                  <a:pt x="236798" y="1119573"/>
                </a:lnTo>
                <a:cubicBezTo>
                  <a:pt x="220753" y="1125136"/>
                  <a:pt x="203132" y="1128122"/>
                  <a:pt x="183935" y="1128529"/>
                </a:cubicBezTo>
                <a:lnTo>
                  <a:pt x="5933" y="1128529"/>
                </a:lnTo>
                <a:lnTo>
                  <a:pt x="5933" y="1037155"/>
                </a:lnTo>
                <a:lnTo>
                  <a:pt x="30853" y="1037155"/>
                </a:lnTo>
                <a:cubicBezTo>
                  <a:pt x="42449" y="1036957"/>
                  <a:pt x="52190" y="1033793"/>
                  <a:pt x="60077" y="1027662"/>
                </a:cubicBezTo>
                <a:cubicBezTo>
                  <a:pt x="67962" y="1021530"/>
                  <a:pt x="72067" y="1013620"/>
                  <a:pt x="72388" y="1003928"/>
                </a:cubicBezTo>
                <a:lnTo>
                  <a:pt x="72388" y="790326"/>
                </a:lnTo>
                <a:lnTo>
                  <a:pt x="0" y="806939"/>
                </a:lnTo>
                <a:lnTo>
                  <a:pt x="0" y="715565"/>
                </a:lnTo>
                <a:lnTo>
                  <a:pt x="72388" y="700138"/>
                </a:lnTo>
                <a:lnTo>
                  <a:pt x="72388" y="312095"/>
                </a:lnTo>
                <a:lnTo>
                  <a:pt x="0" y="312095"/>
                </a:lnTo>
                <a:lnTo>
                  <a:pt x="0" y="220721"/>
                </a:lnTo>
                <a:lnTo>
                  <a:pt x="72388" y="2207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600" dirty="0">
              <a:solidFill>
                <a:schemeClr val="bg1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466" name="Freeform 58"/>
          <p:cNvSpPr>
            <a:spLocks/>
          </p:cNvSpPr>
          <p:nvPr/>
        </p:nvSpPr>
        <p:spPr bwMode="auto">
          <a:xfrm>
            <a:off x="8479622" y="957819"/>
            <a:ext cx="188913" cy="196850"/>
          </a:xfrm>
          <a:custGeom>
            <a:avLst/>
            <a:gdLst>
              <a:gd name="T0" fmla="*/ 75 w 119"/>
              <a:gd name="T1" fmla="*/ 0 h 124"/>
              <a:gd name="T2" fmla="*/ 80 w 119"/>
              <a:gd name="T3" fmla="*/ 43 h 124"/>
              <a:gd name="T4" fmla="*/ 119 w 119"/>
              <a:gd name="T5" fmla="*/ 63 h 124"/>
              <a:gd name="T6" fmla="*/ 79 w 119"/>
              <a:gd name="T7" fmla="*/ 81 h 124"/>
              <a:gd name="T8" fmla="*/ 72 w 119"/>
              <a:gd name="T9" fmla="*/ 124 h 124"/>
              <a:gd name="T10" fmla="*/ 43 w 119"/>
              <a:gd name="T11" fmla="*/ 92 h 124"/>
              <a:gd name="T12" fmla="*/ 0 w 119"/>
              <a:gd name="T13" fmla="*/ 98 h 124"/>
              <a:gd name="T14" fmla="*/ 21 w 119"/>
              <a:gd name="T15" fmla="*/ 61 h 124"/>
              <a:gd name="T16" fmla="*/ 1 w 119"/>
              <a:gd name="T17" fmla="*/ 22 h 124"/>
              <a:gd name="T18" fmla="*/ 44 w 119"/>
              <a:gd name="T19" fmla="*/ 30 h 124"/>
              <a:gd name="T20" fmla="*/ 75 w 119"/>
              <a:gd name="T21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9" h="124">
                <a:moveTo>
                  <a:pt x="75" y="0"/>
                </a:moveTo>
                <a:lnTo>
                  <a:pt x="80" y="43"/>
                </a:lnTo>
                <a:lnTo>
                  <a:pt x="119" y="63"/>
                </a:lnTo>
                <a:lnTo>
                  <a:pt x="79" y="81"/>
                </a:lnTo>
                <a:lnTo>
                  <a:pt x="72" y="124"/>
                </a:lnTo>
                <a:lnTo>
                  <a:pt x="43" y="92"/>
                </a:lnTo>
                <a:lnTo>
                  <a:pt x="0" y="98"/>
                </a:lnTo>
                <a:lnTo>
                  <a:pt x="21" y="61"/>
                </a:lnTo>
                <a:lnTo>
                  <a:pt x="1" y="22"/>
                </a:lnTo>
                <a:lnTo>
                  <a:pt x="44" y="30"/>
                </a:lnTo>
                <a:lnTo>
                  <a:pt x="75" y="0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Freeform 50"/>
          <p:cNvSpPr>
            <a:spLocks/>
          </p:cNvSpPr>
          <p:nvPr/>
        </p:nvSpPr>
        <p:spPr bwMode="auto">
          <a:xfrm>
            <a:off x="8289122" y="2038645"/>
            <a:ext cx="190500" cy="196850"/>
          </a:xfrm>
          <a:custGeom>
            <a:avLst/>
            <a:gdLst>
              <a:gd name="T0" fmla="*/ 49 w 120"/>
              <a:gd name="T1" fmla="*/ 0 h 124"/>
              <a:gd name="T2" fmla="*/ 77 w 120"/>
              <a:gd name="T3" fmla="*/ 33 h 124"/>
              <a:gd name="T4" fmla="*/ 120 w 120"/>
              <a:gd name="T5" fmla="*/ 28 h 124"/>
              <a:gd name="T6" fmla="*/ 98 w 120"/>
              <a:gd name="T7" fmla="*/ 65 h 124"/>
              <a:gd name="T8" fmla="*/ 116 w 120"/>
              <a:gd name="T9" fmla="*/ 105 h 124"/>
              <a:gd name="T10" fmla="*/ 73 w 120"/>
              <a:gd name="T11" fmla="*/ 95 h 124"/>
              <a:gd name="T12" fmla="*/ 41 w 120"/>
              <a:gd name="T13" fmla="*/ 124 h 124"/>
              <a:gd name="T14" fmla="*/ 38 w 120"/>
              <a:gd name="T15" fmla="*/ 81 h 124"/>
              <a:gd name="T16" fmla="*/ 0 w 120"/>
              <a:gd name="T17" fmla="*/ 59 h 124"/>
              <a:gd name="T18" fmla="*/ 40 w 120"/>
              <a:gd name="T19" fmla="*/ 43 h 124"/>
              <a:gd name="T20" fmla="*/ 49 w 120"/>
              <a:gd name="T21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0" h="124">
                <a:moveTo>
                  <a:pt x="49" y="0"/>
                </a:moveTo>
                <a:lnTo>
                  <a:pt x="77" y="33"/>
                </a:lnTo>
                <a:lnTo>
                  <a:pt x="120" y="28"/>
                </a:lnTo>
                <a:lnTo>
                  <a:pt x="98" y="65"/>
                </a:lnTo>
                <a:lnTo>
                  <a:pt x="116" y="105"/>
                </a:lnTo>
                <a:lnTo>
                  <a:pt x="73" y="95"/>
                </a:lnTo>
                <a:lnTo>
                  <a:pt x="41" y="124"/>
                </a:lnTo>
                <a:lnTo>
                  <a:pt x="38" y="81"/>
                </a:lnTo>
                <a:lnTo>
                  <a:pt x="0" y="59"/>
                </a:lnTo>
                <a:lnTo>
                  <a:pt x="40" y="43"/>
                </a:lnTo>
                <a:lnTo>
                  <a:pt x="49" y="0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Freeform 66"/>
          <p:cNvSpPr>
            <a:spLocks/>
          </p:cNvSpPr>
          <p:nvPr/>
        </p:nvSpPr>
        <p:spPr bwMode="auto">
          <a:xfrm rot="20030741">
            <a:off x="9014609" y="1206095"/>
            <a:ext cx="187325" cy="196850"/>
          </a:xfrm>
          <a:custGeom>
            <a:avLst/>
            <a:gdLst>
              <a:gd name="T0" fmla="*/ 73 w 118"/>
              <a:gd name="T1" fmla="*/ 0 h 124"/>
              <a:gd name="T2" fmla="*/ 43 w 118"/>
              <a:gd name="T3" fmla="*/ 31 h 124"/>
              <a:gd name="T4" fmla="*/ 0 w 118"/>
              <a:gd name="T5" fmla="*/ 23 h 124"/>
              <a:gd name="T6" fmla="*/ 20 w 118"/>
              <a:gd name="T7" fmla="*/ 62 h 124"/>
              <a:gd name="T8" fmla="*/ 0 w 118"/>
              <a:gd name="T9" fmla="*/ 101 h 124"/>
              <a:gd name="T10" fmla="*/ 43 w 118"/>
              <a:gd name="T11" fmla="*/ 93 h 124"/>
              <a:gd name="T12" fmla="*/ 73 w 118"/>
              <a:gd name="T13" fmla="*/ 124 h 124"/>
              <a:gd name="T14" fmla="*/ 80 w 118"/>
              <a:gd name="T15" fmla="*/ 81 h 124"/>
              <a:gd name="T16" fmla="*/ 118 w 118"/>
              <a:gd name="T17" fmla="*/ 62 h 124"/>
              <a:gd name="T18" fmla="*/ 80 w 118"/>
              <a:gd name="T19" fmla="*/ 43 h 124"/>
              <a:gd name="T20" fmla="*/ 73 w 118"/>
              <a:gd name="T21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8" h="124">
                <a:moveTo>
                  <a:pt x="73" y="0"/>
                </a:moveTo>
                <a:lnTo>
                  <a:pt x="43" y="31"/>
                </a:lnTo>
                <a:lnTo>
                  <a:pt x="0" y="23"/>
                </a:lnTo>
                <a:lnTo>
                  <a:pt x="20" y="62"/>
                </a:lnTo>
                <a:lnTo>
                  <a:pt x="0" y="101"/>
                </a:lnTo>
                <a:lnTo>
                  <a:pt x="43" y="93"/>
                </a:lnTo>
                <a:lnTo>
                  <a:pt x="73" y="124"/>
                </a:lnTo>
                <a:lnTo>
                  <a:pt x="80" y="81"/>
                </a:lnTo>
                <a:lnTo>
                  <a:pt x="118" y="62"/>
                </a:lnTo>
                <a:lnTo>
                  <a:pt x="80" y="43"/>
                </a:lnTo>
                <a:lnTo>
                  <a:pt x="73" y="0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Freeform 57"/>
          <p:cNvSpPr>
            <a:spLocks/>
          </p:cNvSpPr>
          <p:nvPr/>
        </p:nvSpPr>
        <p:spPr bwMode="auto">
          <a:xfrm>
            <a:off x="7364473" y="1417728"/>
            <a:ext cx="187325" cy="196850"/>
          </a:xfrm>
          <a:custGeom>
            <a:avLst/>
            <a:gdLst>
              <a:gd name="T0" fmla="*/ 73 w 118"/>
              <a:gd name="T1" fmla="*/ 0 h 124"/>
              <a:gd name="T2" fmla="*/ 79 w 118"/>
              <a:gd name="T3" fmla="*/ 43 h 124"/>
              <a:gd name="T4" fmla="*/ 118 w 118"/>
              <a:gd name="T5" fmla="*/ 62 h 124"/>
              <a:gd name="T6" fmla="*/ 79 w 118"/>
              <a:gd name="T7" fmla="*/ 81 h 124"/>
              <a:gd name="T8" fmla="*/ 73 w 118"/>
              <a:gd name="T9" fmla="*/ 124 h 124"/>
              <a:gd name="T10" fmla="*/ 42 w 118"/>
              <a:gd name="T11" fmla="*/ 93 h 124"/>
              <a:gd name="T12" fmla="*/ 0 w 118"/>
              <a:gd name="T13" fmla="*/ 101 h 124"/>
              <a:gd name="T14" fmla="*/ 19 w 118"/>
              <a:gd name="T15" fmla="*/ 62 h 124"/>
              <a:gd name="T16" fmla="*/ 0 w 118"/>
              <a:gd name="T17" fmla="*/ 24 h 124"/>
              <a:gd name="T18" fmla="*/ 42 w 118"/>
              <a:gd name="T19" fmla="*/ 31 h 124"/>
              <a:gd name="T20" fmla="*/ 73 w 118"/>
              <a:gd name="T21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8" h="124">
                <a:moveTo>
                  <a:pt x="73" y="0"/>
                </a:moveTo>
                <a:lnTo>
                  <a:pt x="79" y="43"/>
                </a:lnTo>
                <a:lnTo>
                  <a:pt x="118" y="62"/>
                </a:lnTo>
                <a:lnTo>
                  <a:pt x="79" y="81"/>
                </a:lnTo>
                <a:lnTo>
                  <a:pt x="73" y="124"/>
                </a:lnTo>
                <a:lnTo>
                  <a:pt x="42" y="93"/>
                </a:lnTo>
                <a:lnTo>
                  <a:pt x="0" y="101"/>
                </a:lnTo>
                <a:lnTo>
                  <a:pt x="19" y="62"/>
                </a:lnTo>
                <a:lnTo>
                  <a:pt x="0" y="24"/>
                </a:lnTo>
                <a:lnTo>
                  <a:pt x="42" y="31"/>
                </a:lnTo>
                <a:lnTo>
                  <a:pt x="73" y="0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" name="Freeform 48"/>
          <p:cNvSpPr>
            <a:spLocks/>
          </p:cNvSpPr>
          <p:nvPr/>
        </p:nvSpPr>
        <p:spPr bwMode="auto">
          <a:xfrm>
            <a:off x="6378567" y="2776538"/>
            <a:ext cx="192088" cy="196850"/>
          </a:xfrm>
          <a:custGeom>
            <a:avLst/>
            <a:gdLst>
              <a:gd name="T0" fmla="*/ 49 w 121"/>
              <a:gd name="T1" fmla="*/ 0 h 124"/>
              <a:gd name="T2" fmla="*/ 78 w 121"/>
              <a:gd name="T3" fmla="*/ 33 h 124"/>
              <a:gd name="T4" fmla="*/ 121 w 121"/>
              <a:gd name="T5" fmla="*/ 29 h 124"/>
              <a:gd name="T6" fmla="*/ 98 w 121"/>
              <a:gd name="T7" fmla="*/ 66 h 124"/>
              <a:gd name="T8" fmla="*/ 116 w 121"/>
              <a:gd name="T9" fmla="*/ 105 h 124"/>
              <a:gd name="T10" fmla="*/ 74 w 121"/>
              <a:gd name="T11" fmla="*/ 95 h 124"/>
              <a:gd name="T12" fmla="*/ 42 w 121"/>
              <a:gd name="T13" fmla="*/ 124 h 124"/>
              <a:gd name="T14" fmla="*/ 38 w 121"/>
              <a:gd name="T15" fmla="*/ 81 h 124"/>
              <a:gd name="T16" fmla="*/ 0 w 121"/>
              <a:gd name="T17" fmla="*/ 59 h 124"/>
              <a:gd name="T18" fmla="*/ 40 w 121"/>
              <a:gd name="T19" fmla="*/ 43 h 124"/>
              <a:gd name="T20" fmla="*/ 49 w 121"/>
              <a:gd name="T21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1" h="124">
                <a:moveTo>
                  <a:pt x="49" y="0"/>
                </a:moveTo>
                <a:lnTo>
                  <a:pt x="78" y="33"/>
                </a:lnTo>
                <a:lnTo>
                  <a:pt x="121" y="29"/>
                </a:lnTo>
                <a:lnTo>
                  <a:pt x="98" y="66"/>
                </a:lnTo>
                <a:lnTo>
                  <a:pt x="116" y="105"/>
                </a:lnTo>
                <a:lnTo>
                  <a:pt x="74" y="95"/>
                </a:lnTo>
                <a:lnTo>
                  <a:pt x="42" y="124"/>
                </a:lnTo>
                <a:lnTo>
                  <a:pt x="38" y="81"/>
                </a:lnTo>
                <a:lnTo>
                  <a:pt x="0" y="59"/>
                </a:lnTo>
                <a:lnTo>
                  <a:pt x="40" y="43"/>
                </a:lnTo>
                <a:lnTo>
                  <a:pt x="49" y="0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Freeform 49"/>
          <p:cNvSpPr>
            <a:spLocks/>
          </p:cNvSpPr>
          <p:nvPr/>
        </p:nvSpPr>
        <p:spPr bwMode="auto">
          <a:xfrm>
            <a:off x="6378567" y="2776538"/>
            <a:ext cx="192088" cy="196850"/>
          </a:xfrm>
          <a:custGeom>
            <a:avLst/>
            <a:gdLst>
              <a:gd name="T0" fmla="*/ 49 w 121"/>
              <a:gd name="T1" fmla="*/ 0 h 124"/>
              <a:gd name="T2" fmla="*/ 78 w 121"/>
              <a:gd name="T3" fmla="*/ 33 h 124"/>
              <a:gd name="T4" fmla="*/ 121 w 121"/>
              <a:gd name="T5" fmla="*/ 29 h 124"/>
              <a:gd name="T6" fmla="*/ 98 w 121"/>
              <a:gd name="T7" fmla="*/ 66 h 124"/>
              <a:gd name="T8" fmla="*/ 116 w 121"/>
              <a:gd name="T9" fmla="*/ 105 h 124"/>
              <a:gd name="T10" fmla="*/ 74 w 121"/>
              <a:gd name="T11" fmla="*/ 95 h 124"/>
              <a:gd name="T12" fmla="*/ 42 w 121"/>
              <a:gd name="T13" fmla="*/ 124 h 124"/>
              <a:gd name="T14" fmla="*/ 38 w 121"/>
              <a:gd name="T15" fmla="*/ 81 h 124"/>
              <a:gd name="T16" fmla="*/ 0 w 121"/>
              <a:gd name="T17" fmla="*/ 59 h 124"/>
              <a:gd name="T18" fmla="*/ 40 w 121"/>
              <a:gd name="T19" fmla="*/ 43 h 124"/>
              <a:gd name="T20" fmla="*/ 49 w 121"/>
              <a:gd name="T21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1" h="124">
                <a:moveTo>
                  <a:pt x="49" y="0"/>
                </a:moveTo>
                <a:lnTo>
                  <a:pt x="78" y="33"/>
                </a:lnTo>
                <a:lnTo>
                  <a:pt x="121" y="29"/>
                </a:lnTo>
                <a:lnTo>
                  <a:pt x="98" y="66"/>
                </a:lnTo>
                <a:lnTo>
                  <a:pt x="116" y="105"/>
                </a:lnTo>
                <a:lnTo>
                  <a:pt x="74" y="95"/>
                </a:lnTo>
                <a:lnTo>
                  <a:pt x="42" y="124"/>
                </a:lnTo>
                <a:lnTo>
                  <a:pt x="38" y="81"/>
                </a:lnTo>
                <a:lnTo>
                  <a:pt x="0" y="59"/>
                </a:lnTo>
                <a:lnTo>
                  <a:pt x="40" y="43"/>
                </a:lnTo>
                <a:lnTo>
                  <a:pt x="4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Freeform 55"/>
          <p:cNvSpPr>
            <a:spLocks/>
          </p:cNvSpPr>
          <p:nvPr/>
        </p:nvSpPr>
        <p:spPr bwMode="auto">
          <a:xfrm>
            <a:off x="6188067" y="3054350"/>
            <a:ext cx="190500" cy="196850"/>
          </a:xfrm>
          <a:custGeom>
            <a:avLst/>
            <a:gdLst>
              <a:gd name="T0" fmla="*/ 71 w 120"/>
              <a:gd name="T1" fmla="*/ 0 h 124"/>
              <a:gd name="T2" fmla="*/ 80 w 120"/>
              <a:gd name="T3" fmla="*/ 43 h 124"/>
              <a:gd name="T4" fmla="*/ 120 w 120"/>
              <a:gd name="T5" fmla="*/ 60 h 124"/>
              <a:gd name="T6" fmla="*/ 83 w 120"/>
              <a:gd name="T7" fmla="*/ 81 h 124"/>
              <a:gd name="T8" fmla="*/ 79 w 120"/>
              <a:gd name="T9" fmla="*/ 124 h 124"/>
              <a:gd name="T10" fmla="*/ 47 w 120"/>
              <a:gd name="T11" fmla="*/ 95 h 124"/>
              <a:gd name="T12" fmla="*/ 5 w 120"/>
              <a:gd name="T13" fmla="*/ 105 h 124"/>
              <a:gd name="T14" fmla="*/ 22 w 120"/>
              <a:gd name="T15" fmla="*/ 66 h 124"/>
              <a:gd name="T16" fmla="*/ 0 w 120"/>
              <a:gd name="T17" fmla="*/ 29 h 124"/>
              <a:gd name="T18" fmla="*/ 43 w 120"/>
              <a:gd name="T19" fmla="*/ 33 h 124"/>
              <a:gd name="T20" fmla="*/ 71 w 120"/>
              <a:gd name="T21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0" h="124">
                <a:moveTo>
                  <a:pt x="71" y="0"/>
                </a:moveTo>
                <a:lnTo>
                  <a:pt x="80" y="43"/>
                </a:lnTo>
                <a:lnTo>
                  <a:pt x="120" y="60"/>
                </a:lnTo>
                <a:lnTo>
                  <a:pt x="83" y="81"/>
                </a:lnTo>
                <a:lnTo>
                  <a:pt x="79" y="124"/>
                </a:lnTo>
                <a:lnTo>
                  <a:pt x="47" y="95"/>
                </a:lnTo>
                <a:lnTo>
                  <a:pt x="5" y="105"/>
                </a:lnTo>
                <a:lnTo>
                  <a:pt x="22" y="66"/>
                </a:lnTo>
                <a:lnTo>
                  <a:pt x="0" y="29"/>
                </a:lnTo>
                <a:lnTo>
                  <a:pt x="43" y="33"/>
                </a:lnTo>
                <a:lnTo>
                  <a:pt x="71" y="0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Freeform 56"/>
          <p:cNvSpPr>
            <a:spLocks/>
          </p:cNvSpPr>
          <p:nvPr/>
        </p:nvSpPr>
        <p:spPr bwMode="auto">
          <a:xfrm>
            <a:off x="6188067" y="3054350"/>
            <a:ext cx="190500" cy="196850"/>
          </a:xfrm>
          <a:custGeom>
            <a:avLst/>
            <a:gdLst>
              <a:gd name="T0" fmla="*/ 71 w 120"/>
              <a:gd name="T1" fmla="*/ 0 h 124"/>
              <a:gd name="T2" fmla="*/ 80 w 120"/>
              <a:gd name="T3" fmla="*/ 43 h 124"/>
              <a:gd name="T4" fmla="*/ 120 w 120"/>
              <a:gd name="T5" fmla="*/ 60 h 124"/>
              <a:gd name="T6" fmla="*/ 83 w 120"/>
              <a:gd name="T7" fmla="*/ 81 h 124"/>
              <a:gd name="T8" fmla="*/ 79 w 120"/>
              <a:gd name="T9" fmla="*/ 124 h 124"/>
              <a:gd name="T10" fmla="*/ 47 w 120"/>
              <a:gd name="T11" fmla="*/ 95 h 124"/>
              <a:gd name="T12" fmla="*/ 5 w 120"/>
              <a:gd name="T13" fmla="*/ 105 h 124"/>
              <a:gd name="T14" fmla="*/ 22 w 120"/>
              <a:gd name="T15" fmla="*/ 66 h 124"/>
              <a:gd name="T16" fmla="*/ 0 w 120"/>
              <a:gd name="T17" fmla="*/ 29 h 124"/>
              <a:gd name="T18" fmla="*/ 43 w 120"/>
              <a:gd name="T19" fmla="*/ 33 h 124"/>
              <a:gd name="T20" fmla="*/ 71 w 120"/>
              <a:gd name="T21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0" h="124">
                <a:moveTo>
                  <a:pt x="71" y="0"/>
                </a:moveTo>
                <a:lnTo>
                  <a:pt x="80" y="43"/>
                </a:lnTo>
                <a:lnTo>
                  <a:pt x="120" y="60"/>
                </a:lnTo>
                <a:lnTo>
                  <a:pt x="83" y="81"/>
                </a:lnTo>
                <a:lnTo>
                  <a:pt x="79" y="124"/>
                </a:lnTo>
                <a:lnTo>
                  <a:pt x="47" y="95"/>
                </a:lnTo>
                <a:lnTo>
                  <a:pt x="5" y="105"/>
                </a:lnTo>
                <a:lnTo>
                  <a:pt x="22" y="66"/>
                </a:lnTo>
                <a:lnTo>
                  <a:pt x="0" y="29"/>
                </a:lnTo>
                <a:lnTo>
                  <a:pt x="43" y="33"/>
                </a:lnTo>
                <a:lnTo>
                  <a:pt x="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9" name="Freeform 64"/>
          <p:cNvSpPr>
            <a:spLocks/>
          </p:cNvSpPr>
          <p:nvPr/>
        </p:nvSpPr>
        <p:spPr bwMode="auto">
          <a:xfrm>
            <a:off x="6378567" y="2776538"/>
            <a:ext cx="192088" cy="196850"/>
          </a:xfrm>
          <a:custGeom>
            <a:avLst/>
            <a:gdLst>
              <a:gd name="T0" fmla="*/ 49 w 121"/>
              <a:gd name="T1" fmla="*/ 0 h 124"/>
              <a:gd name="T2" fmla="*/ 40 w 121"/>
              <a:gd name="T3" fmla="*/ 43 h 124"/>
              <a:gd name="T4" fmla="*/ 0 w 121"/>
              <a:gd name="T5" fmla="*/ 59 h 124"/>
              <a:gd name="T6" fmla="*/ 38 w 121"/>
              <a:gd name="T7" fmla="*/ 81 h 124"/>
              <a:gd name="T8" fmla="*/ 42 w 121"/>
              <a:gd name="T9" fmla="*/ 124 h 124"/>
              <a:gd name="T10" fmla="*/ 74 w 121"/>
              <a:gd name="T11" fmla="*/ 95 h 124"/>
              <a:gd name="T12" fmla="*/ 116 w 121"/>
              <a:gd name="T13" fmla="*/ 105 h 124"/>
              <a:gd name="T14" fmla="*/ 98 w 121"/>
              <a:gd name="T15" fmla="*/ 66 h 124"/>
              <a:gd name="T16" fmla="*/ 121 w 121"/>
              <a:gd name="T17" fmla="*/ 29 h 124"/>
              <a:gd name="T18" fmla="*/ 78 w 121"/>
              <a:gd name="T19" fmla="*/ 33 h 124"/>
              <a:gd name="T20" fmla="*/ 49 w 121"/>
              <a:gd name="T21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1" h="124">
                <a:moveTo>
                  <a:pt x="49" y="0"/>
                </a:moveTo>
                <a:lnTo>
                  <a:pt x="40" y="43"/>
                </a:lnTo>
                <a:lnTo>
                  <a:pt x="0" y="59"/>
                </a:lnTo>
                <a:lnTo>
                  <a:pt x="38" y="81"/>
                </a:lnTo>
                <a:lnTo>
                  <a:pt x="42" y="124"/>
                </a:lnTo>
                <a:lnTo>
                  <a:pt x="74" y="95"/>
                </a:lnTo>
                <a:lnTo>
                  <a:pt x="116" y="105"/>
                </a:lnTo>
                <a:lnTo>
                  <a:pt x="98" y="66"/>
                </a:lnTo>
                <a:lnTo>
                  <a:pt x="121" y="29"/>
                </a:lnTo>
                <a:lnTo>
                  <a:pt x="78" y="33"/>
                </a:lnTo>
                <a:lnTo>
                  <a:pt x="49" y="0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" name="Freeform 65"/>
          <p:cNvSpPr>
            <a:spLocks/>
          </p:cNvSpPr>
          <p:nvPr/>
        </p:nvSpPr>
        <p:spPr bwMode="auto">
          <a:xfrm>
            <a:off x="6378567" y="2776538"/>
            <a:ext cx="192088" cy="196850"/>
          </a:xfrm>
          <a:custGeom>
            <a:avLst/>
            <a:gdLst>
              <a:gd name="T0" fmla="*/ 49 w 121"/>
              <a:gd name="T1" fmla="*/ 0 h 124"/>
              <a:gd name="T2" fmla="*/ 40 w 121"/>
              <a:gd name="T3" fmla="*/ 43 h 124"/>
              <a:gd name="T4" fmla="*/ 0 w 121"/>
              <a:gd name="T5" fmla="*/ 59 h 124"/>
              <a:gd name="T6" fmla="*/ 38 w 121"/>
              <a:gd name="T7" fmla="*/ 81 h 124"/>
              <a:gd name="T8" fmla="*/ 42 w 121"/>
              <a:gd name="T9" fmla="*/ 124 h 124"/>
              <a:gd name="T10" fmla="*/ 74 w 121"/>
              <a:gd name="T11" fmla="*/ 95 h 124"/>
              <a:gd name="T12" fmla="*/ 116 w 121"/>
              <a:gd name="T13" fmla="*/ 105 h 124"/>
              <a:gd name="T14" fmla="*/ 98 w 121"/>
              <a:gd name="T15" fmla="*/ 66 h 124"/>
              <a:gd name="T16" fmla="*/ 121 w 121"/>
              <a:gd name="T17" fmla="*/ 29 h 124"/>
              <a:gd name="T18" fmla="*/ 78 w 121"/>
              <a:gd name="T19" fmla="*/ 33 h 124"/>
              <a:gd name="T20" fmla="*/ 49 w 121"/>
              <a:gd name="T21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1" h="124">
                <a:moveTo>
                  <a:pt x="49" y="0"/>
                </a:moveTo>
                <a:lnTo>
                  <a:pt x="40" y="43"/>
                </a:lnTo>
                <a:lnTo>
                  <a:pt x="0" y="59"/>
                </a:lnTo>
                <a:lnTo>
                  <a:pt x="38" y="81"/>
                </a:lnTo>
                <a:lnTo>
                  <a:pt x="42" y="124"/>
                </a:lnTo>
                <a:lnTo>
                  <a:pt x="74" y="95"/>
                </a:lnTo>
                <a:lnTo>
                  <a:pt x="116" y="105"/>
                </a:lnTo>
                <a:lnTo>
                  <a:pt x="98" y="66"/>
                </a:lnTo>
                <a:lnTo>
                  <a:pt x="121" y="29"/>
                </a:lnTo>
                <a:lnTo>
                  <a:pt x="78" y="33"/>
                </a:lnTo>
                <a:lnTo>
                  <a:pt x="4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Freeform 70"/>
          <p:cNvSpPr>
            <a:spLocks/>
          </p:cNvSpPr>
          <p:nvPr/>
        </p:nvSpPr>
        <p:spPr bwMode="auto">
          <a:xfrm>
            <a:off x="6216642" y="3054350"/>
            <a:ext cx="161925" cy="196850"/>
          </a:xfrm>
          <a:custGeom>
            <a:avLst/>
            <a:gdLst>
              <a:gd name="T0" fmla="*/ 53 w 102"/>
              <a:gd name="T1" fmla="*/ 0 h 124"/>
              <a:gd name="T2" fmla="*/ 25 w 102"/>
              <a:gd name="T3" fmla="*/ 33 h 124"/>
              <a:gd name="T4" fmla="*/ 0 w 102"/>
              <a:gd name="T5" fmla="*/ 31 h 124"/>
              <a:gd name="T6" fmla="*/ 32 w 102"/>
              <a:gd name="T7" fmla="*/ 97 h 124"/>
              <a:gd name="T8" fmla="*/ 61 w 102"/>
              <a:gd name="T9" fmla="*/ 124 h 124"/>
              <a:gd name="T10" fmla="*/ 65 w 102"/>
              <a:gd name="T11" fmla="*/ 81 h 124"/>
              <a:gd name="T12" fmla="*/ 102 w 102"/>
              <a:gd name="T13" fmla="*/ 60 h 124"/>
              <a:gd name="T14" fmla="*/ 62 w 102"/>
              <a:gd name="T15" fmla="*/ 43 h 124"/>
              <a:gd name="T16" fmla="*/ 53 w 102"/>
              <a:gd name="T17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2" h="124">
                <a:moveTo>
                  <a:pt x="53" y="0"/>
                </a:moveTo>
                <a:lnTo>
                  <a:pt x="25" y="33"/>
                </a:lnTo>
                <a:lnTo>
                  <a:pt x="0" y="31"/>
                </a:lnTo>
                <a:lnTo>
                  <a:pt x="32" y="97"/>
                </a:lnTo>
                <a:lnTo>
                  <a:pt x="61" y="124"/>
                </a:lnTo>
                <a:lnTo>
                  <a:pt x="65" y="81"/>
                </a:lnTo>
                <a:lnTo>
                  <a:pt x="102" y="60"/>
                </a:lnTo>
                <a:lnTo>
                  <a:pt x="62" y="43"/>
                </a:lnTo>
                <a:lnTo>
                  <a:pt x="53" y="0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Freeform 71"/>
          <p:cNvSpPr>
            <a:spLocks/>
          </p:cNvSpPr>
          <p:nvPr/>
        </p:nvSpPr>
        <p:spPr bwMode="auto">
          <a:xfrm>
            <a:off x="6216642" y="3054350"/>
            <a:ext cx="161925" cy="196850"/>
          </a:xfrm>
          <a:custGeom>
            <a:avLst/>
            <a:gdLst>
              <a:gd name="T0" fmla="*/ 53 w 102"/>
              <a:gd name="T1" fmla="*/ 0 h 124"/>
              <a:gd name="T2" fmla="*/ 25 w 102"/>
              <a:gd name="T3" fmla="*/ 33 h 124"/>
              <a:gd name="T4" fmla="*/ 0 w 102"/>
              <a:gd name="T5" fmla="*/ 31 h 124"/>
              <a:gd name="T6" fmla="*/ 32 w 102"/>
              <a:gd name="T7" fmla="*/ 97 h 124"/>
              <a:gd name="T8" fmla="*/ 61 w 102"/>
              <a:gd name="T9" fmla="*/ 124 h 124"/>
              <a:gd name="T10" fmla="*/ 65 w 102"/>
              <a:gd name="T11" fmla="*/ 81 h 124"/>
              <a:gd name="T12" fmla="*/ 102 w 102"/>
              <a:gd name="T13" fmla="*/ 60 h 124"/>
              <a:gd name="T14" fmla="*/ 62 w 102"/>
              <a:gd name="T15" fmla="*/ 43 h 124"/>
              <a:gd name="T16" fmla="*/ 53 w 102"/>
              <a:gd name="T17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2" h="124">
                <a:moveTo>
                  <a:pt x="53" y="0"/>
                </a:moveTo>
                <a:lnTo>
                  <a:pt x="25" y="33"/>
                </a:lnTo>
                <a:lnTo>
                  <a:pt x="0" y="31"/>
                </a:lnTo>
                <a:lnTo>
                  <a:pt x="32" y="97"/>
                </a:lnTo>
                <a:lnTo>
                  <a:pt x="61" y="124"/>
                </a:lnTo>
                <a:lnTo>
                  <a:pt x="65" y="81"/>
                </a:lnTo>
                <a:lnTo>
                  <a:pt x="102" y="60"/>
                </a:lnTo>
                <a:lnTo>
                  <a:pt x="62" y="43"/>
                </a:lnTo>
                <a:lnTo>
                  <a:pt x="5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Freeform 50"/>
          <p:cNvSpPr>
            <a:spLocks/>
          </p:cNvSpPr>
          <p:nvPr/>
        </p:nvSpPr>
        <p:spPr bwMode="auto">
          <a:xfrm>
            <a:off x="6153602" y="4030663"/>
            <a:ext cx="190500" cy="196850"/>
          </a:xfrm>
          <a:custGeom>
            <a:avLst/>
            <a:gdLst>
              <a:gd name="T0" fmla="*/ 49 w 120"/>
              <a:gd name="T1" fmla="*/ 0 h 124"/>
              <a:gd name="T2" fmla="*/ 77 w 120"/>
              <a:gd name="T3" fmla="*/ 33 h 124"/>
              <a:gd name="T4" fmla="*/ 120 w 120"/>
              <a:gd name="T5" fmla="*/ 28 h 124"/>
              <a:gd name="T6" fmla="*/ 98 w 120"/>
              <a:gd name="T7" fmla="*/ 65 h 124"/>
              <a:gd name="T8" fmla="*/ 116 w 120"/>
              <a:gd name="T9" fmla="*/ 105 h 124"/>
              <a:gd name="T10" fmla="*/ 73 w 120"/>
              <a:gd name="T11" fmla="*/ 95 h 124"/>
              <a:gd name="T12" fmla="*/ 41 w 120"/>
              <a:gd name="T13" fmla="*/ 124 h 124"/>
              <a:gd name="T14" fmla="*/ 38 w 120"/>
              <a:gd name="T15" fmla="*/ 81 h 124"/>
              <a:gd name="T16" fmla="*/ 0 w 120"/>
              <a:gd name="T17" fmla="*/ 59 h 124"/>
              <a:gd name="T18" fmla="*/ 40 w 120"/>
              <a:gd name="T19" fmla="*/ 43 h 124"/>
              <a:gd name="T20" fmla="*/ 49 w 120"/>
              <a:gd name="T21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0" h="124">
                <a:moveTo>
                  <a:pt x="49" y="0"/>
                </a:moveTo>
                <a:lnTo>
                  <a:pt x="77" y="33"/>
                </a:lnTo>
                <a:lnTo>
                  <a:pt x="120" y="28"/>
                </a:lnTo>
                <a:lnTo>
                  <a:pt x="98" y="65"/>
                </a:lnTo>
                <a:lnTo>
                  <a:pt x="116" y="105"/>
                </a:lnTo>
                <a:lnTo>
                  <a:pt x="73" y="95"/>
                </a:lnTo>
                <a:lnTo>
                  <a:pt x="41" y="124"/>
                </a:lnTo>
                <a:lnTo>
                  <a:pt x="38" y="81"/>
                </a:lnTo>
                <a:lnTo>
                  <a:pt x="0" y="59"/>
                </a:lnTo>
                <a:lnTo>
                  <a:pt x="40" y="43"/>
                </a:lnTo>
                <a:lnTo>
                  <a:pt x="49" y="0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Freeform 68"/>
          <p:cNvSpPr>
            <a:spLocks/>
          </p:cNvSpPr>
          <p:nvPr/>
        </p:nvSpPr>
        <p:spPr bwMode="auto">
          <a:xfrm>
            <a:off x="9032867" y="3181350"/>
            <a:ext cx="196850" cy="188913"/>
          </a:xfrm>
          <a:custGeom>
            <a:avLst/>
            <a:gdLst>
              <a:gd name="T0" fmla="*/ 61 w 124"/>
              <a:gd name="T1" fmla="*/ 0 h 119"/>
              <a:gd name="T2" fmla="*/ 42 w 124"/>
              <a:gd name="T3" fmla="*/ 39 h 119"/>
              <a:gd name="T4" fmla="*/ 0 w 124"/>
              <a:gd name="T5" fmla="*/ 46 h 119"/>
              <a:gd name="T6" fmla="*/ 31 w 124"/>
              <a:gd name="T7" fmla="*/ 76 h 119"/>
              <a:gd name="T8" fmla="*/ 24 w 124"/>
              <a:gd name="T9" fmla="*/ 119 h 119"/>
              <a:gd name="T10" fmla="*/ 62 w 124"/>
              <a:gd name="T11" fmla="*/ 98 h 119"/>
              <a:gd name="T12" fmla="*/ 100 w 124"/>
              <a:gd name="T13" fmla="*/ 118 h 119"/>
              <a:gd name="T14" fmla="*/ 93 w 124"/>
              <a:gd name="T15" fmla="*/ 75 h 119"/>
              <a:gd name="T16" fmla="*/ 124 w 124"/>
              <a:gd name="T17" fmla="*/ 45 h 119"/>
              <a:gd name="T18" fmla="*/ 81 w 124"/>
              <a:gd name="T19" fmla="*/ 39 h 119"/>
              <a:gd name="T20" fmla="*/ 61 w 124"/>
              <a:gd name="T2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" h="119">
                <a:moveTo>
                  <a:pt x="61" y="0"/>
                </a:moveTo>
                <a:lnTo>
                  <a:pt x="42" y="39"/>
                </a:lnTo>
                <a:lnTo>
                  <a:pt x="0" y="46"/>
                </a:lnTo>
                <a:lnTo>
                  <a:pt x="31" y="76"/>
                </a:lnTo>
                <a:lnTo>
                  <a:pt x="24" y="119"/>
                </a:lnTo>
                <a:lnTo>
                  <a:pt x="62" y="98"/>
                </a:lnTo>
                <a:lnTo>
                  <a:pt x="100" y="118"/>
                </a:lnTo>
                <a:lnTo>
                  <a:pt x="93" y="75"/>
                </a:lnTo>
                <a:lnTo>
                  <a:pt x="124" y="45"/>
                </a:lnTo>
                <a:lnTo>
                  <a:pt x="81" y="39"/>
                </a:lnTo>
                <a:lnTo>
                  <a:pt x="61" y="0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9" name="Freeform 58"/>
          <p:cNvSpPr>
            <a:spLocks/>
          </p:cNvSpPr>
          <p:nvPr/>
        </p:nvSpPr>
        <p:spPr bwMode="auto">
          <a:xfrm>
            <a:off x="7611260" y="3012283"/>
            <a:ext cx="188913" cy="196850"/>
          </a:xfrm>
          <a:custGeom>
            <a:avLst/>
            <a:gdLst>
              <a:gd name="T0" fmla="*/ 75 w 119"/>
              <a:gd name="T1" fmla="*/ 0 h 124"/>
              <a:gd name="T2" fmla="*/ 80 w 119"/>
              <a:gd name="T3" fmla="*/ 43 h 124"/>
              <a:gd name="T4" fmla="*/ 119 w 119"/>
              <a:gd name="T5" fmla="*/ 63 h 124"/>
              <a:gd name="T6" fmla="*/ 79 w 119"/>
              <a:gd name="T7" fmla="*/ 81 h 124"/>
              <a:gd name="T8" fmla="*/ 72 w 119"/>
              <a:gd name="T9" fmla="*/ 124 h 124"/>
              <a:gd name="T10" fmla="*/ 43 w 119"/>
              <a:gd name="T11" fmla="*/ 92 h 124"/>
              <a:gd name="T12" fmla="*/ 0 w 119"/>
              <a:gd name="T13" fmla="*/ 98 h 124"/>
              <a:gd name="T14" fmla="*/ 21 w 119"/>
              <a:gd name="T15" fmla="*/ 61 h 124"/>
              <a:gd name="T16" fmla="*/ 1 w 119"/>
              <a:gd name="T17" fmla="*/ 22 h 124"/>
              <a:gd name="T18" fmla="*/ 44 w 119"/>
              <a:gd name="T19" fmla="*/ 30 h 124"/>
              <a:gd name="T20" fmla="*/ 75 w 119"/>
              <a:gd name="T21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9" h="124">
                <a:moveTo>
                  <a:pt x="75" y="0"/>
                </a:moveTo>
                <a:lnTo>
                  <a:pt x="80" y="43"/>
                </a:lnTo>
                <a:lnTo>
                  <a:pt x="119" y="63"/>
                </a:lnTo>
                <a:lnTo>
                  <a:pt x="79" y="81"/>
                </a:lnTo>
                <a:lnTo>
                  <a:pt x="72" y="124"/>
                </a:lnTo>
                <a:lnTo>
                  <a:pt x="43" y="92"/>
                </a:lnTo>
                <a:lnTo>
                  <a:pt x="0" y="98"/>
                </a:lnTo>
                <a:lnTo>
                  <a:pt x="21" y="61"/>
                </a:lnTo>
                <a:lnTo>
                  <a:pt x="1" y="22"/>
                </a:lnTo>
                <a:lnTo>
                  <a:pt x="44" y="30"/>
                </a:lnTo>
                <a:lnTo>
                  <a:pt x="75" y="0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任意多边形 92"/>
          <p:cNvSpPr/>
          <p:nvPr/>
        </p:nvSpPr>
        <p:spPr>
          <a:xfrm>
            <a:off x="9178694" y="575753"/>
            <a:ext cx="1069293" cy="268402"/>
          </a:xfrm>
          <a:custGeom>
            <a:avLst/>
            <a:gdLst/>
            <a:ahLst/>
            <a:cxnLst/>
            <a:rect l="l" t="t" r="r" b="b"/>
            <a:pathLst>
              <a:path w="1069293" h="268402">
                <a:moveTo>
                  <a:pt x="119770" y="164008"/>
                </a:moveTo>
                <a:lnTo>
                  <a:pt x="137303" y="174798"/>
                </a:lnTo>
                <a:cubicBezTo>
                  <a:pt x="122197" y="197098"/>
                  <a:pt x="107811" y="216879"/>
                  <a:pt x="94143" y="234143"/>
                </a:cubicBezTo>
                <a:cubicBezTo>
                  <a:pt x="88029" y="230007"/>
                  <a:pt x="82004" y="225961"/>
                  <a:pt x="76070" y="222005"/>
                </a:cubicBezTo>
                <a:cubicBezTo>
                  <a:pt x="90996" y="205460"/>
                  <a:pt x="105563" y="186128"/>
                  <a:pt x="119770" y="164008"/>
                </a:cubicBezTo>
                <a:close/>
                <a:moveTo>
                  <a:pt x="214452" y="161850"/>
                </a:moveTo>
                <a:cubicBezTo>
                  <a:pt x="231356" y="184869"/>
                  <a:pt x="245114" y="205280"/>
                  <a:pt x="255724" y="223084"/>
                </a:cubicBezTo>
                <a:lnTo>
                  <a:pt x="238190" y="234953"/>
                </a:lnTo>
                <a:cubicBezTo>
                  <a:pt x="222724" y="208877"/>
                  <a:pt x="209147" y="188735"/>
                  <a:pt x="197458" y="174528"/>
                </a:cubicBezTo>
                <a:close/>
                <a:moveTo>
                  <a:pt x="986749" y="160232"/>
                </a:moveTo>
                <a:lnTo>
                  <a:pt x="986749" y="230097"/>
                </a:lnTo>
                <a:lnTo>
                  <a:pt x="1048792" y="230097"/>
                </a:lnTo>
                <a:lnTo>
                  <a:pt x="1048792" y="160232"/>
                </a:lnTo>
                <a:close/>
                <a:moveTo>
                  <a:pt x="850525" y="160232"/>
                </a:moveTo>
                <a:lnTo>
                  <a:pt x="850525" y="229558"/>
                </a:lnTo>
                <a:lnTo>
                  <a:pt x="912298" y="229558"/>
                </a:lnTo>
                <a:lnTo>
                  <a:pt x="912298" y="160232"/>
                </a:lnTo>
                <a:close/>
                <a:moveTo>
                  <a:pt x="388711" y="160232"/>
                </a:moveTo>
                <a:lnTo>
                  <a:pt x="406515" y="165627"/>
                </a:lnTo>
                <a:cubicBezTo>
                  <a:pt x="398422" y="180373"/>
                  <a:pt x="390959" y="192692"/>
                  <a:pt x="384126" y="202583"/>
                </a:cubicBezTo>
                <a:cubicBezTo>
                  <a:pt x="396174" y="201504"/>
                  <a:pt x="406964" y="200514"/>
                  <a:pt x="416496" y="199615"/>
                </a:cubicBezTo>
                <a:cubicBezTo>
                  <a:pt x="413798" y="194400"/>
                  <a:pt x="410921" y="188915"/>
                  <a:pt x="407864" y="183160"/>
                </a:cubicBezTo>
                <a:lnTo>
                  <a:pt x="421891" y="176417"/>
                </a:lnTo>
                <a:cubicBezTo>
                  <a:pt x="429444" y="187566"/>
                  <a:pt x="437536" y="201953"/>
                  <a:pt x="446168" y="219577"/>
                </a:cubicBezTo>
                <a:lnTo>
                  <a:pt x="430523" y="227939"/>
                </a:lnTo>
                <a:cubicBezTo>
                  <a:pt x="428724" y="223803"/>
                  <a:pt x="426566" y="219307"/>
                  <a:pt x="424049" y="214452"/>
                </a:cubicBezTo>
                <a:cubicBezTo>
                  <a:pt x="407504" y="216070"/>
                  <a:pt x="388891" y="218228"/>
                  <a:pt x="368210" y="220926"/>
                </a:cubicBezTo>
                <a:lnTo>
                  <a:pt x="362006" y="205010"/>
                </a:lnTo>
                <a:cubicBezTo>
                  <a:pt x="371357" y="197637"/>
                  <a:pt x="380259" y="182711"/>
                  <a:pt x="388711" y="160232"/>
                </a:cubicBezTo>
                <a:close/>
                <a:moveTo>
                  <a:pt x="338807" y="159692"/>
                </a:moveTo>
                <a:lnTo>
                  <a:pt x="357690" y="159692"/>
                </a:lnTo>
                <a:lnTo>
                  <a:pt x="357690" y="225242"/>
                </a:lnTo>
                <a:cubicBezTo>
                  <a:pt x="357690" y="236751"/>
                  <a:pt x="363804" y="242596"/>
                  <a:pt x="376033" y="242775"/>
                </a:cubicBezTo>
                <a:lnTo>
                  <a:pt x="491217" y="242775"/>
                </a:lnTo>
                <a:cubicBezTo>
                  <a:pt x="503086" y="242775"/>
                  <a:pt x="509829" y="237740"/>
                  <a:pt x="511448" y="227669"/>
                </a:cubicBezTo>
                <a:cubicBezTo>
                  <a:pt x="512887" y="219397"/>
                  <a:pt x="513966" y="208787"/>
                  <a:pt x="514685" y="195839"/>
                </a:cubicBezTo>
                <a:cubicBezTo>
                  <a:pt x="520260" y="197997"/>
                  <a:pt x="526104" y="200514"/>
                  <a:pt x="532219" y="203392"/>
                </a:cubicBezTo>
                <a:cubicBezTo>
                  <a:pt x="531320" y="213822"/>
                  <a:pt x="530061" y="223803"/>
                  <a:pt x="528442" y="233334"/>
                </a:cubicBezTo>
                <a:cubicBezTo>
                  <a:pt x="525385" y="251677"/>
                  <a:pt x="513516" y="260849"/>
                  <a:pt x="492835" y="260849"/>
                </a:cubicBezTo>
                <a:lnTo>
                  <a:pt x="373066" y="260849"/>
                </a:lnTo>
                <a:cubicBezTo>
                  <a:pt x="350227" y="260669"/>
                  <a:pt x="338807" y="249969"/>
                  <a:pt x="338807" y="228748"/>
                </a:cubicBezTo>
                <a:close/>
                <a:moveTo>
                  <a:pt x="966248" y="141349"/>
                </a:moveTo>
                <a:lnTo>
                  <a:pt x="1069293" y="141349"/>
                </a:lnTo>
                <a:lnTo>
                  <a:pt x="1069293" y="265974"/>
                </a:lnTo>
                <a:lnTo>
                  <a:pt x="1048792" y="265974"/>
                </a:lnTo>
                <a:lnTo>
                  <a:pt x="1048792" y="247631"/>
                </a:lnTo>
                <a:lnTo>
                  <a:pt x="986749" y="247631"/>
                </a:lnTo>
                <a:lnTo>
                  <a:pt x="986749" y="265974"/>
                </a:lnTo>
                <a:lnTo>
                  <a:pt x="966248" y="265974"/>
                </a:lnTo>
                <a:close/>
                <a:moveTo>
                  <a:pt x="830024" y="141349"/>
                </a:moveTo>
                <a:lnTo>
                  <a:pt x="932799" y="141349"/>
                </a:lnTo>
                <a:lnTo>
                  <a:pt x="932799" y="265974"/>
                </a:lnTo>
                <a:lnTo>
                  <a:pt x="912298" y="265974"/>
                </a:lnTo>
                <a:lnTo>
                  <a:pt x="912298" y="247901"/>
                </a:lnTo>
                <a:lnTo>
                  <a:pt x="850525" y="247901"/>
                </a:lnTo>
                <a:lnTo>
                  <a:pt x="850525" y="265974"/>
                </a:lnTo>
                <a:lnTo>
                  <a:pt x="830024" y="265974"/>
                </a:lnTo>
                <a:close/>
                <a:moveTo>
                  <a:pt x="344202" y="97649"/>
                </a:moveTo>
                <a:cubicBezTo>
                  <a:pt x="344022" y="109518"/>
                  <a:pt x="343303" y="120848"/>
                  <a:pt x="342044" y="131638"/>
                </a:cubicBezTo>
                <a:lnTo>
                  <a:pt x="373875" y="131638"/>
                </a:lnTo>
                <a:lnTo>
                  <a:pt x="373875" y="97649"/>
                </a:lnTo>
                <a:close/>
                <a:moveTo>
                  <a:pt x="296187" y="97649"/>
                </a:moveTo>
                <a:lnTo>
                  <a:pt x="296187" y="131638"/>
                </a:lnTo>
                <a:lnTo>
                  <a:pt x="323432" y="131638"/>
                </a:lnTo>
                <a:cubicBezTo>
                  <a:pt x="324870" y="120848"/>
                  <a:pt x="325679" y="109518"/>
                  <a:pt x="325859" y="97649"/>
                </a:cubicBezTo>
                <a:close/>
                <a:moveTo>
                  <a:pt x="417035" y="77688"/>
                </a:moveTo>
                <a:cubicBezTo>
                  <a:pt x="429264" y="86500"/>
                  <a:pt x="442661" y="97200"/>
                  <a:pt x="457228" y="109788"/>
                </a:cubicBezTo>
                <a:lnTo>
                  <a:pt x="443201" y="124085"/>
                </a:lnTo>
                <a:cubicBezTo>
                  <a:pt x="432771" y="113834"/>
                  <a:pt x="420002" y="102595"/>
                  <a:pt x="404896" y="90366"/>
                </a:cubicBezTo>
                <a:close/>
                <a:moveTo>
                  <a:pt x="344202" y="47745"/>
                </a:moveTo>
                <a:lnTo>
                  <a:pt x="344202" y="81464"/>
                </a:lnTo>
                <a:lnTo>
                  <a:pt x="373875" y="81464"/>
                </a:lnTo>
                <a:lnTo>
                  <a:pt x="373875" y="47745"/>
                </a:lnTo>
                <a:close/>
                <a:moveTo>
                  <a:pt x="296187" y="47745"/>
                </a:moveTo>
                <a:lnTo>
                  <a:pt x="296187" y="81464"/>
                </a:lnTo>
                <a:lnTo>
                  <a:pt x="325859" y="81464"/>
                </a:lnTo>
                <a:lnTo>
                  <a:pt x="325859" y="47745"/>
                </a:lnTo>
                <a:close/>
                <a:moveTo>
                  <a:pt x="878040" y="31291"/>
                </a:moveTo>
                <a:lnTo>
                  <a:pt x="878040" y="91715"/>
                </a:lnTo>
                <a:lnTo>
                  <a:pt x="1021008" y="91715"/>
                </a:lnTo>
                <a:lnTo>
                  <a:pt x="1021008" y="31291"/>
                </a:lnTo>
                <a:close/>
                <a:moveTo>
                  <a:pt x="427825" y="24277"/>
                </a:moveTo>
                <a:cubicBezTo>
                  <a:pt x="440593" y="34528"/>
                  <a:pt x="453002" y="45408"/>
                  <a:pt x="465051" y="56917"/>
                </a:cubicBezTo>
                <a:lnTo>
                  <a:pt x="450754" y="70405"/>
                </a:lnTo>
                <a:cubicBezTo>
                  <a:pt x="440324" y="59435"/>
                  <a:pt x="428185" y="48195"/>
                  <a:pt x="414338" y="36686"/>
                </a:cubicBezTo>
                <a:close/>
                <a:moveTo>
                  <a:pt x="0" y="18343"/>
                </a:moveTo>
                <a:lnTo>
                  <a:pt x="77688" y="18343"/>
                </a:lnTo>
                <a:lnTo>
                  <a:pt x="77688" y="37225"/>
                </a:lnTo>
                <a:cubicBezTo>
                  <a:pt x="65460" y="77508"/>
                  <a:pt x="57727" y="102505"/>
                  <a:pt x="54490" y="112216"/>
                </a:cubicBezTo>
                <a:cubicBezTo>
                  <a:pt x="69236" y="131638"/>
                  <a:pt x="77419" y="149262"/>
                  <a:pt x="79037" y="165087"/>
                </a:cubicBezTo>
                <a:cubicBezTo>
                  <a:pt x="84252" y="196738"/>
                  <a:pt x="75800" y="214631"/>
                  <a:pt x="53681" y="218768"/>
                </a:cubicBezTo>
                <a:cubicBezTo>
                  <a:pt x="46667" y="220026"/>
                  <a:pt x="37585" y="220116"/>
                  <a:pt x="26436" y="219037"/>
                </a:cubicBezTo>
                <a:cubicBezTo>
                  <a:pt x="24997" y="211664"/>
                  <a:pt x="23019" y="204111"/>
                  <a:pt x="20501" y="196378"/>
                </a:cubicBezTo>
                <a:cubicBezTo>
                  <a:pt x="29313" y="198536"/>
                  <a:pt x="37585" y="199256"/>
                  <a:pt x="45318" y="198536"/>
                </a:cubicBezTo>
                <a:cubicBezTo>
                  <a:pt x="57727" y="197457"/>
                  <a:pt x="61773" y="186038"/>
                  <a:pt x="57457" y="164278"/>
                </a:cubicBezTo>
                <a:cubicBezTo>
                  <a:pt x="54939" y="149711"/>
                  <a:pt x="46847" y="133526"/>
                  <a:pt x="33179" y="115723"/>
                </a:cubicBezTo>
                <a:cubicBezTo>
                  <a:pt x="41272" y="89107"/>
                  <a:pt x="48645" y="62941"/>
                  <a:pt x="55299" y="37225"/>
                </a:cubicBezTo>
                <a:lnTo>
                  <a:pt x="20231" y="37225"/>
                </a:lnTo>
                <a:lnTo>
                  <a:pt x="20231" y="263546"/>
                </a:lnTo>
                <a:lnTo>
                  <a:pt x="0" y="263546"/>
                </a:lnTo>
                <a:close/>
                <a:moveTo>
                  <a:pt x="856459" y="12408"/>
                </a:moveTo>
                <a:lnTo>
                  <a:pt x="1042588" y="12408"/>
                </a:lnTo>
                <a:lnTo>
                  <a:pt x="1042588" y="119230"/>
                </a:lnTo>
                <a:lnTo>
                  <a:pt x="1021008" y="119230"/>
                </a:lnTo>
                <a:lnTo>
                  <a:pt x="1021008" y="110597"/>
                </a:lnTo>
                <a:lnTo>
                  <a:pt x="878040" y="110597"/>
                </a:lnTo>
                <a:lnTo>
                  <a:pt x="878040" y="119230"/>
                </a:lnTo>
                <a:lnTo>
                  <a:pt x="856459" y="119230"/>
                </a:lnTo>
                <a:close/>
                <a:moveTo>
                  <a:pt x="598308" y="1348"/>
                </a:moveTo>
                <a:lnTo>
                  <a:pt x="620427" y="7822"/>
                </a:lnTo>
                <a:cubicBezTo>
                  <a:pt x="613504" y="29043"/>
                  <a:pt x="606130" y="48959"/>
                  <a:pt x="598308" y="67572"/>
                </a:cubicBezTo>
                <a:lnTo>
                  <a:pt x="598308" y="265704"/>
                </a:lnTo>
                <a:lnTo>
                  <a:pt x="577267" y="265704"/>
                </a:lnTo>
                <a:lnTo>
                  <a:pt x="577267" y="111542"/>
                </a:lnTo>
                <a:cubicBezTo>
                  <a:pt x="568186" y="128536"/>
                  <a:pt x="558564" y="144047"/>
                  <a:pt x="548404" y="158074"/>
                </a:cubicBezTo>
                <a:cubicBezTo>
                  <a:pt x="545706" y="151240"/>
                  <a:pt x="542290" y="143507"/>
                  <a:pt x="538153" y="134875"/>
                </a:cubicBezTo>
                <a:cubicBezTo>
                  <a:pt x="563510" y="97290"/>
                  <a:pt x="583561" y="52781"/>
                  <a:pt x="598308" y="1348"/>
                </a:cubicBezTo>
                <a:close/>
                <a:moveTo>
                  <a:pt x="475571" y="1079"/>
                </a:moveTo>
                <a:lnTo>
                  <a:pt x="494723" y="1079"/>
                </a:lnTo>
                <a:lnTo>
                  <a:pt x="494723" y="138112"/>
                </a:lnTo>
                <a:lnTo>
                  <a:pt x="525205" y="135415"/>
                </a:lnTo>
                <a:lnTo>
                  <a:pt x="526824" y="153758"/>
                </a:lnTo>
                <a:lnTo>
                  <a:pt x="494723" y="156725"/>
                </a:lnTo>
                <a:lnTo>
                  <a:pt x="494723" y="227939"/>
                </a:lnTo>
                <a:lnTo>
                  <a:pt x="475571" y="227939"/>
                </a:lnTo>
                <a:lnTo>
                  <a:pt x="475571" y="158343"/>
                </a:lnTo>
                <a:lnTo>
                  <a:pt x="406785" y="164278"/>
                </a:lnTo>
                <a:lnTo>
                  <a:pt x="404357" y="145935"/>
                </a:lnTo>
                <a:lnTo>
                  <a:pt x="475571" y="139731"/>
                </a:lnTo>
                <a:close/>
                <a:moveTo>
                  <a:pt x="325590" y="1079"/>
                </a:moveTo>
                <a:lnTo>
                  <a:pt x="345821" y="5664"/>
                </a:lnTo>
                <a:cubicBezTo>
                  <a:pt x="342224" y="15375"/>
                  <a:pt x="338717" y="23828"/>
                  <a:pt x="335301" y="31021"/>
                </a:cubicBezTo>
                <a:lnTo>
                  <a:pt x="392218" y="31021"/>
                </a:lnTo>
                <a:lnTo>
                  <a:pt x="392218" y="148363"/>
                </a:lnTo>
                <a:lnTo>
                  <a:pt x="339617" y="148363"/>
                </a:lnTo>
                <a:cubicBezTo>
                  <a:pt x="331164" y="198536"/>
                  <a:pt x="310483" y="238549"/>
                  <a:pt x="277574" y="268402"/>
                </a:cubicBezTo>
                <a:cubicBezTo>
                  <a:pt x="273797" y="263187"/>
                  <a:pt x="268762" y="257342"/>
                  <a:pt x="262468" y="250868"/>
                </a:cubicBezTo>
                <a:cubicBezTo>
                  <a:pt x="292860" y="227130"/>
                  <a:pt x="312282" y="192961"/>
                  <a:pt x="320734" y="148363"/>
                </a:cubicBezTo>
                <a:lnTo>
                  <a:pt x="296187" y="148363"/>
                </a:lnTo>
                <a:lnTo>
                  <a:pt x="296187" y="160771"/>
                </a:lnTo>
                <a:lnTo>
                  <a:pt x="277844" y="160771"/>
                </a:lnTo>
                <a:lnTo>
                  <a:pt x="277844" y="31021"/>
                </a:lnTo>
                <a:lnTo>
                  <a:pt x="315878" y="31021"/>
                </a:lnTo>
                <a:cubicBezTo>
                  <a:pt x="320015" y="20591"/>
                  <a:pt x="323252" y="10610"/>
                  <a:pt x="325590" y="1079"/>
                </a:cubicBezTo>
                <a:close/>
                <a:moveTo>
                  <a:pt x="666015" y="539"/>
                </a:moveTo>
                <a:lnTo>
                  <a:pt x="688135" y="4585"/>
                </a:lnTo>
                <a:cubicBezTo>
                  <a:pt x="683909" y="18433"/>
                  <a:pt x="679143" y="31830"/>
                  <a:pt x="673838" y="44778"/>
                </a:cubicBezTo>
                <a:lnTo>
                  <a:pt x="806825" y="44778"/>
                </a:lnTo>
                <a:lnTo>
                  <a:pt x="806825" y="63661"/>
                </a:lnTo>
                <a:lnTo>
                  <a:pt x="708636" y="63661"/>
                </a:lnTo>
                <a:lnTo>
                  <a:pt x="708636" y="110867"/>
                </a:lnTo>
                <a:lnTo>
                  <a:pt x="796035" y="110867"/>
                </a:lnTo>
                <a:lnTo>
                  <a:pt x="796035" y="129750"/>
                </a:lnTo>
                <a:lnTo>
                  <a:pt x="708636" y="129750"/>
                </a:lnTo>
                <a:lnTo>
                  <a:pt x="708636" y="178844"/>
                </a:lnTo>
                <a:lnTo>
                  <a:pt x="799542" y="178844"/>
                </a:lnTo>
                <a:lnTo>
                  <a:pt x="799542" y="197727"/>
                </a:lnTo>
                <a:lnTo>
                  <a:pt x="708636" y="197727"/>
                </a:lnTo>
                <a:lnTo>
                  <a:pt x="708636" y="265704"/>
                </a:lnTo>
                <a:lnTo>
                  <a:pt x="687595" y="265704"/>
                </a:lnTo>
                <a:lnTo>
                  <a:pt x="687595" y="63661"/>
                </a:lnTo>
                <a:lnTo>
                  <a:pt x="665611" y="63661"/>
                </a:lnTo>
                <a:cubicBezTo>
                  <a:pt x="655450" y="85601"/>
                  <a:pt x="643626" y="106192"/>
                  <a:pt x="630138" y="125434"/>
                </a:cubicBezTo>
                <a:cubicBezTo>
                  <a:pt x="625103" y="120578"/>
                  <a:pt x="619438" y="115453"/>
                  <a:pt x="613144" y="110058"/>
                </a:cubicBezTo>
                <a:cubicBezTo>
                  <a:pt x="637062" y="77328"/>
                  <a:pt x="654686" y="40822"/>
                  <a:pt x="666015" y="539"/>
                </a:cubicBezTo>
                <a:close/>
                <a:moveTo>
                  <a:pt x="138382" y="0"/>
                </a:moveTo>
                <a:lnTo>
                  <a:pt x="158883" y="5664"/>
                </a:lnTo>
                <a:cubicBezTo>
                  <a:pt x="154927" y="16904"/>
                  <a:pt x="151016" y="27874"/>
                  <a:pt x="147149" y="38574"/>
                </a:cubicBezTo>
                <a:lnTo>
                  <a:pt x="250329" y="38574"/>
                </a:lnTo>
                <a:lnTo>
                  <a:pt x="250329" y="57726"/>
                </a:lnTo>
                <a:lnTo>
                  <a:pt x="140136" y="57726"/>
                </a:lnTo>
                <a:cubicBezTo>
                  <a:pt x="131953" y="80116"/>
                  <a:pt x="123906" y="101426"/>
                  <a:pt x="115993" y="121657"/>
                </a:cubicBezTo>
                <a:lnTo>
                  <a:pt x="160772" y="121657"/>
                </a:lnTo>
                <a:lnTo>
                  <a:pt x="160772" y="75260"/>
                </a:lnTo>
                <a:lnTo>
                  <a:pt x="181273" y="75260"/>
                </a:lnTo>
                <a:lnTo>
                  <a:pt x="181273" y="121657"/>
                </a:lnTo>
                <a:lnTo>
                  <a:pt x="248441" y="121657"/>
                </a:lnTo>
                <a:lnTo>
                  <a:pt x="248441" y="141079"/>
                </a:lnTo>
                <a:lnTo>
                  <a:pt x="181273" y="141079"/>
                </a:lnTo>
                <a:lnTo>
                  <a:pt x="181273" y="228209"/>
                </a:lnTo>
                <a:cubicBezTo>
                  <a:pt x="181273" y="249249"/>
                  <a:pt x="170663" y="259770"/>
                  <a:pt x="149442" y="259770"/>
                </a:cubicBezTo>
                <a:cubicBezTo>
                  <a:pt x="137393" y="259770"/>
                  <a:pt x="125884" y="259680"/>
                  <a:pt x="114914" y="259500"/>
                </a:cubicBezTo>
                <a:cubicBezTo>
                  <a:pt x="113835" y="252127"/>
                  <a:pt x="112486" y="244664"/>
                  <a:pt x="110868" y="237111"/>
                </a:cubicBezTo>
                <a:cubicBezTo>
                  <a:pt x="123456" y="238549"/>
                  <a:pt x="134426" y="239269"/>
                  <a:pt x="143777" y="239269"/>
                </a:cubicBezTo>
                <a:cubicBezTo>
                  <a:pt x="155107" y="239269"/>
                  <a:pt x="160772" y="233604"/>
                  <a:pt x="160772" y="222274"/>
                </a:cubicBezTo>
                <a:lnTo>
                  <a:pt x="160772" y="141079"/>
                </a:lnTo>
                <a:lnTo>
                  <a:pt x="92525" y="141079"/>
                </a:lnTo>
                <a:lnTo>
                  <a:pt x="92525" y="121388"/>
                </a:lnTo>
                <a:cubicBezTo>
                  <a:pt x="101786" y="101066"/>
                  <a:pt x="110508" y="79846"/>
                  <a:pt x="118690" y="57726"/>
                </a:cubicBezTo>
                <a:lnTo>
                  <a:pt x="85241" y="57726"/>
                </a:lnTo>
                <a:lnTo>
                  <a:pt x="85241" y="38574"/>
                </a:lnTo>
                <a:lnTo>
                  <a:pt x="125569" y="38574"/>
                </a:lnTo>
                <a:cubicBezTo>
                  <a:pt x="129975" y="25986"/>
                  <a:pt x="134246" y="13127"/>
                  <a:pt x="1383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" name="AnEndlessHorizion_LightLoop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-990600"/>
            <a:ext cx="6096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86800" y="5867400"/>
            <a:ext cx="557540" cy="715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4452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5000">
        <p15:prstTrans prst="pageCurlDoubl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B4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01A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文本框 247"/>
          <p:cNvSpPr txBox="1"/>
          <p:nvPr/>
        </p:nvSpPr>
        <p:spPr>
          <a:xfrm>
            <a:off x="7959060" y="3367097"/>
            <a:ext cx="3875261" cy="1309315"/>
          </a:xfrm>
          <a:custGeom>
            <a:avLst/>
            <a:gdLst/>
            <a:ahLst/>
            <a:cxnLst/>
            <a:rect l="l" t="t" r="r" b="b"/>
            <a:pathLst>
              <a:path w="3875261" h="1309315">
                <a:moveTo>
                  <a:pt x="1066800" y="1013296"/>
                </a:moveTo>
                <a:lnTo>
                  <a:pt x="1340048" y="1013296"/>
                </a:lnTo>
                <a:lnTo>
                  <a:pt x="1340048" y="1280852"/>
                </a:lnTo>
                <a:lnTo>
                  <a:pt x="1066800" y="1280852"/>
                </a:lnTo>
                <a:close/>
                <a:moveTo>
                  <a:pt x="2970125" y="592038"/>
                </a:moveTo>
                <a:lnTo>
                  <a:pt x="2970125" y="859594"/>
                </a:lnTo>
                <a:lnTo>
                  <a:pt x="3180755" y="859594"/>
                </a:lnTo>
                <a:lnTo>
                  <a:pt x="3180755" y="592038"/>
                </a:lnTo>
                <a:close/>
                <a:moveTo>
                  <a:pt x="2030425" y="398487"/>
                </a:moveTo>
                <a:lnTo>
                  <a:pt x="1705942" y="842516"/>
                </a:lnTo>
                <a:lnTo>
                  <a:pt x="2030425" y="842516"/>
                </a:lnTo>
                <a:close/>
                <a:moveTo>
                  <a:pt x="2975818" y="261863"/>
                </a:moveTo>
                <a:cubicBezTo>
                  <a:pt x="2930277" y="326380"/>
                  <a:pt x="2871453" y="381409"/>
                  <a:pt x="2799345" y="426950"/>
                </a:cubicBezTo>
                <a:lnTo>
                  <a:pt x="3180755" y="426950"/>
                </a:lnTo>
                <a:lnTo>
                  <a:pt x="3180755" y="261863"/>
                </a:lnTo>
                <a:close/>
                <a:moveTo>
                  <a:pt x="478185" y="193551"/>
                </a:moveTo>
                <a:cubicBezTo>
                  <a:pt x="341561" y="189755"/>
                  <a:pt x="273249" y="347253"/>
                  <a:pt x="273249" y="666043"/>
                </a:cubicBezTo>
                <a:cubicBezTo>
                  <a:pt x="273249" y="973447"/>
                  <a:pt x="341561" y="1127149"/>
                  <a:pt x="478185" y="1127149"/>
                </a:cubicBezTo>
                <a:cubicBezTo>
                  <a:pt x="607219" y="1127149"/>
                  <a:pt x="671736" y="973447"/>
                  <a:pt x="671736" y="666043"/>
                </a:cubicBezTo>
                <a:cubicBezTo>
                  <a:pt x="675531" y="343458"/>
                  <a:pt x="611014" y="185960"/>
                  <a:pt x="478185" y="193551"/>
                </a:cubicBezTo>
                <a:close/>
                <a:moveTo>
                  <a:pt x="2041810" y="39848"/>
                </a:moveTo>
                <a:lnTo>
                  <a:pt x="2292288" y="39848"/>
                </a:lnTo>
                <a:lnTo>
                  <a:pt x="2292288" y="842516"/>
                </a:lnTo>
                <a:lnTo>
                  <a:pt x="2440297" y="842516"/>
                </a:lnTo>
                <a:lnTo>
                  <a:pt x="2440297" y="1018989"/>
                </a:lnTo>
                <a:lnTo>
                  <a:pt x="2292288" y="1018989"/>
                </a:lnTo>
                <a:lnTo>
                  <a:pt x="2292288" y="1269466"/>
                </a:lnTo>
                <a:lnTo>
                  <a:pt x="2030425" y="1269466"/>
                </a:lnTo>
                <a:lnTo>
                  <a:pt x="2030425" y="1018989"/>
                </a:lnTo>
                <a:lnTo>
                  <a:pt x="1449772" y="1018989"/>
                </a:lnTo>
                <a:lnTo>
                  <a:pt x="1449772" y="842516"/>
                </a:lnTo>
                <a:close/>
                <a:moveTo>
                  <a:pt x="472492" y="17078"/>
                </a:moveTo>
                <a:cubicBezTo>
                  <a:pt x="787487" y="20873"/>
                  <a:pt x="946882" y="235297"/>
                  <a:pt x="950677" y="660350"/>
                </a:cubicBezTo>
                <a:cubicBezTo>
                  <a:pt x="954472" y="1085403"/>
                  <a:pt x="795077" y="1296032"/>
                  <a:pt x="472492" y="1292237"/>
                </a:cubicBezTo>
                <a:cubicBezTo>
                  <a:pt x="161293" y="1284647"/>
                  <a:pt x="3795" y="1074018"/>
                  <a:pt x="0" y="660350"/>
                </a:cubicBezTo>
                <a:cubicBezTo>
                  <a:pt x="7590" y="246682"/>
                  <a:pt x="165088" y="32258"/>
                  <a:pt x="472492" y="17078"/>
                </a:cubicBezTo>
                <a:close/>
                <a:moveTo>
                  <a:pt x="2827809" y="0"/>
                </a:moveTo>
                <a:lnTo>
                  <a:pt x="3083979" y="0"/>
                </a:lnTo>
                <a:cubicBezTo>
                  <a:pt x="3080184" y="11385"/>
                  <a:pt x="3076389" y="24668"/>
                  <a:pt x="3072594" y="39848"/>
                </a:cubicBezTo>
                <a:cubicBezTo>
                  <a:pt x="3065003" y="62619"/>
                  <a:pt x="3059311" y="79697"/>
                  <a:pt x="3055516" y="91082"/>
                </a:cubicBezTo>
                <a:lnTo>
                  <a:pt x="3829719" y="91082"/>
                </a:lnTo>
                <a:lnTo>
                  <a:pt x="3829719" y="261863"/>
                </a:lnTo>
                <a:lnTo>
                  <a:pt x="3442617" y="261863"/>
                </a:lnTo>
                <a:lnTo>
                  <a:pt x="3442617" y="426950"/>
                </a:lnTo>
                <a:lnTo>
                  <a:pt x="3795563" y="426950"/>
                </a:lnTo>
                <a:lnTo>
                  <a:pt x="3795563" y="592038"/>
                </a:lnTo>
                <a:lnTo>
                  <a:pt x="3442617" y="592038"/>
                </a:lnTo>
                <a:lnTo>
                  <a:pt x="3442617" y="859594"/>
                </a:lnTo>
                <a:lnTo>
                  <a:pt x="3875261" y="859594"/>
                </a:lnTo>
                <a:lnTo>
                  <a:pt x="3875261" y="1024681"/>
                </a:lnTo>
                <a:lnTo>
                  <a:pt x="3442617" y="1024681"/>
                </a:lnTo>
                <a:lnTo>
                  <a:pt x="3442617" y="1309315"/>
                </a:lnTo>
                <a:lnTo>
                  <a:pt x="3180755" y="1309315"/>
                </a:lnTo>
                <a:lnTo>
                  <a:pt x="3180755" y="1024681"/>
                </a:lnTo>
                <a:lnTo>
                  <a:pt x="2560253" y="1024681"/>
                </a:lnTo>
                <a:lnTo>
                  <a:pt x="2560253" y="859594"/>
                </a:lnTo>
                <a:lnTo>
                  <a:pt x="2731033" y="859594"/>
                </a:lnTo>
                <a:lnTo>
                  <a:pt x="2731033" y="461106"/>
                </a:lnTo>
                <a:cubicBezTo>
                  <a:pt x="2689287" y="483877"/>
                  <a:pt x="2639951" y="502853"/>
                  <a:pt x="2583024" y="518033"/>
                </a:cubicBezTo>
                <a:lnTo>
                  <a:pt x="2583024" y="364331"/>
                </a:lnTo>
                <a:cubicBezTo>
                  <a:pt x="2704467" y="288429"/>
                  <a:pt x="2786063" y="166985"/>
                  <a:pt x="282780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500" dirty="0">
              <a:solidFill>
                <a:schemeClr val="bg1">
                  <a:lumMod val="9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6517452" y="1222058"/>
            <a:ext cx="5086648" cy="1588293"/>
          </a:xfrm>
          <a:custGeom>
            <a:avLst/>
            <a:gdLst/>
            <a:ahLst/>
            <a:cxnLst/>
            <a:rect l="l" t="t" r="r" b="b"/>
            <a:pathLst>
              <a:path w="5086648" h="1588293">
                <a:moveTo>
                  <a:pt x="2402979" y="1054298"/>
                </a:moveTo>
                <a:lnTo>
                  <a:pt x="2717900" y="1054298"/>
                </a:lnTo>
                <a:lnTo>
                  <a:pt x="2717900" y="1156990"/>
                </a:lnTo>
                <a:cubicBezTo>
                  <a:pt x="2685951" y="1284783"/>
                  <a:pt x="2884488" y="1373782"/>
                  <a:pt x="3313510" y="1423987"/>
                </a:cubicBezTo>
                <a:lnTo>
                  <a:pt x="3313510" y="1588293"/>
                </a:lnTo>
                <a:cubicBezTo>
                  <a:pt x="3003154" y="1579165"/>
                  <a:pt x="2754412" y="1524397"/>
                  <a:pt x="2567285" y="1423987"/>
                </a:cubicBezTo>
                <a:cubicBezTo>
                  <a:pt x="2412107" y="1524397"/>
                  <a:pt x="2149674" y="1579165"/>
                  <a:pt x="1779985" y="1588293"/>
                </a:cubicBezTo>
                <a:lnTo>
                  <a:pt x="1779985" y="1423987"/>
                </a:lnTo>
                <a:cubicBezTo>
                  <a:pt x="2227263" y="1396603"/>
                  <a:pt x="2434928" y="1307604"/>
                  <a:pt x="2402979" y="1156990"/>
                </a:cubicBezTo>
                <a:close/>
                <a:moveTo>
                  <a:pt x="4135041" y="917376"/>
                </a:moveTo>
                <a:lnTo>
                  <a:pt x="4463654" y="917376"/>
                </a:lnTo>
                <a:lnTo>
                  <a:pt x="4463654" y="999529"/>
                </a:lnTo>
                <a:lnTo>
                  <a:pt x="5059264" y="999529"/>
                </a:lnTo>
                <a:lnTo>
                  <a:pt x="5059264" y="1191220"/>
                </a:lnTo>
                <a:lnTo>
                  <a:pt x="4545806" y="1191220"/>
                </a:lnTo>
                <a:cubicBezTo>
                  <a:pt x="4650780" y="1296193"/>
                  <a:pt x="4831060" y="1373782"/>
                  <a:pt x="5086648" y="1423987"/>
                </a:cubicBezTo>
                <a:lnTo>
                  <a:pt x="5086648" y="1581447"/>
                </a:lnTo>
                <a:cubicBezTo>
                  <a:pt x="4703266" y="1549499"/>
                  <a:pt x="4440833" y="1465064"/>
                  <a:pt x="4299347" y="1328142"/>
                </a:cubicBezTo>
                <a:cubicBezTo>
                  <a:pt x="4157861" y="1465064"/>
                  <a:pt x="3895428" y="1549499"/>
                  <a:pt x="3512046" y="1581447"/>
                </a:cubicBezTo>
                <a:lnTo>
                  <a:pt x="3512046" y="1423987"/>
                </a:lnTo>
                <a:cubicBezTo>
                  <a:pt x="3767634" y="1373782"/>
                  <a:pt x="3947914" y="1296193"/>
                  <a:pt x="4052888" y="1191220"/>
                </a:cubicBezTo>
                <a:lnTo>
                  <a:pt x="3532584" y="1191220"/>
                </a:lnTo>
                <a:lnTo>
                  <a:pt x="3532584" y="999529"/>
                </a:lnTo>
                <a:lnTo>
                  <a:pt x="4135041" y="999529"/>
                </a:lnTo>
                <a:close/>
                <a:moveTo>
                  <a:pt x="27385" y="842069"/>
                </a:moveTo>
                <a:lnTo>
                  <a:pt x="1560910" y="842069"/>
                </a:lnTo>
                <a:lnTo>
                  <a:pt x="1560910" y="1040606"/>
                </a:lnTo>
                <a:lnTo>
                  <a:pt x="753071" y="1040606"/>
                </a:lnTo>
                <a:cubicBezTo>
                  <a:pt x="680046" y="1150143"/>
                  <a:pt x="593329" y="1241425"/>
                  <a:pt x="492919" y="1314450"/>
                </a:cubicBezTo>
                <a:cubicBezTo>
                  <a:pt x="707430" y="1323578"/>
                  <a:pt x="910531" y="1316732"/>
                  <a:pt x="1102221" y="1293911"/>
                </a:cubicBezTo>
                <a:cubicBezTo>
                  <a:pt x="1083965" y="1239143"/>
                  <a:pt x="1061145" y="1186656"/>
                  <a:pt x="1033761" y="1136451"/>
                </a:cubicBezTo>
                <a:lnTo>
                  <a:pt x="1287066" y="1136451"/>
                </a:lnTo>
                <a:cubicBezTo>
                  <a:pt x="1373783" y="1282501"/>
                  <a:pt x="1430834" y="1423987"/>
                  <a:pt x="1458218" y="1560909"/>
                </a:cubicBezTo>
                <a:lnTo>
                  <a:pt x="1184375" y="1560909"/>
                </a:lnTo>
                <a:cubicBezTo>
                  <a:pt x="1184375" y="1551781"/>
                  <a:pt x="1182093" y="1535807"/>
                  <a:pt x="1177528" y="1512986"/>
                </a:cubicBezTo>
                <a:cubicBezTo>
                  <a:pt x="1172964" y="1494730"/>
                  <a:pt x="1168400" y="1478756"/>
                  <a:pt x="1163836" y="1465064"/>
                </a:cubicBezTo>
                <a:cubicBezTo>
                  <a:pt x="917377" y="1501576"/>
                  <a:pt x="641251" y="1519833"/>
                  <a:pt x="335459" y="1519833"/>
                </a:cubicBezTo>
                <a:lnTo>
                  <a:pt x="184845" y="1519833"/>
                </a:lnTo>
                <a:lnTo>
                  <a:pt x="184845" y="1314450"/>
                </a:lnTo>
                <a:cubicBezTo>
                  <a:pt x="285254" y="1218604"/>
                  <a:pt x="358279" y="1127323"/>
                  <a:pt x="403920" y="1040606"/>
                </a:cubicBezTo>
                <a:lnTo>
                  <a:pt x="27385" y="1040606"/>
                </a:lnTo>
                <a:close/>
                <a:moveTo>
                  <a:pt x="2129135" y="513457"/>
                </a:moveTo>
                <a:cubicBezTo>
                  <a:pt x="2124571" y="654943"/>
                  <a:pt x="2072084" y="757634"/>
                  <a:pt x="1971675" y="821531"/>
                </a:cubicBezTo>
                <a:lnTo>
                  <a:pt x="2183904" y="821531"/>
                </a:lnTo>
                <a:lnTo>
                  <a:pt x="2183904" y="513457"/>
                </a:lnTo>
                <a:close/>
                <a:moveTo>
                  <a:pt x="794147" y="273843"/>
                </a:moveTo>
                <a:cubicBezTo>
                  <a:pt x="689174" y="369689"/>
                  <a:pt x="575072" y="449560"/>
                  <a:pt x="451843" y="513457"/>
                </a:cubicBezTo>
                <a:lnTo>
                  <a:pt x="1136452" y="513457"/>
                </a:lnTo>
                <a:cubicBezTo>
                  <a:pt x="1017786" y="449560"/>
                  <a:pt x="903685" y="369689"/>
                  <a:pt x="794147" y="273843"/>
                </a:cubicBezTo>
                <a:close/>
                <a:moveTo>
                  <a:pt x="2717900" y="253305"/>
                </a:moveTo>
                <a:cubicBezTo>
                  <a:pt x="2672258" y="298946"/>
                  <a:pt x="2606080" y="335458"/>
                  <a:pt x="2519363" y="362843"/>
                </a:cubicBezTo>
                <a:lnTo>
                  <a:pt x="2519363" y="513457"/>
                </a:lnTo>
                <a:lnTo>
                  <a:pt x="2396133" y="513457"/>
                </a:lnTo>
                <a:lnTo>
                  <a:pt x="2396133" y="629840"/>
                </a:lnTo>
                <a:cubicBezTo>
                  <a:pt x="2400697" y="629840"/>
                  <a:pt x="2407543" y="627558"/>
                  <a:pt x="2416671" y="622994"/>
                </a:cubicBezTo>
                <a:cubicBezTo>
                  <a:pt x="2466876" y="613866"/>
                  <a:pt x="2505670" y="602456"/>
                  <a:pt x="2533055" y="588764"/>
                </a:cubicBezTo>
                <a:lnTo>
                  <a:pt x="2533055" y="739378"/>
                </a:lnTo>
                <a:cubicBezTo>
                  <a:pt x="2469158" y="775890"/>
                  <a:pt x="2393851" y="803275"/>
                  <a:pt x="2307134" y="821531"/>
                </a:cubicBezTo>
                <a:lnTo>
                  <a:pt x="2560439" y="821531"/>
                </a:lnTo>
                <a:lnTo>
                  <a:pt x="2560439" y="711993"/>
                </a:lnTo>
                <a:cubicBezTo>
                  <a:pt x="2624336" y="657225"/>
                  <a:pt x="2658566" y="591046"/>
                  <a:pt x="2663131" y="513457"/>
                </a:cubicBezTo>
                <a:lnTo>
                  <a:pt x="2567285" y="513457"/>
                </a:lnTo>
                <a:lnTo>
                  <a:pt x="2567285" y="355996"/>
                </a:lnTo>
                <a:lnTo>
                  <a:pt x="2847975" y="355996"/>
                </a:lnTo>
                <a:lnTo>
                  <a:pt x="2847975" y="253305"/>
                </a:lnTo>
                <a:close/>
                <a:moveTo>
                  <a:pt x="1978521" y="246459"/>
                </a:moveTo>
                <a:cubicBezTo>
                  <a:pt x="1932881" y="292100"/>
                  <a:pt x="1868984" y="328612"/>
                  <a:pt x="1786831" y="355996"/>
                </a:cubicBezTo>
                <a:lnTo>
                  <a:pt x="2115443" y="355996"/>
                </a:lnTo>
                <a:lnTo>
                  <a:pt x="2115443" y="246459"/>
                </a:lnTo>
                <a:close/>
                <a:moveTo>
                  <a:pt x="3820120" y="20538"/>
                </a:moveTo>
                <a:lnTo>
                  <a:pt x="4135041" y="20538"/>
                </a:lnTo>
                <a:cubicBezTo>
                  <a:pt x="4139605" y="38794"/>
                  <a:pt x="4144168" y="61614"/>
                  <a:pt x="4148733" y="88999"/>
                </a:cubicBezTo>
                <a:cubicBezTo>
                  <a:pt x="4153298" y="102691"/>
                  <a:pt x="4155579" y="114101"/>
                  <a:pt x="4155579" y="123229"/>
                </a:cubicBezTo>
                <a:lnTo>
                  <a:pt x="4443115" y="123229"/>
                </a:lnTo>
                <a:cubicBezTo>
                  <a:pt x="4443115" y="114101"/>
                  <a:pt x="4445397" y="102691"/>
                  <a:pt x="4449961" y="88999"/>
                </a:cubicBezTo>
                <a:cubicBezTo>
                  <a:pt x="4454526" y="61614"/>
                  <a:pt x="4459089" y="38794"/>
                  <a:pt x="4463654" y="20538"/>
                </a:cubicBezTo>
                <a:lnTo>
                  <a:pt x="4778574" y="20538"/>
                </a:lnTo>
                <a:cubicBezTo>
                  <a:pt x="4774010" y="61614"/>
                  <a:pt x="4767164" y="95845"/>
                  <a:pt x="4758036" y="123229"/>
                </a:cubicBezTo>
                <a:lnTo>
                  <a:pt x="5052418" y="123229"/>
                </a:lnTo>
                <a:lnTo>
                  <a:pt x="5052418" y="314920"/>
                </a:lnTo>
                <a:lnTo>
                  <a:pt x="4449961" y="314920"/>
                </a:lnTo>
                <a:lnTo>
                  <a:pt x="4449961" y="403919"/>
                </a:lnTo>
                <a:lnTo>
                  <a:pt x="4970264" y="403919"/>
                </a:lnTo>
                <a:lnTo>
                  <a:pt x="4970264" y="595610"/>
                </a:lnTo>
                <a:lnTo>
                  <a:pt x="4449961" y="595610"/>
                </a:lnTo>
                <a:lnTo>
                  <a:pt x="4449961" y="684609"/>
                </a:lnTo>
                <a:lnTo>
                  <a:pt x="5086648" y="684609"/>
                </a:lnTo>
                <a:lnTo>
                  <a:pt x="5086648" y="883146"/>
                </a:lnTo>
                <a:lnTo>
                  <a:pt x="3512046" y="883146"/>
                </a:lnTo>
                <a:lnTo>
                  <a:pt x="3512046" y="684609"/>
                </a:lnTo>
                <a:lnTo>
                  <a:pt x="4135041" y="684609"/>
                </a:lnTo>
                <a:lnTo>
                  <a:pt x="4135041" y="595610"/>
                </a:lnTo>
                <a:lnTo>
                  <a:pt x="3642122" y="595610"/>
                </a:lnTo>
                <a:lnTo>
                  <a:pt x="3642122" y="403919"/>
                </a:lnTo>
                <a:lnTo>
                  <a:pt x="4135041" y="403919"/>
                </a:lnTo>
                <a:lnTo>
                  <a:pt x="4135041" y="314920"/>
                </a:lnTo>
                <a:lnTo>
                  <a:pt x="3546277" y="314920"/>
                </a:lnTo>
                <a:lnTo>
                  <a:pt x="3546277" y="123229"/>
                </a:lnTo>
                <a:lnTo>
                  <a:pt x="3840659" y="123229"/>
                </a:lnTo>
                <a:cubicBezTo>
                  <a:pt x="3836094" y="95845"/>
                  <a:pt x="3829248" y="61614"/>
                  <a:pt x="3820120" y="20538"/>
                </a:cubicBezTo>
                <a:close/>
                <a:moveTo>
                  <a:pt x="2115443" y="6846"/>
                </a:moveTo>
                <a:lnTo>
                  <a:pt x="2355056" y="6846"/>
                </a:lnTo>
                <a:lnTo>
                  <a:pt x="2355056" y="88999"/>
                </a:lnTo>
                <a:lnTo>
                  <a:pt x="2505670" y="88999"/>
                </a:lnTo>
                <a:lnTo>
                  <a:pt x="2505670" y="246459"/>
                </a:lnTo>
                <a:lnTo>
                  <a:pt x="2355056" y="246459"/>
                </a:lnTo>
                <a:lnTo>
                  <a:pt x="2355056" y="355996"/>
                </a:lnTo>
                <a:lnTo>
                  <a:pt x="2519363" y="355996"/>
                </a:lnTo>
                <a:lnTo>
                  <a:pt x="2519363" y="225921"/>
                </a:lnTo>
                <a:cubicBezTo>
                  <a:pt x="2574132" y="175716"/>
                  <a:pt x="2606080" y="107255"/>
                  <a:pt x="2615208" y="20538"/>
                </a:cubicBezTo>
                <a:lnTo>
                  <a:pt x="2813745" y="20538"/>
                </a:lnTo>
                <a:cubicBezTo>
                  <a:pt x="2813745" y="29666"/>
                  <a:pt x="2811463" y="43358"/>
                  <a:pt x="2806898" y="61614"/>
                </a:cubicBezTo>
                <a:cubicBezTo>
                  <a:pt x="2806898" y="75307"/>
                  <a:pt x="2804617" y="86717"/>
                  <a:pt x="2800052" y="95845"/>
                </a:cubicBezTo>
                <a:lnTo>
                  <a:pt x="2847975" y="95845"/>
                </a:lnTo>
                <a:lnTo>
                  <a:pt x="2847975" y="13692"/>
                </a:lnTo>
                <a:lnTo>
                  <a:pt x="3087588" y="13692"/>
                </a:lnTo>
                <a:lnTo>
                  <a:pt x="3087588" y="95845"/>
                </a:lnTo>
                <a:lnTo>
                  <a:pt x="3313510" y="95845"/>
                </a:lnTo>
                <a:lnTo>
                  <a:pt x="3313510" y="253305"/>
                </a:lnTo>
                <a:lnTo>
                  <a:pt x="3087588" y="253305"/>
                </a:lnTo>
                <a:lnTo>
                  <a:pt x="3087588" y="355996"/>
                </a:lnTo>
                <a:lnTo>
                  <a:pt x="3347740" y="355996"/>
                </a:lnTo>
                <a:lnTo>
                  <a:pt x="3347740" y="513457"/>
                </a:lnTo>
                <a:lnTo>
                  <a:pt x="3135511" y="513457"/>
                </a:lnTo>
                <a:lnTo>
                  <a:pt x="3135511" y="616148"/>
                </a:lnTo>
                <a:cubicBezTo>
                  <a:pt x="3135511" y="634404"/>
                  <a:pt x="3144639" y="643532"/>
                  <a:pt x="3162896" y="643532"/>
                </a:cubicBezTo>
                <a:cubicBezTo>
                  <a:pt x="3181152" y="643532"/>
                  <a:pt x="3190280" y="634404"/>
                  <a:pt x="3190280" y="616148"/>
                </a:cubicBezTo>
                <a:lnTo>
                  <a:pt x="3190280" y="575071"/>
                </a:lnTo>
                <a:lnTo>
                  <a:pt x="3340894" y="575071"/>
                </a:lnTo>
                <a:lnTo>
                  <a:pt x="3340894" y="670917"/>
                </a:lnTo>
                <a:cubicBezTo>
                  <a:pt x="3340894" y="753070"/>
                  <a:pt x="3297536" y="794146"/>
                  <a:pt x="3210818" y="794146"/>
                </a:cubicBezTo>
                <a:lnTo>
                  <a:pt x="3080742" y="794146"/>
                </a:lnTo>
                <a:cubicBezTo>
                  <a:pt x="2971205" y="798711"/>
                  <a:pt x="2918718" y="753070"/>
                  <a:pt x="2923282" y="657225"/>
                </a:cubicBezTo>
                <a:lnTo>
                  <a:pt x="2923282" y="513457"/>
                </a:lnTo>
                <a:lnTo>
                  <a:pt x="2875360" y="513457"/>
                </a:lnTo>
                <a:cubicBezTo>
                  <a:pt x="2870795" y="668635"/>
                  <a:pt x="2793206" y="771326"/>
                  <a:pt x="2642592" y="821531"/>
                </a:cubicBezTo>
                <a:lnTo>
                  <a:pt x="3203972" y="821531"/>
                </a:lnTo>
                <a:lnTo>
                  <a:pt x="3203972" y="1293911"/>
                </a:lnTo>
                <a:lnTo>
                  <a:pt x="2916436" y="1293911"/>
                </a:lnTo>
                <a:lnTo>
                  <a:pt x="2916436" y="999529"/>
                </a:lnTo>
                <a:lnTo>
                  <a:pt x="2197596" y="999529"/>
                </a:lnTo>
                <a:lnTo>
                  <a:pt x="2197596" y="1293911"/>
                </a:lnTo>
                <a:lnTo>
                  <a:pt x="1910060" y="1293911"/>
                </a:lnTo>
                <a:lnTo>
                  <a:pt x="1910060" y="862607"/>
                </a:lnTo>
                <a:cubicBezTo>
                  <a:pt x="1900932" y="867171"/>
                  <a:pt x="1882676" y="874018"/>
                  <a:pt x="1855292" y="883146"/>
                </a:cubicBezTo>
                <a:cubicBezTo>
                  <a:pt x="1823344" y="896838"/>
                  <a:pt x="1798241" y="905966"/>
                  <a:pt x="1779985" y="910530"/>
                </a:cubicBezTo>
                <a:lnTo>
                  <a:pt x="1779985" y="759916"/>
                </a:lnTo>
                <a:cubicBezTo>
                  <a:pt x="1857574" y="696019"/>
                  <a:pt x="1898650" y="613866"/>
                  <a:pt x="1903214" y="513457"/>
                </a:cubicBezTo>
                <a:lnTo>
                  <a:pt x="1773139" y="513457"/>
                </a:lnTo>
                <a:lnTo>
                  <a:pt x="1773139" y="355996"/>
                </a:lnTo>
                <a:lnTo>
                  <a:pt x="1779985" y="355996"/>
                </a:lnTo>
                <a:lnTo>
                  <a:pt x="1779985" y="225921"/>
                </a:lnTo>
                <a:cubicBezTo>
                  <a:pt x="1834753" y="175716"/>
                  <a:pt x="1866702" y="107255"/>
                  <a:pt x="1875830" y="20538"/>
                </a:cubicBezTo>
                <a:lnTo>
                  <a:pt x="2074366" y="20538"/>
                </a:lnTo>
                <a:cubicBezTo>
                  <a:pt x="2074366" y="29666"/>
                  <a:pt x="2072084" y="41076"/>
                  <a:pt x="2067520" y="54768"/>
                </a:cubicBezTo>
                <a:cubicBezTo>
                  <a:pt x="2067520" y="68461"/>
                  <a:pt x="2065238" y="79871"/>
                  <a:pt x="2060674" y="88999"/>
                </a:cubicBezTo>
                <a:lnTo>
                  <a:pt x="2115443" y="88999"/>
                </a:lnTo>
                <a:close/>
                <a:moveTo>
                  <a:pt x="622995" y="0"/>
                </a:moveTo>
                <a:lnTo>
                  <a:pt x="965300" y="0"/>
                </a:lnTo>
                <a:cubicBezTo>
                  <a:pt x="1097657" y="223639"/>
                  <a:pt x="1305322" y="390227"/>
                  <a:pt x="1588294" y="499764"/>
                </a:cubicBezTo>
                <a:lnTo>
                  <a:pt x="1588294" y="677763"/>
                </a:lnTo>
                <a:cubicBezTo>
                  <a:pt x="1460500" y="645814"/>
                  <a:pt x="1348681" y="609302"/>
                  <a:pt x="1252836" y="568225"/>
                </a:cubicBezTo>
                <a:lnTo>
                  <a:pt x="1252836" y="711993"/>
                </a:lnTo>
                <a:lnTo>
                  <a:pt x="328613" y="711993"/>
                </a:lnTo>
                <a:lnTo>
                  <a:pt x="328613" y="568225"/>
                </a:lnTo>
                <a:cubicBezTo>
                  <a:pt x="232768" y="609302"/>
                  <a:pt x="123230" y="645814"/>
                  <a:pt x="0" y="677763"/>
                </a:cubicBezTo>
                <a:lnTo>
                  <a:pt x="0" y="499764"/>
                </a:lnTo>
                <a:cubicBezTo>
                  <a:pt x="282972" y="390227"/>
                  <a:pt x="490637" y="223639"/>
                  <a:pt x="62299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8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66548" y="4964624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抱感恩心、喜欢赞美别人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的人能把每一天都过得快乐充实，也活得更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健康。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6477000" y="4964624"/>
            <a:ext cx="52768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477000" y="6145724"/>
            <a:ext cx="52768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477000" y="990600"/>
            <a:ext cx="52768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687388" y="960438"/>
            <a:ext cx="4721225" cy="5745163"/>
            <a:chOff x="433" y="605"/>
            <a:chExt cx="2974" cy="3619"/>
          </a:xfrm>
        </p:grpSpPr>
        <p:sp>
          <p:nvSpPr>
            <p:cNvPr id="9" name="AutoShape 3"/>
            <p:cNvSpPr>
              <a:spLocks noChangeAspect="1" noChangeArrowheads="1" noTextEdit="1"/>
            </p:cNvSpPr>
            <p:nvPr/>
          </p:nvSpPr>
          <p:spPr bwMode="auto">
            <a:xfrm>
              <a:off x="449" y="624"/>
              <a:ext cx="2942" cy="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5"/>
            <p:cNvSpPr>
              <a:spLocks noChangeArrowheads="1"/>
            </p:cNvSpPr>
            <p:nvPr/>
          </p:nvSpPr>
          <p:spPr bwMode="auto">
            <a:xfrm>
              <a:off x="1388" y="3903"/>
              <a:ext cx="1684" cy="321"/>
            </a:xfrm>
            <a:prstGeom prst="ellipse">
              <a:avLst/>
            </a:prstGeom>
            <a:solidFill>
              <a:srgbClr val="0195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1023" y="1646"/>
              <a:ext cx="686" cy="360"/>
            </a:xfrm>
            <a:custGeom>
              <a:avLst/>
              <a:gdLst>
                <a:gd name="T0" fmla="*/ 686 w 686"/>
                <a:gd name="T1" fmla="*/ 360 h 360"/>
                <a:gd name="T2" fmla="*/ 0 w 686"/>
                <a:gd name="T3" fmla="*/ 301 h 360"/>
                <a:gd name="T4" fmla="*/ 52 w 686"/>
                <a:gd name="T5" fmla="*/ 0 h 360"/>
                <a:gd name="T6" fmla="*/ 525 w 686"/>
                <a:gd name="T7" fmla="*/ 196 h 360"/>
                <a:gd name="T8" fmla="*/ 686 w 686"/>
                <a:gd name="T9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6" h="360">
                  <a:moveTo>
                    <a:pt x="686" y="360"/>
                  </a:moveTo>
                  <a:lnTo>
                    <a:pt x="0" y="301"/>
                  </a:lnTo>
                  <a:lnTo>
                    <a:pt x="52" y="0"/>
                  </a:lnTo>
                  <a:lnTo>
                    <a:pt x="525" y="196"/>
                  </a:lnTo>
                  <a:lnTo>
                    <a:pt x="686" y="360"/>
                  </a:lnTo>
                  <a:close/>
                </a:path>
              </a:pathLst>
            </a:custGeom>
            <a:solidFill>
              <a:srgbClr val="FDDABF">
                <a:alpha val="4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1066" y="2150"/>
              <a:ext cx="782" cy="583"/>
            </a:xfrm>
            <a:custGeom>
              <a:avLst/>
              <a:gdLst>
                <a:gd name="T0" fmla="*/ 717 w 782"/>
                <a:gd name="T1" fmla="*/ 0 h 583"/>
                <a:gd name="T2" fmla="*/ 0 w 782"/>
                <a:gd name="T3" fmla="*/ 205 h 583"/>
                <a:gd name="T4" fmla="*/ 235 w 782"/>
                <a:gd name="T5" fmla="*/ 583 h 583"/>
                <a:gd name="T6" fmla="*/ 782 w 782"/>
                <a:gd name="T7" fmla="*/ 154 h 583"/>
                <a:gd name="T8" fmla="*/ 717 w 782"/>
                <a:gd name="T9" fmla="*/ 0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2" h="583">
                  <a:moveTo>
                    <a:pt x="717" y="0"/>
                  </a:moveTo>
                  <a:lnTo>
                    <a:pt x="0" y="205"/>
                  </a:lnTo>
                  <a:lnTo>
                    <a:pt x="235" y="583"/>
                  </a:lnTo>
                  <a:lnTo>
                    <a:pt x="782" y="154"/>
                  </a:lnTo>
                  <a:lnTo>
                    <a:pt x="717" y="0"/>
                  </a:lnTo>
                  <a:close/>
                </a:path>
              </a:pathLst>
            </a:custGeom>
            <a:solidFill>
              <a:srgbClr val="FDDABF">
                <a:alpha val="4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1418" y="2476"/>
              <a:ext cx="578" cy="1122"/>
            </a:xfrm>
            <a:custGeom>
              <a:avLst/>
              <a:gdLst>
                <a:gd name="T0" fmla="*/ 416 w 578"/>
                <a:gd name="T1" fmla="*/ 0 h 1122"/>
                <a:gd name="T2" fmla="*/ 0 w 578"/>
                <a:gd name="T3" fmla="*/ 974 h 1122"/>
                <a:gd name="T4" fmla="*/ 386 w 578"/>
                <a:gd name="T5" fmla="*/ 1122 h 1122"/>
                <a:gd name="T6" fmla="*/ 578 w 578"/>
                <a:gd name="T7" fmla="*/ 140 h 1122"/>
                <a:gd name="T8" fmla="*/ 416 w 578"/>
                <a:gd name="T9" fmla="*/ 0 h 1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8" h="1122">
                  <a:moveTo>
                    <a:pt x="416" y="0"/>
                  </a:moveTo>
                  <a:lnTo>
                    <a:pt x="0" y="974"/>
                  </a:lnTo>
                  <a:lnTo>
                    <a:pt x="386" y="1122"/>
                  </a:lnTo>
                  <a:lnTo>
                    <a:pt x="578" y="140"/>
                  </a:lnTo>
                  <a:lnTo>
                    <a:pt x="416" y="0"/>
                  </a:lnTo>
                  <a:close/>
                </a:path>
              </a:pathLst>
            </a:custGeom>
            <a:solidFill>
              <a:srgbClr val="FDDABF">
                <a:alpha val="4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Freeform 9"/>
            <p:cNvSpPr>
              <a:spLocks/>
            </p:cNvSpPr>
            <p:nvPr/>
          </p:nvSpPr>
          <p:spPr bwMode="auto">
            <a:xfrm>
              <a:off x="2260" y="2425"/>
              <a:ext cx="664" cy="1064"/>
            </a:xfrm>
            <a:custGeom>
              <a:avLst/>
              <a:gdLst>
                <a:gd name="T0" fmla="*/ 0 w 664"/>
                <a:gd name="T1" fmla="*/ 154 h 1064"/>
                <a:gd name="T2" fmla="*/ 367 w 664"/>
                <a:gd name="T3" fmla="*/ 1064 h 1064"/>
                <a:gd name="T4" fmla="*/ 664 w 664"/>
                <a:gd name="T5" fmla="*/ 592 h 1064"/>
                <a:gd name="T6" fmla="*/ 5 w 664"/>
                <a:gd name="T7" fmla="*/ 0 h 1064"/>
                <a:gd name="T8" fmla="*/ 0 w 664"/>
                <a:gd name="T9" fmla="*/ 154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4" h="1064">
                  <a:moveTo>
                    <a:pt x="0" y="154"/>
                  </a:moveTo>
                  <a:lnTo>
                    <a:pt x="367" y="1064"/>
                  </a:lnTo>
                  <a:lnTo>
                    <a:pt x="664" y="592"/>
                  </a:lnTo>
                  <a:lnTo>
                    <a:pt x="5" y="0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FDDABF">
                <a:alpha val="4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Freeform 10"/>
            <p:cNvSpPr>
              <a:spLocks/>
            </p:cNvSpPr>
            <p:nvPr/>
          </p:nvSpPr>
          <p:spPr bwMode="auto">
            <a:xfrm>
              <a:off x="2204" y="1970"/>
              <a:ext cx="657" cy="709"/>
            </a:xfrm>
            <a:custGeom>
              <a:avLst/>
              <a:gdLst>
                <a:gd name="T0" fmla="*/ 0 w 657"/>
                <a:gd name="T1" fmla="*/ 137 h 709"/>
                <a:gd name="T2" fmla="*/ 620 w 657"/>
                <a:gd name="T3" fmla="*/ 709 h 709"/>
                <a:gd name="T4" fmla="*/ 657 w 657"/>
                <a:gd name="T5" fmla="*/ 245 h 709"/>
                <a:gd name="T6" fmla="*/ 53 w 657"/>
                <a:gd name="T7" fmla="*/ 0 h 709"/>
                <a:gd name="T8" fmla="*/ 0 w 657"/>
                <a:gd name="T9" fmla="*/ 137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7" h="709">
                  <a:moveTo>
                    <a:pt x="0" y="137"/>
                  </a:moveTo>
                  <a:lnTo>
                    <a:pt x="620" y="709"/>
                  </a:lnTo>
                  <a:lnTo>
                    <a:pt x="657" y="245"/>
                  </a:lnTo>
                  <a:lnTo>
                    <a:pt x="53" y="0"/>
                  </a:lnTo>
                  <a:lnTo>
                    <a:pt x="0" y="137"/>
                  </a:lnTo>
                  <a:close/>
                </a:path>
              </a:pathLst>
            </a:custGeom>
            <a:solidFill>
              <a:srgbClr val="FDDABF">
                <a:alpha val="4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Freeform 11"/>
            <p:cNvSpPr>
              <a:spLocks/>
            </p:cNvSpPr>
            <p:nvPr/>
          </p:nvSpPr>
          <p:spPr bwMode="auto">
            <a:xfrm>
              <a:off x="2359" y="1427"/>
              <a:ext cx="674" cy="477"/>
            </a:xfrm>
            <a:custGeom>
              <a:avLst/>
              <a:gdLst>
                <a:gd name="T0" fmla="*/ 0 w 674"/>
                <a:gd name="T1" fmla="*/ 477 h 477"/>
                <a:gd name="T2" fmla="*/ 674 w 674"/>
                <a:gd name="T3" fmla="*/ 359 h 477"/>
                <a:gd name="T4" fmla="*/ 657 w 674"/>
                <a:gd name="T5" fmla="*/ 0 h 477"/>
                <a:gd name="T6" fmla="*/ 127 w 674"/>
                <a:gd name="T7" fmla="*/ 285 h 477"/>
                <a:gd name="T8" fmla="*/ 0 w 674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4" h="477">
                  <a:moveTo>
                    <a:pt x="0" y="477"/>
                  </a:moveTo>
                  <a:lnTo>
                    <a:pt x="674" y="359"/>
                  </a:lnTo>
                  <a:lnTo>
                    <a:pt x="657" y="0"/>
                  </a:lnTo>
                  <a:lnTo>
                    <a:pt x="127" y="285"/>
                  </a:lnTo>
                  <a:lnTo>
                    <a:pt x="0" y="477"/>
                  </a:lnTo>
                  <a:close/>
                </a:path>
              </a:pathLst>
            </a:custGeom>
            <a:solidFill>
              <a:srgbClr val="FDDABF">
                <a:alpha val="4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Freeform 12"/>
            <p:cNvSpPr>
              <a:spLocks/>
            </p:cNvSpPr>
            <p:nvPr/>
          </p:nvSpPr>
          <p:spPr bwMode="auto">
            <a:xfrm>
              <a:off x="1290" y="1735"/>
              <a:ext cx="419" cy="271"/>
            </a:xfrm>
            <a:custGeom>
              <a:avLst/>
              <a:gdLst>
                <a:gd name="T0" fmla="*/ 118 w 372"/>
                <a:gd name="T1" fmla="*/ 163 h 241"/>
                <a:gd name="T2" fmla="*/ 190 w 372"/>
                <a:gd name="T3" fmla="*/ 225 h 241"/>
                <a:gd name="T4" fmla="*/ 372 w 372"/>
                <a:gd name="T5" fmla="*/ 241 h 241"/>
                <a:gd name="T6" fmla="*/ 229 w 372"/>
                <a:gd name="T7" fmla="*/ 95 h 241"/>
                <a:gd name="T8" fmla="*/ 0 w 372"/>
                <a:gd name="T9" fmla="*/ 0 h 241"/>
                <a:gd name="T10" fmla="*/ 118 w 372"/>
                <a:gd name="T11" fmla="*/ 163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241">
                  <a:moveTo>
                    <a:pt x="118" y="163"/>
                  </a:moveTo>
                  <a:cubicBezTo>
                    <a:pt x="140" y="188"/>
                    <a:pt x="165" y="207"/>
                    <a:pt x="190" y="225"/>
                  </a:cubicBezTo>
                  <a:cubicBezTo>
                    <a:pt x="372" y="241"/>
                    <a:pt x="372" y="241"/>
                    <a:pt x="372" y="241"/>
                  </a:cubicBezTo>
                  <a:cubicBezTo>
                    <a:pt x="229" y="95"/>
                    <a:pt x="229" y="95"/>
                    <a:pt x="229" y="9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7" y="61"/>
                    <a:pt x="74" y="115"/>
                    <a:pt x="118" y="163"/>
                  </a:cubicBezTo>
                  <a:close/>
                </a:path>
              </a:pathLst>
            </a:custGeom>
            <a:solidFill>
              <a:srgbClr val="FDDAB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Freeform 13"/>
            <p:cNvSpPr>
              <a:spLocks/>
            </p:cNvSpPr>
            <p:nvPr/>
          </p:nvSpPr>
          <p:spPr bwMode="auto">
            <a:xfrm>
              <a:off x="1705" y="2150"/>
              <a:ext cx="143" cy="255"/>
            </a:xfrm>
            <a:custGeom>
              <a:avLst/>
              <a:gdLst>
                <a:gd name="T0" fmla="*/ 9 w 127"/>
                <a:gd name="T1" fmla="*/ 81 h 227"/>
                <a:gd name="T2" fmla="*/ 12 w 127"/>
                <a:gd name="T3" fmla="*/ 227 h 227"/>
                <a:gd name="T4" fmla="*/ 127 w 127"/>
                <a:gd name="T5" fmla="*/ 137 h 227"/>
                <a:gd name="T6" fmla="*/ 69 w 127"/>
                <a:gd name="T7" fmla="*/ 0 h 227"/>
                <a:gd name="T8" fmla="*/ 0 w 127"/>
                <a:gd name="T9" fmla="*/ 20 h 227"/>
                <a:gd name="T10" fmla="*/ 9 w 127"/>
                <a:gd name="T11" fmla="*/ 8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" h="227">
                  <a:moveTo>
                    <a:pt x="9" y="81"/>
                  </a:moveTo>
                  <a:cubicBezTo>
                    <a:pt x="9" y="130"/>
                    <a:pt x="8" y="179"/>
                    <a:pt x="12" y="227"/>
                  </a:cubicBezTo>
                  <a:cubicBezTo>
                    <a:pt x="127" y="137"/>
                    <a:pt x="127" y="137"/>
                    <a:pt x="127" y="137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38"/>
                    <a:pt x="9" y="58"/>
                    <a:pt x="9" y="81"/>
                  </a:cubicBezTo>
                  <a:close/>
                </a:path>
              </a:pathLst>
            </a:custGeom>
            <a:solidFill>
              <a:srgbClr val="FDDAB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4" name="Freeform 14"/>
            <p:cNvSpPr>
              <a:spLocks/>
            </p:cNvSpPr>
            <p:nvPr/>
          </p:nvSpPr>
          <p:spPr bwMode="auto">
            <a:xfrm>
              <a:off x="1770" y="2476"/>
              <a:ext cx="226" cy="499"/>
            </a:xfrm>
            <a:custGeom>
              <a:avLst/>
              <a:gdLst>
                <a:gd name="T0" fmla="*/ 32 w 201"/>
                <a:gd name="T1" fmla="*/ 243 h 443"/>
                <a:gd name="T2" fmla="*/ 108 w 201"/>
                <a:gd name="T3" fmla="*/ 414 h 443"/>
                <a:gd name="T4" fmla="*/ 139 w 201"/>
                <a:gd name="T5" fmla="*/ 443 h 443"/>
                <a:gd name="T6" fmla="*/ 201 w 201"/>
                <a:gd name="T7" fmla="*/ 124 h 443"/>
                <a:gd name="T8" fmla="*/ 57 w 201"/>
                <a:gd name="T9" fmla="*/ 0 h 443"/>
                <a:gd name="T10" fmla="*/ 0 w 201"/>
                <a:gd name="T11" fmla="*/ 134 h 443"/>
                <a:gd name="T12" fmla="*/ 32 w 201"/>
                <a:gd name="T13" fmla="*/ 2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443">
                  <a:moveTo>
                    <a:pt x="32" y="243"/>
                  </a:moveTo>
                  <a:cubicBezTo>
                    <a:pt x="49" y="302"/>
                    <a:pt x="66" y="368"/>
                    <a:pt x="108" y="414"/>
                  </a:cubicBezTo>
                  <a:cubicBezTo>
                    <a:pt x="117" y="425"/>
                    <a:pt x="128" y="434"/>
                    <a:pt x="139" y="443"/>
                  </a:cubicBezTo>
                  <a:cubicBezTo>
                    <a:pt x="201" y="124"/>
                    <a:pt x="201" y="124"/>
                    <a:pt x="201" y="124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11" y="170"/>
                    <a:pt x="22" y="206"/>
                    <a:pt x="32" y="243"/>
                  </a:cubicBezTo>
                  <a:close/>
                </a:path>
              </a:pathLst>
            </a:custGeom>
            <a:solidFill>
              <a:srgbClr val="FDDAB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Freeform 15"/>
            <p:cNvSpPr>
              <a:spLocks/>
            </p:cNvSpPr>
            <p:nvPr/>
          </p:nvSpPr>
          <p:spPr bwMode="auto">
            <a:xfrm>
              <a:off x="2260" y="2425"/>
              <a:ext cx="182" cy="476"/>
            </a:xfrm>
            <a:custGeom>
              <a:avLst/>
              <a:gdLst>
                <a:gd name="T0" fmla="*/ 147 w 162"/>
                <a:gd name="T1" fmla="*/ 293 h 424"/>
                <a:gd name="T2" fmla="*/ 118 w 162"/>
                <a:gd name="T3" fmla="*/ 198 h 424"/>
                <a:gd name="T4" fmla="*/ 116 w 162"/>
                <a:gd name="T5" fmla="*/ 101 h 424"/>
                <a:gd name="T6" fmla="*/ 5 w 162"/>
                <a:gd name="T7" fmla="*/ 0 h 424"/>
                <a:gd name="T8" fmla="*/ 0 w 162"/>
                <a:gd name="T9" fmla="*/ 137 h 424"/>
                <a:gd name="T10" fmla="*/ 116 w 162"/>
                <a:gd name="T11" fmla="*/ 424 h 424"/>
                <a:gd name="T12" fmla="*/ 147 w 162"/>
                <a:gd name="T13" fmla="*/ 293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424">
                  <a:moveTo>
                    <a:pt x="147" y="293"/>
                  </a:moveTo>
                  <a:cubicBezTo>
                    <a:pt x="137" y="261"/>
                    <a:pt x="121" y="232"/>
                    <a:pt x="118" y="198"/>
                  </a:cubicBezTo>
                  <a:cubicBezTo>
                    <a:pt x="114" y="166"/>
                    <a:pt x="116" y="133"/>
                    <a:pt x="116" y="10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16" y="424"/>
                    <a:pt x="116" y="424"/>
                    <a:pt x="116" y="424"/>
                  </a:cubicBezTo>
                  <a:cubicBezTo>
                    <a:pt x="145" y="386"/>
                    <a:pt x="162" y="341"/>
                    <a:pt x="147" y="293"/>
                  </a:cubicBezTo>
                  <a:close/>
                </a:path>
              </a:pathLst>
            </a:custGeom>
            <a:solidFill>
              <a:srgbClr val="FDDAB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Freeform 16"/>
            <p:cNvSpPr>
              <a:spLocks/>
            </p:cNvSpPr>
            <p:nvPr/>
          </p:nvSpPr>
          <p:spPr bwMode="auto">
            <a:xfrm>
              <a:off x="2204" y="1970"/>
              <a:ext cx="146" cy="227"/>
            </a:xfrm>
            <a:custGeom>
              <a:avLst/>
              <a:gdLst>
                <a:gd name="T0" fmla="*/ 98 w 129"/>
                <a:gd name="T1" fmla="*/ 87 h 202"/>
                <a:gd name="T2" fmla="*/ 129 w 129"/>
                <a:gd name="T3" fmla="*/ 34 h 202"/>
                <a:gd name="T4" fmla="*/ 47 w 129"/>
                <a:gd name="T5" fmla="*/ 0 h 202"/>
                <a:gd name="T6" fmla="*/ 0 w 129"/>
                <a:gd name="T7" fmla="*/ 122 h 202"/>
                <a:gd name="T8" fmla="*/ 86 w 129"/>
                <a:gd name="T9" fmla="*/ 202 h 202"/>
                <a:gd name="T10" fmla="*/ 98 w 129"/>
                <a:gd name="T11" fmla="*/ 87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202">
                  <a:moveTo>
                    <a:pt x="98" y="87"/>
                  </a:moveTo>
                  <a:cubicBezTo>
                    <a:pt x="106" y="68"/>
                    <a:pt x="117" y="50"/>
                    <a:pt x="129" y="34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86" y="202"/>
                    <a:pt x="86" y="202"/>
                    <a:pt x="86" y="202"/>
                  </a:cubicBezTo>
                  <a:cubicBezTo>
                    <a:pt x="80" y="163"/>
                    <a:pt x="82" y="126"/>
                    <a:pt x="98" y="87"/>
                  </a:cubicBezTo>
                  <a:close/>
                </a:path>
              </a:pathLst>
            </a:custGeom>
            <a:solidFill>
              <a:srgbClr val="FDDAB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Freeform 17"/>
            <p:cNvSpPr>
              <a:spLocks/>
            </p:cNvSpPr>
            <p:nvPr/>
          </p:nvSpPr>
          <p:spPr bwMode="auto">
            <a:xfrm>
              <a:off x="2359" y="1582"/>
              <a:ext cx="368" cy="322"/>
            </a:xfrm>
            <a:custGeom>
              <a:avLst/>
              <a:gdLst>
                <a:gd name="T0" fmla="*/ 181 w 328"/>
                <a:gd name="T1" fmla="*/ 214 h 286"/>
                <a:gd name="T2" fmla="*/ 298 w 328"/>
                <a:gd name="T3" fmla="*/ 89 h 286"/>
                <a:gd name="T4" fmla="*/ 328 w 328"/>
                <a:gd name="T5" fmla="*/ 0 h 286"/>
                <a:gd name="T6" fmla="*/ 113 w 328"/>
                <a:gd name="T7" fmla="*/ 115 h 286"/>
                <a:gd name="T8" fmla="*/ 0 w 328"/>
                <a:gd name="T9" fmla="*/ 286 h 286"/>
                <a:gd name="T10" fmla="*/ 114 w 328"/>
                <a:gd name="T11" fmla="*/ 266 h 286"/>
                <a:gd name="T12" fmla="*/ 181 w 328"/>
                <a:gd name="T13" fmla="*/ 214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8" h="286">
                  <a:moveTo>
                    <a:pt x="181" y="214"/>
                  </a:moveTo>
                  <a:cubicBezTo>
                    <a:pt x="225" y="179"/>
                    <a:pt x="273" y="140"/>
                    <a:pt x="298" y="89"/>
                  </a:cubicBezTo>
                  <a:cubicBezTo>
                    <a:pt x="311" y="60"/>
                    <a:pt x="320" y="31"/>
                    <a:pt x="328" y="0"/>
                  </a:cubicBezTo>
                  <a:cubicBezTo>
                    <a:pt x="113" y="115"/>
                    <a:pt x="113" y="115"/>
                    <a:pt x="113" y="115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114" y="266"/>
                    <a:pt x="114" y="266"/>
                    <a:pt x="114" y="266"/>
                  </a:cubicBezTo>
                  <a:cubicBezTo>
                    <a:pt x="137" y="248"/>
                    <a:pt x="160" y="231"/>
                    <a:pt x="181" y="214"/>
                  </a:cubicBezTo>
                  <a:close/>
                </a:path>
              </a:pathLst>
            </a:custGeom>
            <a:solidFill>
              <a:srgbClr val="FDDAB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Freeform 18"/>
            <p:cNvSpPr>
              <a:spLocks/>
            </p:cNvSpPr>
            <p:nvPr/>
          </p:nvSpPr>
          <p:spPr bwMode="auto">
            <a:xfrm>
              <a:off x="1147" y="1234"/>
              <a:ext cx="154" cy="166"/>
            </a:xfrm>
            <a:custGeom>
              <a:avLst/>
              <a:gdLst>
                <a:gd name="T0" fmla="*/ 67 w 154"/>
                <a:gd name="T1" fmla="*/ 166 h 166"/>
                <a:gd name="T2" fmla="*/ 0 w 154"/>
                <a:gd name="T3" fmla="*/ 65 h 166"/>
                <a:gd name="T4" fmla="*/ 126 w 154"/>
                <a:gd name="T5" fmla="*/ 0 h 166"/>
                <a:gd name="T6" fmla="*/ 154 w 154"/>
                <a:gd name="T7" fmla="*/ 132 h 166"/>
                <a:gd name="T8" fmla="*/ 67 w 154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66">
                  <a:moveTo>
                    <a:pt x="67" y="166"/>
                  </a:moveTo>
                  <a:lnTo>
                    <a:pt x="0" y="65"/>
                  </a:lnTo>
                  <a:lnTo>
                    <a:pt x="126" y="0"/>
                  </a:lnTo>
                  <a:lnTo>
                    <a:pt x="154" y="132"/>
                  </a:lnTo>
                  <a:lnTo>
                    <a:pt x="67" y="166"/>
                  </a:ln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9"/>
            <p:cNvSpPr>
              <a:spLocks/>
            </p:cNvSpPr>
            <p:nvPr/>
          </p:nvSpPr>
          <p:spPr bwMode="auto">
            <a:xfrm>
              <a:off x="1118" y="1145"/>
              <a:ext cx="173" cy="194"/>
            </a:xfrm>
            <a:custGeom>
              <a:avLst/>
              <a:gdLst>
                <a:gd name="T0" fmla="*/ 141 w 154"/>
                <a:gd name="T1" fmla="*/ 83 h 173"/>
                <a:gd name="T2" fmla="*/ 143 w 154"/>
                <a:gd name="T3" fmla="*/ 20 h 173"/>
                <a:gd name="T4" fmla="*/ 82 w 154"/>
                <a:gd name="T5" fmla="*/ 29 h 173"/>
                <a:gd name="T6" fmla="*/ 42 w 154"/>
                <a:gd name="T7" fmla="*/ 49 h 173"/>
                <a:gd name="T8" fmla="*/ 7 w 154"/>
                <a:gd name="T9" fmla="*/ 49 h 173"/>
                <a:gd name="T10" fmla="*/ 4 w 154"/>
                <a:gd name="T11" fmla="*/ 86 h 173"/>
                <a:gd name="T12" fmla="*/ 47 w 154"/>
                <a:gd name="T13" fmla="*/ 151 h 173"/>
                <a:gd name="T14" fmla="*/ 60 w 154"/>
                <a:gd name="T15" fmla="*/ 129 h 173"/>
                <a:gd name="T16" fmla="*/ 91 w 154"/>
                <a:gd name="T17" fmla="*/ 134 h 173"/>
                <a:gd name="T18" fmla="*/ 98 w 154"/>
                <a:gd name="T19" fmla="*/ 112 h 173"/>
                <a:gd name="T20" fmla="*/ 119 w 154"/>
                <a:gd name="T21" fmla="*/ 126 h 173"/>
                <a:gd name="T22" fmla="*/ 136 w 154"/>
                <a:gd name="T23" fmla="*/ 108 h 173"/>
                <a:gd name="T24" fmla="*/ 141 w 154"/>
                <a:gd name="T25" fmla="*/ 8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73">
                  <a:moveTo>
                    <a:pt x="141" y="83"/>
                  </a:moveTo>
                  <a:cubicBezTo>
                    <a:pt x="146" y="64"/>
                    <a:pt x="154" y="38"/>
                    <a:pt x="143" y="20"/>
                  </a:cubicBezTo>
                  <a:cubicBezTo>
                    <a:pt x="130" y="0"/>
                    <a:pt x="86" y="4"/>
                    <a:pt x="82" y="29"/>
                  </a:cubicBezTo>
                  <a:cubicBezTo>
                    <a:pt x="71" y="1"/>
                    <a:pt x="33" y="27"/>
                    <a:pt x="42" y="49"/>
                  </a:cubicBezTo>
                  <a:cubicBezTo>
                    <a:pt x="33" y="40"/>
                    <a:pt x="16" y="36"/>
                    <a:pt x="7" y="49"/>
                  </a:cubicBezTo>
                  <a:cubicBezTo>
                    <a:pt x="0" y="58"/>
                    <a:pt x="3" y="76"/>
                    <a:pt x="4" y="86"/>
                  </a:cubicBezTo>
                  <a:cubicBezTo>
                    <a:pt x="6" y="106"/>
                    <a:pt x="8" y="173"/>
                    <a:pt x="47" y="151"/>
                  </a:cubicBezTo>
                  <a:cubicBezTo>
                    <a:pt x="55" y="146"/>
                    <a:pt x="61" y="139"/>
                    <a:pt x="60" y="129"/>
                  </a:cubicBezTo>
                  <a:cubicBezTo>
                    <a:pt x="69" y="137"/>
                    <a:pt x="80" y="143"/>
                    <a:pt x="91" y="134"/>
                  </a:cubicBezTo>
                  <a:cubicBezTo>
                    <a:pt x="98" y="128"/>
                    <a:pt x="97" y="120"/>
                    <a:pt x="98" y="112"/>
                  </a:cubicBezTo>
                  <a:cubicBezTo>
                    <a:pt x="104" y="121"/>
                    <a:pt x="107" y="127"/>
                    <a:pt x="119" y="126"/>
                  </a:cubicBezTo>
                  <a:cubicBezTo>
                    <a:pt x="129" y="125"/>
                    <a:pt x="135" y="119"/>
                    <a:pt x="136" y="108"/>
                  </a:cubicBezTo>
                  <a:lnTo>
                    <a:pt x="141" y="83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20"/>
            <p:cNvSpPr>
              <a:spLocks/>
            </p:cNvSpPr>
            <p:nvPr/>
          </p:nvSpPr>
          <p:spPr bwMode="auto">
            <a:xfrm>
              <a:off x="1184" y="1193"/>
              <a:ext cx="101" cy="97"/>
            </a:xfrm>
            <a:custGeom>
              <a:avLst/>
              <a:gdLst>
                <a:gd name="T0" fmla="*/ 36 w 89"/>
                <a:gd name="T1" fmla="*/ 86 h 86"/>
                <a:gd name="T2" fmla="*/ 10 w 89"/>
                <a:gd name="T3" fmla="*/ 64 h 86"/>
                <a:gd name="T4" fmla="*/ 27 w 89"/>
                <a:gd name="T5" fmla="*/ 13 h 86"/>
                <a:gd name="T6" fmla="*/ 89 w 89"/>
                <a:gd name="T7" fmla="*/ 2 h 86"/>
                <a:gd name="T8" fmla="*/ 82 w 89"/>
                <a:gd name="T9" fmla="*/ 40 h 86"/>
                <a:gd name="T10" fmla="*/ 77 w 89"/>
                <a:gd name="T11" fmla="*/ 65 h 86"/>
                <a:gd name="T12" fmla="*/ 60 w 89"/>
                <a:gd name="T13" fmla="*/ 83 h 86"/>
                <a:gd name="T14" fmla="*/ 39 w 89"/>
                <a:gd name="T15" fmla="*/ 69 h 86"/>
                <a:gd name="T16" fmla="*/ 36 w 89"/>
                <a:gd name="T1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86">
                  <a:moveTo>
                    <a:pt x="36" y="86"/>
                  </a:moveTo>
                  <a:cubicBezTo>
                    <a:pt x="26" y="80"/>
                    <a:pt x="15" y="75"/>
                    <a:pt x="10" y="64"/>
                  </a:cubicBezTo>
                  <a:cubicBezTo>
                    <a:pt x="0" y="45"/>
                    <a:pt x="8" y="23"/>
                    <a:pt x="27" y="13"/>
                  </a:cubicBezTo>
                  <a:cubicBezTo>
                    <a:pt x="46" y="4"/>
                    <a:pt x="68" y="0"/>
                    <a:pt x="89" y="2"/>
                  </a:cubicBezTo>
                  <a:cubicBezTo>
                    <a:pt x="89" y="15"/>
                    <a:pt x="85" y="29"/>
                    <a:pt x="82" y="40"/>
                  </a:cubicBezTo>
                  <a:cubicBezTo>
                    <a:pt x="77" y="65"/>
                    <a:pt x="77" y="65"/>
                    <a:pt x="77" y="65"/>
                  </a:cubicBezTo>
                  <a:cubicBezTo>
                    <a:pt x="76" y="76"/>
                    <a:pt x="70" y="82"/>
                    <a:pt x="60" y="83"/>
                  </a:cubicBezTo>
                  <a:cubicBezTo>
                    <a:pt x="48" y="84"/>
                    <a:pt x="45" y="78"/>
                    <a:pt x="39" y="69"/>
                  </a:cubicBezTo>
                  <a:cubicBezTo>
                    <a:pt x="38" y="75"/>
                    <a:pt x="39" y="81"/>
                    <a:pt x="36" y="8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21"/>
            <p:cNvSpPr>
              <a:spLocks/>
            </p:cNvSpPr>
            <p:nvPr/>
          </p:nvSpPr>
          <p:spPr bwMode="auto">
            <a:xfrm>
              <a:off x="1125" y="1162"/>
              <a:ext cx="166" cy="172"/>
            </a:xfrm>
            <a:custGeom>
              <a:avLst/>
              <a:gdLst>
                <a:gd name="T0" fmla="*/ 0 w 148"/>
                <a:gd name="T1" fmla="*/ 89 h 153"/>
                <a:gd name="T2" fmla="*/ 35 w 148"/>
                <a:gd name="T3" fmla="*/ 125 h 153"/>
                <a:gd name="T4" fmla="*/ 38 w 148"/>
                <a:gd name="T5" fmla="*/ 80 h 153"/>
                <a:gd name="T6" fmla="*/ 26 w 148"/>
                <a:gd name="T7" fmla="*/ 31 h 153"/>
                <a:gd name="T8" fmla="*/ 26 w 148"/>
                <a:gd name="T9" fmla="*/ 27 h 153"/>
                <a:gd name="T10" fmla="*/ 36 w 148"/>
                <a:gd name="T11" fmla="*/ 34 h 153"/>
                <a:gd name="T12" fmla="*/ 36 w 148"/>
                <a:gd name="T13" fmla="*/ 20 h 153"/>
                <a:gd name="T14" fmla="*/ 56 w 148"/>
                <a:gd name="T15" fmla="*/ 85 h 153"/>
                <a:gd name="T16" fmla="*/ 78 w 148"/>
                <a:gd name="T17" fmla="*/ 113 h 153"/>
                <a:gd name="T18" fmla="*/ 82 w 148"/>
                <a:gd name="T19" fmla="*/ 80 h 153"/>
                <a:gd name="T20" fmla="*/ 76 w 148"/>
                <a:gd name="T21" fmla="*/ 41 h 153"/>
                <a:gd name="T22" fmla="*/ 69 w 148"/>
                <a:gd name="T23" fmla="*/ 4 h 153"/>
                <a:gd name="T24" fmla="*/ 76 w 148"/>
                <a:gd name="T25" fmla="*/ 14 h 153"/>
                <a:gd name="T26" fmla="*/ 82 w 148"/>
                <a:gd name="T27" fmla="*/ 1 h 153"/>
                <a:gd name="T28" fmla="*/ 100 w 148"/>
                <a:gd name="T29" fmla="*/ 45 h 153"/>
                <a:gd name="T30" fmla="*/ 127 w 148"/>
                <a:gd name="T31" fmla="*/ 42 h 153"/>
                <a:gd name="T32" fmla="*/ 132 w 148"/>
                <a:gd name="T33" fmla="*/ 0 h 153"/>
                <a:gd name="T34" fmla="*/ 137 w 148"/>
                <a:gd name="T35" fmla="*/ 5 h 153"/>
                <a:gd name="T36" fmla="*/ 135 w 148"/>
                <a:gd name="T37" fmla="*/ 68 h 153"/>
                <a:gd name="T38" fmla="*/ 130 w 148"/>
                <a:gd name="T39" fmla="*/ 93 h 153"/>
                <a:gd name="T40" fmla="*/ 113 w 148"/>
                <a:gd name="T41" fmla="*/ 111 h 153"/>
                <a:gd name="T42" fmla="*/ 92 w 148"/>
                <a:gd name="T43" fmla="*/ 97 h 153"/>
                <a:gd name="T44" fmla="*/ 85 w 148"/>
                <a:gd name="T45" fmla="*/ 119 h 153"/>
                <a:gd name="T46" fmla="*/ 54 w 148"/>
                <a:gd name="T47" fmla="*/ 114 h 153"/>
                <a:gd name="T48" fmla="*/ 41 w 148"/>
                <a:gd name="T49" fmla="*/ 136 h 153"/>
                <a:gd name="T50" fmla="*/ 0 w 148"/>
                <a:gd name="T51" fmla="*/ 8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8" h="153">
                  <a:moveTo>
                    <a:pt x="0" y="89"/>
                  </a:moveTo>
                  <a:cubicBezTo>
                    <a:pt x="5" y="104"/>
                    <a:pt x="15" y="129"/>
                    <a:pt x="35" y="125"/>
                  </a:cubicBezTo>
                  <a:cubicBezTo>
                    <a:pt x="50" y="123"/>
                    <a:pt x="40" y="88"/>
                    <a:pt x="38" y="80"/>
                  </a:cubicBezTo>
                  <a:cubicBezTo>
                    <a:pt x="34" y="64"/>
                    <a:pt x="28" y="48"/>
                    <a:pt x="26" y="31"/>
                  </a:cubicBezTo>
                  <a:cubicBezTo>
                    <a:pt x="26" y="30"/>
                    <a:pt x="26" y="29"/>
                    <a:pt x="26" y="27"/>
                  </a:cubicBezTo>
                  <a:cubicBezTo>
                    <a:pt x="30" y="29"/>
                    <a:pt x="33" y="31"/>
                    <a:pt x="36" y="34"/>
                  </a:cubicBezTo>
                  <a:cubicBezTo>
                    <a:pt x="34" y="29"/>
                    <a:pt x="34" y="24"/>
                    <a:pt x="36" y="20"/>
                  </a:cubicBezTo>
                  <a:cubicBezTo>
                    <a:pt x="42" y="42"/>
                    <a:pt x="50" y="64"/>
                    <a:pt x="56" y="85"/>
                  </a:cubicBezTo>
                  <a:cubicBezTo>
                    <a:pt x="58" y="95"/>
                    <a:pt x="64" y="116"/>
                    <a:pt x="78" y="113"/>
                  </a:cubicBezTo>
                  <a:cubicBezTo>
                    <a:pt x="90" y="110"/>
                    <a:pt x="84" y="87"/>
                    <a:pt x="82" y="80"/>
                  </a:cubicBezTo>
                  <a:cubicBezTo>
                    <a:pt x="79" y="67"/>
                    <a:pt x="79" y="54"/>
                    <a:pt x="76" y="41"/>
                  </a:cubicBezTo>
                  <a:cubicBezTo>
                    <a:pt x="74" y="28"/>
                    <a:pt x="71" y="17"/>
                    <a:pt x="69" y="4"/>
                  </a:cubicBezTo>
                  <a:cubicBezTo>
                    <a:pt x="71" y="6"/>
                    <a:pt x="74" y="9"/>
                    <a:pt x="76" y="14"/>
                  </a:cubicBezTo>
                  <a:cubicBezTo>
                    <a:pt x="77" y="9"/>
                    <a:pt x="79" y="5"/>
                    <a:pt x="82" y="1"/>
                  </a:cubicBezTo>
                  <a:cubicBezTo>
                    <a:pt x="86" y="17"/>
                    <a:pt x="88" y="35"/>
                    <a:pt x="100" y="45"/>
                  </a:cubicBezTo>
                  <a:cubicBezTo>
                    <a:pt x="108" y="51"/>
                    <a:pt x="121" y="50"/>
                    <a:pt x="127" y="42"/>
                  </a:cubicBezTo>
                  <a:cubicBezTo>
                    <a:pt x="137" y="30"/>
                    <a:pt x="134" y="15"/>
                    <a:pt x="132" y="0"/>
                  </a:cubicBezTo>
                  <a:cubicBezTo>
                    <a:pt x="134" y="1"/>
                    <a:pt x="136" y="3"/>
                    <a:pt x="137" y="5"/>
                  </a:cubicBezTo>
                  <a:cubicBezTo>
                    <a:pt x="148" y="23"/>
                    <a:pt x="140" y="49"/>
                    <a:pt x="135" y="68"/>
                  </a:cubicBezTo>
                  <a:cubicBezTo>
                    <a:pt x="130" y="93"/>
                    <a:pt x="130" y="93"/>
                    <a:pt x="130" y="93"/>
                  </a:cubicBezTo>
                  <a:cubicBezTo>
                    <a:pt x="129" y="104"/>
                    <a:pt x="123" y="110"/>
                    <a:pt x="113" y="111"/>
                  </a:cubicBezTo>
                  <a:cubicBezTo>
                    <a:pt x="101" y="112"/>
                    <a:pt x="98" y="106"/>
                    <a:pt x="92" y="97"/>
                  </a:cubicBezTo>
                  <a:cubicBezTo>
                    <a:pt x="91" y="105"/>
                    <a:pt x="92" y="113"/>
                    <a:pt x="85" y="119"/>
                  </a:cubicBezTo>
                  <a:cubicBezTo>
                    <a:pt x="74" y="128"/>
                    <a:pt x="63" y="122"/>
                    <a:pt x="54" y="114"/>
                  </a:cubicBezTo>
                  <a:cubicBezTo>
                    <a:pt x="55" y="124"/>
                    <a:pt x="49" y="131"/>
                    <a:pt x="41" y="136"/>
                  </a:cubicBezTo>
                  <a:cubicBezTo>
                    <a:pt x="11" y="153"/>
                    <a:pt x="3" y="116"/>
                    <a:pt x="0" y="8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22"/>
            <p:cNvSpPr>
              <a:spLocks/>
            </p:cNvSpPr>
            <p:nvPr/>
          </p:nvSpPr>
          <p:spPr bwMode="auto">
            <a:xfrm>
              <a:off x="1187" y="1200"/>
              <a:ext cx="150" cy="183"/>
            </a:xfrm>
            <a:custGeom>
              <a:avLst/>
              <a:gdLst>
                <a:gd name="T0" fmla="*/ 134 w 134"/>
                <a:gd name="T1" fmla="*/ 146 h 163"/>
                <a:gd name="T2" fmla="*/ 120 w 134"/>
                <a:gd name="T3" fmla="*/ 19 h 163"/>
                <a:gd name="T4" fmla="*/ 21 w 134"/>
                <a:gd name="T5" fmla="*/ 25 h 163"/>
                <a:gd name="T6" fmla="*/ 65 w 134"/>
                <a:gd name="T7" fmla="*/ 62 h 163"/>
                <a:gd name="T8" fmla="*/ 68 w 134"/>
                <a:gd name="T9" fmla="*/ 163 h 163"/>
                <a:gd name="T10" fmla="*/ 134 w 134"/>
                <a:gd name="T11" fmla="*/ 146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163">
                  <a:moveTo>
                    <a:pt x="134" y="146"/>
                  </a:moveTo>
                  <a:cubicBezTo>
                    <a:pt x="134" y="146"/>
                    <a:pt x="133" y="37"/>
                    <a:pt x="120" y="19"/>
                  </a:cubicBezTo>
                  <a:cubicBezTo>
                    <a:pt x="106" y="0"/>
                    <a:pt x="42" y="2"/>
                    <a:pt x="21" y="25"/>
                  </a:cubicBezTo>
                  <a:cubicBezTo>
                    <a:pt x="0" y="49"/>
                    <a:pt x="1" y="70"/>
                    <a:pt x="65" y="62"/>
                  </a:cubicBezTo>
                  <a:cubicBezTo>
                    <a:pt x="65" y="62"/>
                    <a:pt x="30" y="98"/>
                    <a:pt x="68" y="163"/>
                  </a:cubicBezTo>
                  <a:lnTo>
                    <a:pt x="134" y="146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23"/>
            <p:cNvSpPr>
              <a:spLocks/>
            </p:cNvSpPr>
            <p:nvPr/>
          </p:nvSpPr>
          <p:spPr bwMode="auto">
            <a:xfrm>
              <a:off x="1189" y="1241"/>
              <a:ext cx="93" cy="142"/>
            </a:xfrm>
            <a:custGeom>
              <a:avLst/>
              <a:gdLst>
                <a:gd name="T0" fmla="*/ 64 w 83"/>
                <a:gd name="T1" fmla="*/ 9 h 126"/>
                <a:gd name="T2" fmla="*/ 74 w 83"/>
                <a:gd name="T3" fmla="*/ 42 h 126"/>
                <a:gd name="T4" fmla="*/ 66 w 83"/>
                <a:gd name="T5" fmla="*/ 78 h 126"/>
                <a:gd name="T6" fmla="*/ 73 w 83"/>
                <a:gd name="T7" fmla="*/ 124 h 126"/>
                <a:gd name="T8" fmla="*/ 66 w 83"/>
                <a:gd name="T9" fmla="*/ 126 h 126"/>
                <a:gd name="T10" fmla="*/ 63 w 83"/>
                <a:gd name="T11" fmla="*/ 25 h 126"/>
                <a:gd name="T12" fmla="*/ 11 w 83"/>
                <a:gd name="T13" fmla="*/ 0 h 126"/>
                <a:gd name="T14" fmla="*/ 64 w 83"/>
                <a:gd name="T15" fmla="*/ 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126">
                  <a:moveTo>
                    <a:pt x="64" y="9"/>
                  </a:moveTo>
                  <a:cubicBezTo>
                    <a:pt x="83" y="11"/>
                    <a:pt x="80" y="28"/>
                    <a:pt x="74" y="42"/>
                  </a:cubicBezTo>
                  <a:cubicBezTo>
                    <a:pt x="69" y="54"/>
                    <a:pt x="66" y="65"/>
                    <a:pt x="66" y="78"/>
                  </a:cubicBezTo>
                  <a:cubicBezTo>
                    <a:pt x="65" y="94"/>
                    <a:pt x="68" y="109"/>
                    <a:pt x="73" y="124"/>
                  </a:cubicBezTo>
                  <a:cubicBezTo>
                    <a:pt x="66" y="126"/>
                    <a:pt x="66" y="126"/>
                    <a:pt x="66" y="126"/>
                  </a:cubicBezTo>
                  <a:cubicBezTo>
                    <a:pt x="28" y="61"/>
                    <a:pt x="63" y="25"/>
                    <a:pt x="63" y="25"/>
                  </a:cubicBezTo>
                  <a:cubicBezTo>
                    <a:pt x="9" y="32"/>
                    <a:pt x="0" y="18"/>
                    <a:pt x="11" y="0"/>
                  </a:cubicBezTo>
                  <a:cubicBezTo>
                    <a:pt x="19" y="14"/>
                    <a:pt x="45" y="7"/>
                    <a:pt x="64" y="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4"/>
            <p:cNvSpPr>
              <a:spLocks/>
            </p:cNvSpPr>
            <p:nvPr/>
          </p:nvSpPr>
          <p:spPr bwMode="auto">
            <a:xfrm>
              <a:off x="1199" y="1355"/>
              <a:ext cx="584" cy="752"/>
            </a:xfrm>
            <a:custGeom>
              <a:avLst/>
              <a:gdLst>
                <a:gd name="T0" fmla="*/ 0 w 519"/>
                <a:gd name="T1" fmla="*/ 26 h 669"/>
                <a:gd name="T2" fmla="*/ 501 w 519"/>
                <a:gd name="T3" fmla="*/ 669 h 669"/>
                <a:gd name="T4" fmla="*/ 501 w 519"/>
                <a:gd name="T5" fmla="*/ 669 h 669"/>
                <a:gd name="T6" fmla="*/ 519 w 519"/>
                <a:gd name="T7" fmla="*/ 549 h 669"/>
                <a:gd name="T8" fmla="*/ 131 w 519"/>
                <a:gd name="T9" fmla="*/ 0 h 669"/>
                <a:gd name="T10" fmla="*/ 0 w 519"/>
                <a:gd name="T11" fmla="*/ 26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9" h="669">
                  <a:moveTo>
                    <a:pt x="0" y="26"/>
                  </a:moveTo>
                  <a:cubicBezTo>
                    <a:pt x="0" y="26"/>
                    <a:pt x="142" y="552"/>
                    <a:pt x="501" y="669"/>
                  </a:cubicBezTo>
                  <a:cubicBezTo>
                    <a:pt x="501" y="669"/>
                    <a:pt x="501" y="669"/>
                    <a:pt x="501" y="669"/>
                  </a:cubicBezTo>
                  <a:cubicBezTo>
                    <a:pt x="519" y="549"/>
                    <a:pt x="519" y="549"/>
                    <a:pt x="519" y="549"/>
                  </a:cubicBezTo>
                  <a:cubicBezTo>
                    <a:pt x="519" y="549"/>
                    <a:pt x="214" y="454"/>
                    <a:pt x="131" y="0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25"/>
            <p:cNvSpPr>
              <a:spLocks/>
            </p:cNvSpPr>
            <p:nvPr/>
          </p:nvSpPr>
          <p:spPr bwMode="auto">
            <a:xfrm>
              <a:off x="1217" y="1406"/>
              <a:ext cx="566" cy="701"/>
            </a:xfrm>
            <a:custGeom>
              <a:avLst/>
              <a:gdLst>
                <a:gd name="T0" fmla="*/ 461 w 503"/>
                <a:gd name="T1" fmla="*/ 485 h 624"/>
                <a:gd name="T2" fmla="*/ 450 w 503"/>
                <a:gd name="T3" fmla="*/ 535 h 624"/>
                <a:gd name="T4" fmla="*/ 443 w 503"/>
                <a:gd name="T5" fmla="*/ 549 h 624"/>
                <a:gd name="T6" fmla="*/ 385 w 503"/>
                <a:gd name="T7" fmla="*/ 530 h 624"/>
                <a:gd name="T8" fmla="*/ 276 w 503"/>
                <a:gd name="T9" fmla="*/ 437 h 624"/>
                <a:gd name="T10" fmla="*/ 204 w 503"/>
                <a:gd name="T11" fmla="*/ 345 h 624"/>
                <a:gd name="T12" fmla="*/ 73 w 503"/>
                <a:gd name="T13" fmla="*/ 114 h 624"/>
                <a:gd name="T14" fmla="*/ 77 w 503"/>
                <a:gd name="T15" fmla="*/ 44 h 624"/>
                <a:gd name="T16" fmla="*/ 130 w 503"/>
                <a:gd name="T17" fmla="*/ 22 h 624"/>
                <a:gd name="T18" fmla="*/ 124 w 503"/>
                <a:gd name="T19" fmla="*/ 0 h 624"/>
                <a:gd name="T20" fmla="*/ 28 w 503"/>
                <a:gd name="T21" fmla="*/ 26 h 624"/>
                <a:gd name="T22" fmla="*/ 0 w 503"/>
                <a:gd name="T23" fmla="*/ 32 h 624"/>
                <a:gd name="T24" fmla="*/ 485 w 503"/>
                <a:gd name="T25" fmla="*/ 624 h 624"/>
                <a:gd name="T26" fmla="*/ 503 w 503"/>
                <a:gd name="T27" fmla="*/ 504 h 624"/>
                <a:gd name="T28" fmla="*/ 461 w 503"/>
                <a:gd name="T29" fmla="*/ 485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3" h="624">
                  <a:moveTo>
                    <a:pt x="461" y="485"/>
                  </a:moveTo>
                  <a:cubicBezTo>
                    <a:pt x="454" y="501"/>
                    <a:pt x="453" y="519"/>
                    <a:pt x="450" y="535"/>
                  </a:cubicBezTo>
                  <a:cubicBezTo>
                    <a:pt x="449" y="541"/>
                    <a:pt x="448" y="546"/>
                    <a:pt x="443" y="549"/>
                  </a:cubicBezTo>
                  <a:cubicBezTo>
                    <a:pt x="421" y="561"/>
                    <a:pt x="400" y="542"/>
                    <a:pt x="385" y="530"/>
                  </a:cubicBezTo>
                  <a:cubicBezTo>
                    <a:pt x="350" y="499"/>
                    <a:pt x="309" y="472"/>
                    <a:pt x="276" y="437"/>
                  </a:cubicBezTo>
                  <a:cubicBezTo>
                    <a:pt x="249" y="409"/>
                    <a:pt x="225" y="378"/>
                    <a:pt x="204" y="345"/>
                  </a:cubicBezTo>
                  <a:cubicBezTo>
                    <a:pt x="155" y="270"/>
                    <a:pt x="105" y="198"/>
                    <a:pt x="73" y="114"/>
                  </a:cubicBezTo>
                  <a:cubicBezTo>
                    <a:pt x="63" y="90"/>
                    <a:pt x="56" y="64"/>
                    <a:pt x="77" y="44"/>
                  </a:cubicBezTo>
                  <a:cubicBezTo>
                    <a:pt x="90" y="32"/>
                    <a:pt x="111" y="26"/>
                    <a:pt x="130" y="22"/>
                  </a:cubicBezTo>
                  <a:cubicBezTo>
                    <a:pt x="128" y="15"/>
                    <a:pt x="126" y="8"/>
                    <a:pt x="124" y="0"/>
                  </a:cubicBezTo>
                  <a:cubicBezTo>
                    <a:pt x="92" y="6"/>
                    <a:pt x="60" y="19"/>
                    <a:pt x="28" y="26"/>
                  </a:cubicBezTo>
                  <a:cubicBezTo>
                    <a:pt x="19" y="28"/>
                    <a:pt x="9" y="30"/>
                    <a:pt x="0" y="32"/>
                  </a:cubicBezTo>
                  <a:cubicBezTo>
                    <a:pt x="46" y="168"/>
                    <a:pt x="195" y="529"/>
                    <a:pt x="485" y="624"/>
                  </a:cubicBezTo>
                  <a:cubicBezTo>
                    <a:pt x="503" y="504"/>
                    <a:pt x="503" y="504"/>
                    <a:pt x="503" y="504"/>
                  </a:cubicBezTo>
                  <a:cubicBezTo>
                    <a:pt x="503" y="504"/>
                    <a:pt x="487" y="498"/>
                    <a:pt x="461" y="485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26"/>
            <p:cNvSpPr>
              <a:spLocks/>
            </p:cNvSpPr>
            <p:nvPr/>
          </p:nvSpPr>
          <p:spPr bwMode="auto">
            <a:xfrm>
              <a:off x="2668" y="961"/>
              <a:ext cx="130" cy="131"/>
            </a:xfrm>
            <a:custGeom>
              <a:avLst/>
              <a:gdLst>
                <a:gd name="T0" fmla="*/ 100 w 130"/>
                <a:gd name="T1" fmla="*/ 131 h 131"/>
                <a:gd name="T2" fmla="*/ 130 w 130"/>
                <a:gd name="T3" fmla="*/ 22 h 131"/>
                <a:gd name="T4" fmla="*/ 0 w 130"/>
                <a:gd name="T5" fmla="*/ 0 h 131"/>
                <a:gd name="T6" fmla="*/ 13 w 130"/>
                <a:gd name="T7" fmla="*/ 126 h 131"/>
                <a:gd name="T8" fmla="*/ 100 w 130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31">
                  <a:moveTo>
                    <a:pt x="100" y="131"/>
                  </a:moveTo>
                  <a:lnTo>
                    <a:pt x="130" y="22"/>
                  </a:lnTo>
                  <a:lnTo>
                    <a:pt x="0" y="0"/>
                  </a:lnTo>
                  <a:lnTo>
                    <a:pt x="13" y="126"/>
                  </a:lnTo>
                  <a:lnTo>
                    <a:pt x="100" y="131"/>
                  </a:ln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27"/>
            <p:cNvSpPr>
              <a:spLocks/>
            </p:cNvSpPr>
            <p:nvPr/>
          </p:nvSpPr>
          <p:spPr bwMode="auto">
            <a:xfrm>
              <a:off x="2637" y="861"/>
              <a:ext cx="191" cy="151"/>
            </a:xfrm>
            <a:custGeom>
              <a:avLst/>
              <a:gdLst>
                <a:gd name="T0" fmla="*/ 25 w 169"/>
                <a:gd name="T1" fmla="*/ 93 h 134"/>
                <a:gd name="T2" fmla="*/ 5 w 169"/>
                <a:gd name="T3" fmla="*/ 38 h 134"/>
                <a:gd name="T4" fmla="*/ 62 w 169"/>
                <a:gd name="T5" fmla="*/ 28 h 134"/>
                <a:gd name="T6" fmla="*/ 103 w 169"/>
                <a:gd name="T7" fmla="*/ 35 h 134"/>
                <a:gd name="T8" fmla="*/ 134 w 169"/>
                <a:gd name="T9" fmla="*/ 24 h 134"/>
                <a:gd name="T10" fmla="*/ 147 w 169"/>
                <a:gd name="T11" fmla="*/ 56 h 134"/>
                <a:gd name="T12" fmla="*/ 129 w 169"/>
                <a:gd name="T13" fmla="*/ 126 h 134"/>
                <a:gd name="T14" fmla="*/ 110 w 169"/>
                <a:gd name="T15" fmla="*/ 111 h 134"/>
                <a:gd name="T16" fmla="*/ 85 w 169"/>
                <a:gd name="T17" fmla="*/ 124 h 134"/>
                <a:gd name="T18" fmla="*/ 72 w 169"/>
                <a:gd name="T19" fmla="*/ 106 h 134"/>
                <a:gd name="T20" fmla="*/ 57 w 169"/>
                <a:gd name="T21" fmla="*/ 125 h 134"/>
                <a:gd name="T22" fmla="*/ 37 w 169"/>
                <a:gd name="T23" fmla="*/ 115 h 134"/>
                <a:gd name="T24" fmla="*/ 25 w 169"/>
                <a:gd name="T25" fmla="*/ 9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9" h="134">
                  <a:moveTo>
                    <a:pt x="25" y="93"/>
                  </a:moveTo>
                  <a:cubicBezTo>
                    <a:pt x="15" y="78"/>
                    <a:pt x="0" y="58"/>
                    <a:pt x="5" y="38"/>
                  </a:cubicBezTo>
                  <a:cubicBezTo>
                    <a:pt x="10" y="17"/>
                    <a:pt x="51" y="7"/>
                    <a:pt x="62" y="28"/>
                  </a:cubicBezTo>
                  <a:cubicBezTo>
                    <a:pt x="64" y="0"/>
                    <a:pt x="105" y="12"/>
                    <a:pt x="103" y="35"/>
                  </a:cubicBezTo>
                  <a:cubicBezTo>
                    <a:pt x="108" y="23"/>
                    <a:pt x="122" y="15"/>
                    <a:pt x="134" y="24"/>
                  </a:cubicBezTo>
                  <a:cubicBezTo>
                    <a:pt x="143" y="30"/>
                    <a:pt x="145" y="47"/>
                    <a:pt x="147" y="56"/>
                  </a:cubicBezTo>
                  <a:cubicBezTo>
                    <a:pt x="151" y="75"/>
                    <a:pt x="169" y="134"/>
                    <a:pt x="129" y="126"/>
                  </a:cubicBezTo>
                  <a:cubicBezTo>
                    <a:pt x="120" y="124"/>
                    <a:pt x="112" y="120"/>
                    <a:pt x="110" y="111"/>
                  </a:cubicBezTo>
                  <a:cubicBezTo>
                    <a:pt x="105" y="120"/>
                    <a:pt x="97" y="129"/>
                    <a:pt x="85" y="124"/>
                  </a:cubicBezTo>
                  <a:cubicBezTo>
                    <a:pt x="76" y="121"/>
                    <a:pt x="74" y="113"/>
                    <a:pt x="72" y="106"/>
                  </a:cubicBezTo>
                  <a:cubicBezTo>
                    <a:pt x="69" y="116"/>
                    <a:pt x="68" y="122"/>
                    <a:pt x="57" y="125"/>
                  </a:cubicBezTo>
                  <a:cubicBezTo>
                    <a:pt x="48" y="127"/>
                    <a:pt x="41" y="123"/>
                    <a:pt x="37" y="115"/>
                  </a:cubicBezTo>
                  <a:lnTo>
                    <a:pt x="25" y="93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28"/>
            <p:cNvSpPr>
              <a:spLocks/>
            </p:cNvSpPr>
            <p:nvPr/>
          </p:nvSpPr>
          <p:spPr bwMode="auto">
            <a:xfrm>
              <a:off x="2645" y="919"/>
              <a:ext cx="104" cy="85"/>
            </a:xfrm>
            <a:custGeom>
              <a:avLst/>
              <a:gdLst>
                <a:gd name="T0" fmla="*/ 72 w 92"/>
                <a:gd name="T1" fmla="*/ 70 h 76"/>
                <a:gd name="T2" fmla="*/ 89 w 92"/>
                <a:gd name="T3" fmla="*/ 43 h 76"/>
                <a:gd name="T4" fmla="*/ 59 w 92"/>
                <a:gd name="T5" fmla="*/ 3 h 76"/>
                <a:gd name="T6" fmla="*/ 0 w 92"/>
                <a:gd name="T7" fmla="*/ 11 h 76"/>
                <a:gd name="T8" fmla="*/ 18 w 92"/>
                <a:gd name="T9" fmla="*/ 42 h 76"/>
                <a:gd name="T10" fmla="*/ 30 w 92"/>
                <a:gd name="T11" fmla="*/ 64 h 76"/>
                <a:gd name="T12" fmla="*/ 50 w 92"/>
                <a:gd name="T13" fmla="*/ 74 h 76"/>
                <a:gd name="T14" fmla="*/ 65 w 92"/>
                <a:gd name="T15" fmla="*/ 55 h 76"/>
                <a:gd name="T16" fmla="*/ 72 w 92"/>
                <a:gd name="T17" fmla="*/ 7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76">
                  <a:moveTo>
                    <a:pt x="72" y="70"/>
                  </a:moveTo>
                  <a:cubicBezTo>
                    <a:pt x="79" y="62"/>
                    <a:pt x="88" y="54"/>
                    <a:pt x="89" y="43"/>
                  </a:cubicBezTo>
                  <a:cubicBezTo>
                    <a:pt x="92" y="23"/>
                    <a:pt x="79" y="5"/>
                    <a:pt x="59" y="3"/>
                  </a:cubicBezTo>
                  <a:cubicBezTo>
                    <a:pt x="39" y="0"/>
                    <a:pt x="19" y="3"/>
                    <a:pt x="0" y="11"/>
                  </a:cubicBezTo>
                  <a:cubicBezTo>
                    <a:pt x="5" y="22"/>
                    <a:pt x="12" y="33"/>
                    <a:pt x="18" y="42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4" y="72"/>
                    <a:pt x="41" y="76"/>
                    <a:pt x="50" y="74"/>
                  </a:cubicBezTo>
                  <a:cubicBezTo>
                    <a:pt x="61" y="71"/>
                    <a:pt x="62" y="65"/>
                    <a:pt x="65" y="55"/>
                  </a:cubicBezTo>
                  <a:cubicBezTo>
                    <a:pt x="67" y="61"/>
                    <a:pt x="68" y="66"/>
                    <a:pt x="72" y="7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29"/>
            <p:cNvSpPr>
              <a:spLocks/>
            </p:cNvSpPr>
            <p:nvPr/>
          </p:nvSpPr>
          <p:spPr bwMode="auto">
            <a:xfrm>
              <a:off x="2637" y="882"/>
              <a:ext cx="180" cy="129"/>
            </a:xfrm>
            <a:custGeom>
              <a:avLst/>
              <a:gdLst>
                <a:gd name="T0" fmla="*/ 151 w 160"/>
                <a:gd name="T1" fmla="*/ 55 h 115"/>
                <a:gd name="T2" fmla="*/ 131 w 160"/>
                <a:gd name="T3" fmla="*/ 97 h 115"/>
                <a:gd name="T4" fmla="*/ 115 w 160"/>
                <a:gd name="T5" fmla="*/ 58 h 115"/>
                <a:gd name="T6" fmla="*/ 111 w 160"/>
                <a:gd name="T7" fmla="*/ 11 h 115"/>
                <a:gd name="T8" fmla="*/ 110 w 160"/>
                <a:gd name="T9" fmla="*/ 8 h 115"/>
                <a:gd name="T10" fmla="*/ 103 w 160"/>
                <a:gd name="T11" fmla="*/ 17 h 115"/>
                <a:gd name="T12" fmla="*/ 99 w 160"/>
                <a:gd name="T13" fmla="*/ 4 h 115"/>
                <a:gd name="T14" fmla="*/ 100 w 160"/>
                <a:gd name="T15" fmla="*/ 68 h 115"/>
                <a:gd name="T16" fmla="*/ 89 w 160"/>
                <a:gd name="T17" fmla="*/ 99 h 115"/>
                <a:gd name="T18" fmla="*/ 75 w 160"/>
                <a:gd name="T19" fmla="*/ 70 h 115"/>
                <a:gd name="T20" fmla="*/ 69 w 160"/>
                <a:gd name="T21" fmla="*/ 35 h 115"/>
                <a:gd name="T22" fmla="*/ 65 w 160"/>
                <a:gd name="T23" fmla="*/ 0 h 115"/>
                <a:gd name="T24" fmla="*/ 62 w 160"/>
                <a:gd name="T25" fmla="*/ 10 h 115"/>
                <a:gd name="T26" fmla="*/ 52 w 160"/>
                <a:gd name="T27" fmla="*/ 1 h 115"/>
                <a:gd name="T28" fmla="*/ 49 w 160"/>
                <a:gd name="T29" fmla="*/ 45 h 115"/>
                <a:gd name="T30" fmla="*/ 24 w 160"/>
                <a:gd name="T31" fmla="*/ 50 h 115"/>
                <a:gd name="T32" fmla="*/ 8 w 160"/>
                <a:gd name="T33" fmla="*/ 14 h 115"/>
                <a:gd name="T34" fmla="*/ 5 w 160"/>
                <a:gd name="T35" fmla="*/ 20 h 115"/>
                <a:gd name="T36" fmla="*/ 25 w 160"/>
                <a:gd name="T37" fmla="*/ 75 h 115"/>
                <a:gd name="T38" fmla="*/ 37 w 160"/>
                <a:gd name="T39" fmla="*/ 97 h 115"/>
                <a:gd name="T40" fmla="*/ 57 w 160"/>
                <a:gd name="T41" fmla="*/ 107 h 115"/>
                <a:gd name="T42" fmla="*/ 72 w 160"/>
                <a:gd name="T43" fmla="*/ 88 h 115"/>
                <a:gd name="T44" fmla="*/ 85 w 160"/>
                <a:gd name="T45" fmla="*/ 106 h 115"/>
                <a:gd name="T46" fmla="*/ 110 w 160"/>
                <a:gd name="T47" fmla="*/ 93 h 115"/>
                <a:gd name="T48" fmla="*/ 129 w 160"/>
                <a:gd name="T49" fmla="*/ 108 h 115"/>
                <a:gd name="T50" fmla="*/ 151 w 160"/>
                <a:gd name="T51" fmla="*/ 5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0" h="115">
                  <a:moveTo>
                    <a:pt x="151" y="55"/>
                  </a:moveTo>
                  <a:cubicBezTo>
                    <a:pt x="151" y="69"/>
                    <a:pt x="149" y="95"/>
                    <a:pt x="131" y="97"/>
                  </a:cubicBezTo>
                  <a:cubicBezTo>
                    <a:pt x="116" y="99"/>
                    <a:pt x="115" y="65"/>
                    <a:pt x="115" y="58"/>
                  </a:cubicBezTo>
                  <a:cubicBezTo>
                    <a:pt x="114" y="43"/>
                    <a:pt x="114" y="27"/>
                    <a:pt x="111" y="11"/>
                  </a:cubicBezTo>
                  <a:cubicBezTo>
                    <a:pt x="110" y="10"/>
                    <a:pt x="110" y="9"/>
                    <a:pt x="110" y="8"/>
                  </a:cubicBezTo>
                  <a:cubicBezTo>
                    <a:pt x="107" y="10"/>
                    <a:pt x="104" y="13"/>
                    <a:pt x="103" y="17"/>
                  </a:cubicBezTo>
                  <a:cubicBezTo>
                    <a:pt x="103" y="12"/>
                    <a:pt x="101" y="7"/>
                    <a:pt x="99" y="4"/>
                  </a:cubicBezTo>
                  <a:cubicBezTo>
                    <a:pt x="99" y="25"/>
                    <a:pt x="99" y="47"/>
                    <a:pt x="100" y="68"/>
                  </a:cubicBezTo>
                  <a:cubicBezTo>
                    <a:pt x="101" y="77"/>
                    <a:pt x="102" y="98"/>
                    <a:pt x="89" y="99"/>
                  </a:cubicBezTo>
                  <a:cubicBezTo>
                    <a:pt x="77" y="100"/>
                    <a:pt x="76" y="78"/>
                    <a:pt x="75" y="70"/>
                  </a:cubicBezTo>
                  <a:cubicBezTo>
                    <a:pt x="74" y="58"/>
                    <a:pt x="70" y="47"/>
                    <a:pt x="69" y="35"/>
                  </a:cubicBezTo>
                  <a:cubicBezTo>
                    <a:pt x="68" y="22"/>
                    <a:pt x="67" y="11"/>
                    <a:pt x="65" y="0"/>
                  </a:cubicBezTo>
                  <a:cubicBezTo>
                    <a:pt x="63" y="2"/>
                    <a:pt x="62" y="5"/>
                    <a:pt x="62" y="10"/>
                  </a:cubicBezTo>
                  <a:cubicBezTo>
                    <a:pt x="60" y="6"/>
                    <a:pt x="56" y="3"/>
                    <a:pt x="52" y="1"/>
                  </a:cubicBezTo>
                  <a:cubicBezTo>
                    <a:pt x="54" y="16"/>
                    <a:pt x="57" y="32"/>
                    <a:pt x="49" y="45"/>
                  </a:cubicBezTo>
                  <a:cubicBezTo>
                    <a:pt x="44" y="52"/>
                    <a:pt x="32" y="55"/>
                    <a:pt x="24" y="50"/>
                  </a:cubicBezTo>
                  <a:cubicBezTo>
                    <a:pt x="12" y="42"/>
                    <a:pt x="10" y="28"/>
                    <a:pt x="8" y="14"/>
                  </a:cubicBezTo>
                  <a:cubicBezTo>
                    <a:pt x="7" y="16"/>
                    <a:pt x="5" y="18"/>
                    <a:pt x="5" y="20"/>
                  </a:cubicBezTo>
                  <a:cubicBezTo>
                    <a:pt x="0" y="40"/>
                    <a:pt x="15" y="60"/>
                    <a:pt x="25" y="75"/>
                  </a:cubicBezTo>
                  <a:cubicBezTo>
                    <a:pt x="37" y="97"/>
                    <a:pt x="37" y="97"/>
                    <a:pt x="37" y="97"/>
                  </a:cubicBezTo>
                  <a:cubicBezTo>
                    <a:pt x="41" y="105"/>
                    <a:pt x="48" y="109"/>
                    <a:pt x="57" y="107"/>
                  </a:cubicBezTo>
                  <a:cubicBezTo>
                    <a:pt x="68" y="104"/>
                    <a:pt x="69" y="98"/>
                    <a:pt x="72" y="88"/>
                  </a:cubicBezTo>
                  <a:cubicBezTo>
                    <a:pt x="74" y="95"/>
                    <a:pt x="76" y="103"/>
                    <a:pt x="85" y="106"/>
                  </a:cubicBezTo>
                  <a:cubicBezTo>
                    <a:pt x="97" y="111"/>
                    <a:pt x="105" y="102"/>
                    <a:pt x="110" y="93"/>
                  </a:cubicBezTo>
                  <a:cubicBezTo>
                    <a:pt x="112" y="102"/>
                    <a:pt x="120" y="106"/>
                    <a:pt x="129" y="108"/>
                  </a:cubicBezTo>
                  <a:cubicBezTo>
                    <a:pt x="160" y="115"/>
                    <a:pt x="156" y="79"/>
                    <a:pt x="151" y="5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30"/>
            <p:cNvSpPr>
              <a:spLocks/>
            </p:cNvSpPr>
            <p:nvPr/>
          </p:nvSpPr>
          <p:spPr bwMode="auto">
            <a:xfrm>
              <a:off x="2614" y="922"/>
              <a:ext cx="143" cy="174"/>
            </a:xfrm>
            <a:custGeom>
              <a:avLst/>
              <a:gdLst>
                <a:gd name="T0" fmla="*/ 31 w 127"/>
                <a:gd name="T1" fmla="*/ 155 h 155"/>
                <a:gd name="T2" fmla="*/ 6 w 127"/>
                <a:gd name="T3" fmla="*/ 38 h 155"/>
                <a:gd name="T4" fmla="*/ 96 w 127"/>
                <a:gd name="T5" fmla="*/ 15 h 155"/>
                <a:gd name="T6" fmla="*/ 68 w 127"/>
                <a:gd name="T7" fmla="*/ 59 h 155"/>
                <a:gd name="T8" fmla="*/ 94 w 127"/>
                <a:gd name="T9" fmla="*/ 150 h 155"/>
                <a:gd name="T10" fmla="*/ 31 w 127"/>
                <a:gd name="T11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" h="155">
                  <a:moveTo>
                    <a:pt x="31" y="155"/>
                  </a:moveTo>
                  <a:cubicBezTo>
                    <a:pt x="31" y="155"/>
                    <a:pt x="0" y="58"/>
                    <a:pt x="6" y="38"/>
                  </a:cubicBezTo>
                  <a:cubicBezTo>
                    <a:pt x="13" y="17"/>
                    <a:pt x="71" y="0"/>
                    <a:pt x="96" y="15"/>
                  </a:cubicBezTo>
                  <a:cubicBezTo>
                    <a:pt x="121" y="29"/>
                    <a:pt x="127" y="49"/>
                    <a:pt x="68" y="59"/>
                  </a:cubicBezTo>
                  <a:cubicBezTo>
                    <a:pt x="68" y="59"/>
                    <a:pt x="109" y="82"/>
                    <a:pt x="94" y="150"/>
                  </a:cubicBezTo>
                  <a:lnTo>
                    <a:pt x="31" y="155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31"/>
            <p:cNvSpPr>
              <a:spLocks/>
            </p:cNvSpPr>
            <p:nvPr/>
          </p:nvSpPr>
          <p:spPr bwMode="auto">
            <a:xfrm>
              <a:off x="2666" y="947"/>
              <a:ext cx="84" cy="145"/>
            </a:xfrm>
            <a:custGeom>
              <a:avLst/>
              <a:gdLst>
                <a:gd name="T0" fmla="*/ 16 w 75"/>
                <a:gd name="T1" fmla="*/ 24 h 129"/>
                <a:gd name="T2" fmla="*/ 17 w 75"/>
                <a:gd name="T3" fmla="*/ 56 h 129"/>
                <a:gd name="T4" fmla="*/ 35 w 75"/>
                <a:gd name="T5" fmla="*/ 85 h 129"/>
                <a:gd name="T6" fmla="*/ 41 w 75"/>
                <a:gd name="T7" fmla="*/ 129 h 129"/>
                <a:gd name="T8" fmla="*/ 48 w 75"/>
                <a:gd name="T9" fmla="*/ 128 h 129"/>
                <a:gd name="T10" fmla="*/ 22 w 75"/>
                <a:gd name="T11" fmla="*/ 37 h 129"/>
                <a:gd name="T12" fmla="*/ 60 w 75"/>
                <a:gd name="T13" fmla="*/ 0 h 129"/>
                <a:gd name="T14" fmla="*/ 16 w 75"/>
                <a:gd name="T15" fmla="*/ 2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129">
                  <a:moveTo>
                    <a:pt x="16" y="24"/>
                  </a:moveTo>
                  <a:cubicBezTo>
                    <a:pt x="0" y="31"/>
                    <a:pt x="7" y="45"/>
                    <a:pt x="17" y="56"/>
                  </a:cubicBezTo>
                  <a:cubicBezTo>
                    <a:pt x="25" y="65"/>
                    <a:pt x="31" y="74"/>
                    <a:pt x="35" y="85"/>
                  </a:cubicBezTo>
                  <a:cubicBezTo>
                    <a:pt x="39" y="100"/>
                    <a:pt x="42" y="114"/>
                    <a:pt x="41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63" y="60"/>
                    <a:pt x="22" y="37"/>
                    <a:pt x="22" y="37"/>
                  </a:cubicBezTo>
                  <a:cubicBezTo>
                    <a:pt x="71" y="28"/>
                    <a:pt x="75" y="13"/>
                    <a:pt x="60" y="0"/>
                  </a:cubicBezTo>
                  <a:cubicBezTo>
                    <a:pt x="57" y="15"/>
                    <a:pt x="32" y="17"/>
                    <a:pt x="16" y="2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32"/>
            <p:cNvSpPr>
              <a:spLocks/>
            </p:cNvSpPr>
            <p:nvPr/>
          </p:nvSpPr>
          <p:spPr bwMode="auto">
            <a:xfrm>
              <a:off x="2159" y="1075"/>
              <a:ext cx="658" cy="995"/>
            </a:xfrm>
            <a:custGeom>
              <a:avLst/>
              <a:gdLst>
                <a:gd name="T0" fmla="*/ 0 w 585"/>
                <a:gd name="T1" fmla="*/ 740 h 885"/>
                <a:gd name="T2" fmla="*/ 336 w 585"/>
                <a:gd name="T3" fmla="*/ 389 h 885"/>
                <a:gd name="T4" fmla="*/ 427 w 585"/>
                <a:gd name="T5" fmla="*/ 0 h 885"/>
                <a:gd name="T6" fmla="*/ 548 w 585"/>
                <a:gd name="T7" fmla="*/ 0 h 885"/>
                <a:gd name="T8" fmla="*/ 45 w 585"/>
                <a:gd name="T9" fmla="*/ 885 h 885"/>
                <a:gd name="T10" fmla="*/ 0 w 585"/>
                <a:gd name="T11" fmla="*/ 740 h 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5" h="885">
                  <a:moveTo>
                    <a:pt x="0" y="740"/>
                  </a:moveTo>
                  <a:cubicBezTo>
                    <a:pt x="0" y="740"/>
                    <a:pt x="237" y="643"/>
                    <a:pt x="336" y="389"/>
                  </a:cubicBezTo>
                  <a:cubicBezTo>
                    <a:pt x="432" y="147"/>
                    <a:pt x="427" y="0"/>
                    <a:pt x="427" y="0"/>
                  </a:cubicBezTo>
                  <a:cubicBezTo>
                    <a:pt x="548" y="0"/>
                    <a:pt x="548" y="0"/>
                    <a:pt x="548" y="0"/>
                  </a:cubicBezTo>
                  <a:cubicBezTo>
                    <a:pt x="548" y="0"/>
                    <a:pt x="585" y="522"/>
                    <a:pt x="45" y="885"/>
                  </a:cubicBezTo>
                  <a:lnTo>
                    <a:pt x="0" y="74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33"/>
            <p:cNvSpPr>
              <a:spLocks/>
            </p:cNvSpPr>
            <p:nvPr/>
          </p:nvSpPr>
          <p:spPr bwMode="auto">
            <a:xfrm>
              <a:off x="2159" y="1121"/>
              <a:ext cx="617" cy="949"/>
            </a:xfrm>
            <a:custGeom>
              <a:avLst/>
              <a:gdLst>
                <a:gd name="T0" fmla="*/ 425 w 548"/>
                <a:gd name="T1" fmla="*/ 0 h 844"/>
                <a:gd name="T2" fmla="*/ 424 w 548"/>
                <a:gd name="T3" fmla="*/ 19 h 844"/>
                <a:gd name="T4" fmla="*/ 483 w 548"/>
                <a:gd name="T5" fmla="*/ 31 h 844"/>
                <a:gd name="T6" fmla="*/ 512 w 548"/>
                <a:gd name="T7" fmla="*/ 48 h 844"/>
                <a:gd name="T8" fmla="*/ 494 w 548"/>
                <a:gd name="T9" fmla="*/ 150 h 844"/>
                <a:gd name="T10" fmla="*/ 346 w 548"/>
                <a:gd name="T11" fmla="*/ 461 h 844"/>
                <a:gd name="T12" fmla="*/ 248 w 548"/>
                <a:gd name="T13" fmla="*/ 600 h 844"/>
                <a:gd name="T14" fmla="*/ 150 w 548"/>
                <a:gd name="T15" fmla="*/ 709 h 844"/>
                <a:gd name="T16" fmla="*/ 81 w 548"/>
                <a:gd name="T17" fmla="*/ 724 h 844"/>
                <a:gd name="T18" fmla="*/ 41 w 548"/>
                <a:gd name="T19" fmla="*/ 679 h 844"/>
                <a:gd name="T20" fmla="*/ 0 w 548"/>
                <a:gd name="T21" fmla="*/ 699 h 844"/>
                <a:gd name="T22" fmla="*/ 45 w 548"/>
                <a:gd name="T23" fmla="*/ 844 h 844"/>
                <a:gd name="T24" fmla="*/ 548 w 548"/>
                <a:gd name="T25" fmla="*/ 5 h 844"/>
                <a:gd name="T26" fmla="*/ 425 w 548"/>
                <a:gd name="T27" fmla="*/ 0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8" h="844">
                  <a:moveTo>
                    <a:pt x="425" y="0"/>
                  </a:moveTo>
                  <a:cubicBezTo>
                    <a:pt x="425" y="6"/>
                    <a:pt x="424" y="12"/>
                    <a:pt x="424" y="19"/>
                  </a:cubicBezTo>
                  <a:cubicBezTo>
                    <a:pt x="444" y="21"/>
                    <a:pt x="464" y="25"/>
                    <a:pt x="483" y="31"/>
                  </a:cubicBezTo>
                  <a:cubicBezTo>
                    <a:pt x="493" y="34"/>
                    <a:pt x="507" y="38"/>
                    <a:pt x="512" y="48"/>
                  </a:cubicBezTo>
                  <a:cubicBezTo>
                    <a:pt x="529" y="78"/>
                    <a:pt x="507" y="122"/>
                    <a:pt x="494" y="150"/>
                  </a:cubicBezTo>
                  <a:cubicBezTo>
                    <a:pt x="446" y="253"/>
                    <a:pt x="403" y="362"/>
                    <a:pt x="346" y="461"/>
                  </a:cubicBezTo>
                  <a:cubicBezTo>
                    <a:pt x="317" y="510"/>
                    <a:pt x="282" y="554"/>
                    <a:pt x="248" y="600"/>
                  </a:cubicBezTo>
                  <a:cubicBezTo>
                    <a:pt x="219" y="639"/>
                    <a:pt x="189" y="680"/>
                    <a:pt x="150" y="709"/>
                  </a:cubicBezTo>
                  <a:cubicBezTo>
                    <a:pt x="134" y="721"/>
                    <a:pt x="99" y="750"/>
                    <a:pt x="81" y="724"/>
                  </a:cubicBezTo>
                  <a:cubicBezTo>
                    <a:pt x="69" y="706"/>
                    <a:pt x="62" y="687"/>
                    <a:pt x="41" y="679"/>
                  </a:cubicBezTo>
                  <a:cubicBezTo>
                    <a:pt x="16" y="693"/>
                    <a:pt x="0" y="699"/>
                    <a:pt x="0" y="699"/>
                  </a:cubicBezTo>
                  <a:cubicBezTo>
                    <a:pt x="45" y="844"/>
                    <a:pt x="45" y="844"/>
                    <a:pt x="45" y="844"/>
                  </a:cubicBezTo>
                  <a:cubicBezTo>
                    <a:pt x="489" y="546"/>
                    <a:pt x="543" y="140"/>
                    <a:pt x="548" y="5"/>
                  </a:cubicBezTo>
                  <a:cubicBezTo>
                    <a:pt x="507" y="7"/>
                    <a:pt x="466" y="7"/>
                    <a:pt x="425" y="0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34"/>
            <p:cNvSpPr>
              <a:spLocks/>
            </p:cNvSpPr>
            <p:nvPr/>
          </p:nvSpPr>
          <p:spPr bwMode="auto">
            <a:xfrm>
              <a:off x="433" y="1236"/>
              <a:ext cx="272" cy="238"/>
            </a:xfrm>
            <a:custGeom>
              <a:avLst/>
              <a:gdLst>
                <a:gd name="T0" fmla="*/ 193 w 242"/>
                <a:gd name="T1" fmla="*/ 212 h 212"/>
                <a:gd name="T2" fmla="*/ 134 w 242"/>
                <a:gd name="T3" fmla="*/ 135 h 212"/>
                <a:gd name="T4" fmla="*/ 31 w 242"/>
                <a:gd name="T5" fmla="*/ 113 h 212"/>
                <a:gd name="T6" fmla="*/ 63 w 242"/>
                <a:gd name="T7" fmla="*/ 23 h 212"/>
                <a:gd name="T8" fmla="*/ 242 w 242"/>
                <a:gd name="T9" fmla="*/ 152 h 212"/>
                <a:gd name="T10" fmla="*/ 193 w 242"/>
                <a:gd name="T11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2" h="212">
                  <a:moveTo>
                    <a:pt x="193" y="212"/>
                  </a:moveTo>
                  <a:cubicBezTo>
                    <a:pt x="193" y="212"/>
                    <a:pt x="158" y="145"/>
                    <a:pt x="134" y="135"/>
                  </a:cubicBezTo>
                  <a:cubicBezTo>
                    <a:pt x="109" y="124"/>
                    <a:pt x="52" y="127"/>
                    <a:pt x="31" y="113"/>
                  </a:cubicBezTo>
                  <a:cubicBezTo>
                    <a:pt x="10" y="100"/>
                    <a:pt x="0" y="46"/>
                    <a:pt x="63" y="23"/>
                  </a:cubicBezTo>
                  <a:cubicBezTo>
                    <a:pt x="126" y="0"/>
                    <a:pt x="214" y="44"/>
                    <a:pt x="242" y="152"/>
                  </a:cubicBezTo>
                  <a:lnTo>
                    <a:pt x="193" y="212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35"/>
            <p:cNvSpPr>
              <a:spLocks/>
            </p:cNvSpPr>
            <p:nvPr/>
          </p:nvSpPr>
          <p:spPr bwMode="auto">
            <a:xfrm>
              <a:off x="444" y="1304"/>
              <a:ext cx="261" cy="170"/>
            </a:xfrm>
            <a:custGeom>
              <a:avLst/>
              <a:gdLst>
                <a:gd name="T0" fmla="*/ 179 w 232"/>
                <a:gd name="T1" fmla="*/ 63 h 151"/>
                <a:gd name="T2" fmla="*/ 126 w 232"/>
                <a:gd name="T3" fmla="*/ 65 h 151"/>
                <a:gd name="T4" fmla="*/ 29 w 232"/>
                <a:gd name="T5" fmla="*/ 28 h 151"/>
                <a:gd name="T6" fmla="*/ 9 w 232"/>
                <a:gd name="T7" fmla="*/ 0 h 151"/>
                <a:gd name="T8" fmla="*/ 21 w 232"/>
                <a:gd name="T9" fmla="*/ 52 h 151"/>
                <a:gd name="T10" fmla="*/ 124 w 232"/>
                <a:gd name="T11" fmla="*/ 74 h 151"/>
                <a:gd name="T12" fmla="*/ 183 w 232"/>
                <a:gd name="T13" fmla="*/ 151 h 151"/>
                <a:gd name="T14" fmla="*/ 232 w 232"/>
                <a:gd name="T15" fmla="*/ 91 h 151"/>
                <a:gd name="T16" fmla="*/ 211 w 232"/>
                <a:gd name="T17" fmla="*/ 39 h 151"/>
                <a:gd name="T18" fmla="*/ 179 w 232"/>
                <a:gd name="T19" fmla="*/ 6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2" h="151">
                  <a:moveTo>
                    <a:pt x="179" y="63"/>
                  </a:moveTo>
                  <a:cubicBezTo>
                    <a:pt x="161" y="70"/>
                    <a:pt x="144" y="69"/>
                    <a:pt x="126" y="65"/>
                  </a:cubicBezTo>
                  <a:cubicBezTo>
                    <a:pt x="93" y="58"/>
                    <a:pt x="54" y="52"/>
                    <a:pt x="29" y="28"/>
                  </a:cubicBezTo>
                  <a:cubicBezTo>
                    <a:pt x="20" y="20"/>
                    <a:pt x="13" y="10"/>
                    <a:pt x="9" y="0"/>
                  </a:cubicBezTo>
                  <a:cubicBezTo>
                    <a:pt x="0" y="22"/>
                    <a:pt x="8" y="44"/>
                    <a:pt x="21" y="52"/>
                  </a:cubicBezTo>
                  <a:cubicBezTo>
                    <a:pt x="42" y="66"/>
                    <a:pt x="99" y="63"/>
                    <a:pt x="124" y="74"/>
                  </a:cubicBezTo>
                  <a:cubicBezTo>
                    <a:pt x="148" y="84"/>
                    <a:pt x="183" y="151"/>
                    <a:pt x="183" y="151"/>
                  </a:cubicBezTo>
                  <a:cubicBezTo>
                    <a:pt x="232" y="91"/>
                    <a:pt x="232" y="91"/>
                    <a:pt x="232" y="91"/>
                  </a:cubicBezTo>
                  <a:cubicBezTo>
                    <a:pt x="227" y="72"/>
                    <a:pt x="220" y="54"/>
                    <a:pt x="211" y="39"/>
                  </a:cubicBezTo>
                  <a:cubicBezTo>
                    <a:pt x="202" y="49"/>
                    <a:pt x="191" y="58"/>
                    <a:pt x="179" y="6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6"/>
            <p:cNvSpPr>
              <a:spLocks/>
            </p:cNvSpPr>
            <p:nvPr/>
          </p:nvSpPr>
          <p:spPr bwMode="auto">
            <a:xfrm>
              <a:off x="595" y="1258"/>
              <a:ext cx="432" cy="436"/>
            </a:xfrm>
            <a:custGeom>
              <a:avLst/>
              <a:gdLst>
                <a:gd name="T0" fmla="*/ 202 w 384"/>
                <a:gd name="T1" fmla="*/ 27 h 387"/>
                <a:gd name="T2" fmla="*/ 11 w 384"/>
                <a:gd name="T3" fmla="*/ 191 h 387"/>
                <a:gd name="T4" fmla="*/ 161 w 384"/>
                <a:gd name="T5" fmla="*/ 382 h 387"/>
                <a:gd name="T6" fmla="*/ 274 w 384"/>
                <a:gd name="T7" fmla="*/ 319 h 387"/>
                <a:gd name="T8" fmla="*/ 380 w 384"/>
                <a:gd name="T9" fmla="*/ 200 h 387"/>
                <a:gd name="T10" fmla="*/ 314 w 384"/>
                <a:gd name="T11" fmla="*/ 159 h 387"/>
                <a:gd name="T12" fmla="*/ 331 w 384"/>
                <a:gd name="T13" fmla="*/ 118 h 387"/>
                <a:gd name="T14" fmla="*/ 266 w 384"/>
                <a:gd name="T15" fmla="*/ 85 h 387"/>
                <a:gd name="T16" fmla="*/ 263 w 384"/>
                <a:gd name="T17" fmla="*/ 31 h 387"/>
                <a:gd name="T18" fmla="*/ 202 w 384"/>
                <a:gd name="T19" fmla="*/ 2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7">
                  <a:moveTo>
                    <a:pt x="202" y="27"/>
                  </a:moveTo>
                  <a:cubicBezTo>
                    <a:pt x="202" y="27"/>
                    <a:pt x="0" y="148"/>
                    <a:pt x="11" y="191"/>
                  </a:cubicBezTo>
                  <a:cubicBezTo>
                    <a:pt x="22" y="235"/>
                    <a:pt x="103" y="364"/>
                    <a:pt x="161" y="382"/>
                  </a:cubicBezTo>
                  <a:cubicBezTo>
                    <a:pt x="180" y="387"/>
                    <a:pt x="232" y="355"/>
                    <a:pt x="274" y="319"/>
                  </a:cubicBezTo>
                  <a:cubicBezTo>
                    <a:pt x="330" y="271"/>
                    <a:pt x="384" y="217"/>
                    <a:pt x="380" y="200"/>
                  </a:cubicBezTo>
                  <a:cubicBezTo>
                    <a:pt x="374" y="180"/>
                    <a:pt x="351" y="134"/>
                    <a:pt x="314" y="159"/>
                  </a:cubicBezTo>
                  <a:cubicBezTo>
                    <a:pt x="314" y="159"/>
                    <a:pt x="335" y="138"/>
                    <a:pt x="331" y="118"/>
                  </a:cubicBezTo>
                  <a:cubicBezTo>
                    <a:pt x="325" y="96"/>
                    <a:pt x="300" y="73"/>
                    <a:pt x="266" y="85"/>
                  </a:cubicBezTo>
                  <a:cubicBezTo>
                    <a:pt x="266" y="85"/>
                    <a:pt x="285" y="63"/>
                    <a:pt x="263" y="31"/>
                  </a:cubicBezTo>
                  <a:cubicBezTo>
                    <a:pt x="241" y="0"/>
                    <a:pt x="202" y="27"/>
                    <a:pt x="202" y="27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37"/>
            <p:cNvSpPr>
              <a:spLocks/>
            </p:cNvSpPr>
            <p:nvPr/>
          </p:nvSpPr>
          <p:spPr bwMode="auto">
            <a:xfrm>
              <a:off x="803" y="1401"/>
              <a:ext cx="180" cy="127"/>
            </a:xfrm>
            <a:custGeom>
              <a:avLst/>
              <a:gdLst>
                <a:gd name="T0" fmla="*/ 146 w 160"/>
                <a:gd name="T1" fmla="*/ 0 h 113"/>
                <a:gd name="T2" fmla="*/ 145 w 160"/>
                <a:gd name="T3" fmla="*/ 2 h 113"/>
                <a:gd name="T4" fmla="*/ 68 w 160"/>
                <a:gd name="T5" fmla="*/ 59 h 113"/>
                <a:gd name="T6" fmla="*/ 29 w 160"/>
                <a:gd name="T7" fmla="*/ 81 h 113"/>
                <a:gd name="T8" fmla="*/ 11 w 160"/>
                <a:gd name="T9" fmla="*/ 94 h 113"/>
                <a:gd name="T10" fmla="*/ 23 w 160"/>
                <a:gd name="T11" fmla="*/ 106 h 113"/>
                <a:gd name="T12" fmla="*/ 117 w 160"/>
                <a:gd name="T13" fmla="*/ 54 h 113"/>
                <a:gd name="T14" fmla="*/ 160 w 160"/>
                <a:gd name="T15" fmla="*/ 26 h 113"/>
                <a:gd name="T16" fmla="*/ 129 w 160"/>
                <a:gd name="T17" fmla="*/ 32 h 113"/>
                <a:gd name="T18" fmla="*/ 146 w 160"/>
                <a:gd name="T1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0" h="113">
                  <a:moveTo>
                    <a:pt x="146" y="0"/>
                  </a:moveTo>
                  <a:cubicBezTo>
                    <a:pt x="146" y="1"/>
                    <a:pt x="145" y="1"/>
                    <a:pt x="145" y="2"/>
                  </a:cubicBezTo>
                  <a:cubicBezTo>
                    <a:pt x="127" y="28"/>
                    <a:pt x="95" y="44"/>
                    <a:pt x="68" y="59"/>
                  </a:cubicBezTo>
                  <a:cubicBezTo>
                    <a:pt x="55" y="66"/>
                    <a:pt x="42" y="73"/>
                    <a:pt x="29" y="81"/>
                  </a:cubicBezTo>
                  <a:cubicBezTo>
                    <a:pt x="23" y="85"/>
                    <a:pt x="16" y="89"/>
                    <a:pt x="11" y="94"/>
                  </a:cubicBezTo>
                  <a:cubicBezTo>
                    <a:pt x="0" y="106"/>
                    <a:pt x="11" y="113"/>
                    <a:pt x="23" y="106"/>
                  </a:cubicBezTo>
                  <a:cubicBezTo>
                    <a:pt x="55" y="89"/>
                    <a:pt x="87" y="72"/>
                    <a:pt x="117" y="54"/>
                  </a:cubicBezTo>
                  <a:cubicBezTo>
                    <a:pt x="126" y="49"/>
                    <a:pt x="144" y="32"/>
                    <a:pt x="160" y="26"/>
                  </a:cubicBezTo>
                  <a:cubicBezTo>
                    <a:pt x="151" y="23"/>
                    <a:pt x="141" y="24"/>
                    <a:pt x="129" y="32"/>
                  </a:cubicBezTo>
                  <a:cubicBezTo>
                    <a:pt x="129" y="32"/>
                    <a:pt x="144" y="17"/>
                    <a:pt x="146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38"/>
            <p:cNvSpPr>
              <a:spLocks/>
            </p:cNvSpPr>
            <p:nvPr/>
          </p:nvSpPr>
          <p:spPr bwMode="auto">
            <a:xfrm>
              <a:off x="747" y="1299"/>
              <a:ext cx="172" cy="176"/>
            </a:xfrm>
            <a:custGeom>
              <a:avLst/>
              <a:gdLst>
                <a:gd name="T0" fmla="*/ 131 w 153"/>
                <a:gd name="T1" fmla="*/ 0 h 157"/>
                <a:gd name="T2" fmla="*/ 131 w 153"/>
                <a:gd name="T3" fmla="*/ 2 h 157"/>
                <a:gd name="T4" fmla="*/ 12 w 153"/>
                <a:gd name="T5" fmla="*/ 131 h 157"/>
                <a:gd name="T6" fmla="*/ 0 w 153"/>
                <a:gd name="T7" fmla="*/ 143 h 157"/>
                <a:gd name="T8" fmla="*/ 25 w 153"/>
                <a:gd name="T9" fmla="*/ 150 h 157"/>
                <a:gd name="T10" fmla="*/ 45 w 153"/>
                <a:gd name="T11" fmla="*/ 134 h 157"/>
                <a:gd name="T12" fmla="*/ 88 w 153"/>
                <a:gd name="T13" fmla="*/ 95 h 157"/>
                <a:gd name="T14" fmla="*/ 153 w 153"/>
                <a:gd name="T15" fmla="*/ 46 h 157"/>
                <a:gd name="T16" fmla="*/ 131 w 153"/>
                <a:gd name="T17" fmla="*/ 49 h 157"/>
                <a:gd name="T18" fmla="*/ 131 w 153"/>
                <a:gd name="T1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157">
                  <a:moveTo>
                    <a:pt x="131" y="0"/>
                  </a:moveTo>
                  <a:cubicBezTo>
                    <a:pt x="131" y="1"/>
                    <a:pt x="131" y="1"/>
                    <a:pt x="131" y="2"/>
                  </a:cubicBezTo>
                  <a:cubicBezTo>
                    <a:pt x="130" y="64"/>
                    <a:pt x="51" y="94"/>
                    <a:pt x="12" y="131"/>
                  </a:cubicBezTo>
                  <a:cubicBezTo>
                    <a:pt x="7" y="134"/>
                    <a:pt x="4" y="138"/>
                    <a:pt x="0" y="143"/>
                  </a:cubicBezTo>
                  <a:cubicBezTo>
                    <a:pt x="9" y="155"/>
                    <a:pt x="17" y="157"/>
                    <a:pt x="25" y="150"/>
                  </a:cubicBezTo>
                  <a:cubicBezTo>
                    <a:pt x="31" y="145"/>
                    <a:pt x="39" y="140"/>
                    <a:pt x="45" y="134"/>
                  </a:cubicBezTo>
                  <a:cubicBezTo>
                    <a:pt x="60" y="121"/>
                    <a:pt x="74" y="108"/>
                    <a:pt x="88" y="95"/>
                  </a:cubicBezTo>
                  <a:cubicBezTo>
                    <a:pt x="108" y="75"/>
                    <a:pt x="128" y="58"/>
                    <a:pt x="153" y="46"/>
                  </a:cubicBezTo>
                  <a:cubicBezTo>
                    <a:pt x="146" y="46"/>
                    <a:pt x="139" y="46"/>
                    <a:pt x="131" y="49"/>
                  </a:cubicBezTo>
                  <a:cubicBezTo>
                    <a:pt x="131" y="49"/>
                    <a:pt x="148" y="29"/>
                    <a:pt x="131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39"/>
            <p:cNvSpPr>
              <a:spLocks/>
            </p:cNvSpPr>
            <p:nvPr/>
          </p:nvSpPr>
          <p:spPr bwMode="auto">
            <a:xfrm>
              <a:off x="686" y="1472"/>
              <a:ext cx="341" cy="222"/>
            </a:xfrm>
            <a:custGeom>
              <a:avLst/>
              <a:gdLst>
                <a:gd name="T0" fmla="*/ 250 w 303"/>
                <a:gd name="T1" fmla="*/ 67 h 197"/>
                <a:gd name="T2" fmla="*/ 79 w 303"/>
                <a:gd name="T3" fmla="*/ 154 h 197"/>
                <a:gd name="T4" fmla="*/ 0 w 303"/>
                <a:gd name="T5" fmla="*/ 123 h 197"/>
                <a:gd name="T6" fmla="*/ 80 w 303"/>
                <a:gd name="T7" fmla="*/ 192 h 197"/>
                <a:gd name="T8" fmla="*/ 193 w 303"/>
                <a:gd name="T9" fmla="*/ 129 h 197"/>
                <a:gd name="T10" fmla="*/ 299 w 303"/>
                <a:gd name="T11" fmla="*/ 10 h 197"/>
                <a:gd name="T12" fmla="*/ 295 w 303"/>
                <a:gd name="T13" fmla="*/ 0 h 197"/>
                <a:gd name="T14" fmla="*/ 250 w 303"/>
                <a:gd name="T15" fmla="*/ 6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3" h="197">
                  <a:moveTo>
                    <a:pt x="250" y="67"/>
                  </a:moveTo>
                  <a:cubicBezTo>
                    <a:pt x="207" y="106"/>
                    <a:pt x="142" y="159"/>
                    <a:pt x="79" y="154"/>
                  </a:cubicBezTo>
                  <a:cubicBezTo>
                    <a:pt x="51" y="151"/>
                    <a:pt x="24" y="140"/>
                    <a:pt x="0" y="123"/>
                  </a:cubicBezTo>
                  <a:cubicBezTo>
                    <a:pt x="26" y="156"/>
                    <a:pt x="55" y="184"/>
                    <a:pt x="80" y="192"/>
                  </a:cubicBezTo>
                  <a:cubicBezTo>
                    <a:pt x="99" y="197"/>
                    <a:pt x="151" y="165"/>
                    <a:pt x="193" y="129"/>
                  </a:cubicBezTo>
                  <a:cubicBezTo>
                    <a:pt x="249" y="81"/>
                    <a:pt x="303" y="27"/>
                    <a:pt x="299" y="10"/>
                  </a:cubicBezTo>
                  <a:cubicBezTo>
                    <a:pt x="298" y="7"/>
                    <a:pt x="296" y="3"/>
                    <a:pt x="295" y="0"/>
                  </a:cubicBezTo>
                  <a:cubicBezTo>
                    <a:pt x="288" y="25"/>
                    <a:pt x="263" y="55"/>
                    <a:pt x="250" y="67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40"/>
            <p:cNvSpPr>
              <a:spLocks/>
            </p:cNvSpPr>
            <p:nvPr/>
          </p:nvSpPr>
          <p:spPr bwMode="auto">
            <a:xfrm>
              <a:off x="1111" y="2280"/>
              <a:ext cx="224" cy="317"/>
            </a:xfrm>
            <a:custGeom>
              <a:avLst/>
              <a:gdLst>
                <a:gd name="T0" fmla="*/ 47 w 199"/>
                <a:gd name="T1" fmla="*/ 282 h 282"/>
                <a:gd name="T2" fmla="*/ 65 w 199"/>
                <a:gd name="T3" fmla="*/ 175 h 282"/>
                <a:gd name="T4" fmla="*/ 5 w 199"/>
                <a:gd name="T5" fmla="*/ 75 h 282"/>
                <a:gd name="T6" fmla="*/ 103 w 199"/>
                <a:gd name="T7" fmla="*/ 33 h 282"/>
                <a:gd name="T8" fmla="*/ 133 w 199"/>
                <a:gd name="T9" fmla="*/ 277 h 282"/>
                <a:gd name="T10" fmla="*/ 47 w 199"/>
                <a:gd name="T11" fmla="*/ 28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282">
                  <a:moveTo>
                    <a:pt x="47" y="282"/>
                  </a:moveTo>
                  <a:cubicBezTo>
                    <a:pt x="47" y="282"/>
                    <a:pt x="75" y="203"/>
                    <a:pt x="65" y="175"/>
                  </a:cubicBezTo>
                  <a:cubicBezTo>
                    <a:pt x="55" y="147"/>
                    <a:pt x="10" y="102"/>
                    <a:pt x="5" y="75"/>
                  </a:cubicBezTo>
                  <a:cubicBezTo>
                    <a:pt x="0" y="48"/>
                    <a:pt x="36" y="0"/>
                    <a:pt x="103" y="33"/>
                  </a:cubicBezTo>
                  <a:cubicBezTo>
                    <a:pt x="169" y="67"/>
                    <a:pt x="199" y="172"/>
                    <a:pt x="133" y="277"/>
                  </a:cubicBezTo>
                  <a:lnTo>
                    <a:pt x="47" y="282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41"/>
            <p:cNvSpPr>
              <a:spLocks/>
            </p:cNvSpPr>
            <p:nvPr/>
          </p:nvSpPr>
          <p:spPr bwMode="auto">
            <a:xfrm>
              <a:off x="1114" y="2309"/>
              <a:ext cx="177" cy="288"/>
            </a:xfrm>
            <a:custGeom>
              <a:avLst/>
              <a:gdLst>
                <a:gd name="T0" fmla="*/ 113 w 158"/>
                <a:gd name="T1" fmla="*/ 186 h 256"/>
                <a:gd name="T2" fmla="*/ 71 w 158"/>
                <a:gd name="T3" fmla="*/ 144 h 256"/>
                <a:gd name="T4" fmla="*/ 29 w 158"/>
                <a:gd name="T5" fmla="*/ 38 h 256"/>
                <a:gd name="T6" fmla="*/ 36 w 158"/>
                <a:gd name="T7" fmla="*/ 0 h 256"/>
                <a:gd name="T8" fmla="*/ 3 w 158"/>
                <a:gd name="T9" fmla="*/ 49 h 256"/>
                <a:gd name="T10" fmla="*/ 63 w 158"/>
                <a:gd name="T11" fmla="*/ 149 h 256"/>
                <a:gd name="T12" fmla="*/ 45 w 158"/>
                <a:gd name="T13" fmla="*/ 256 h 256"/>
                <a:gd name="T14" fmla="*/ 131 w 158"/>
                <a:gd name="T15" fmla="*/ 251 h 256"/>
                <a:gd name="T16" fmla="*/ 158 w 158"/>
                <a:gd name="T17" fmla="*/ 194 h 256"/>
                <a:gd name="T18" fmla="*/ 113 w 158"/>
                <a:gd name="T19" fmla="*/ 18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8" h="256">
                  <a:moveTo>
                    <a:pt x="113" y="186"/>
                  </a:moveTo>
                  <a:cubicBezTo>
                    <a:pt x="94" y="177"/>
                    <a:pt x="82" y="162"/>
                    <a:pt x="71" y="144"/>
                  </a:cubicBezTo>
                  <a:cubicBezTo>
                    <a:pt x="53" y="113"/>
                    <a:pt x="28" y="76"/>
                    <a:pt x="29" y="38"/>
                  </a:cubicBezTo>
                  <a:cubicBezTo>
                    <a:pt x="29" y="24"/>
                    <a:pt x="32" y="11"/>
                    <a:pt x="36" y="0"/>
                  </a:cubicBezTo>
                  <a:cubicBezTo>
                    <a:pt x="12" y="9"/>
                    <a:pt x="0" y="33"/>
                    <a:pt x="3" y="49"/>
                  </a:cubicBezTo>
                  <a:cubicBezTo>
                    <a:pt x="8" y="76"/>
                    <a:pt x="53" y="121"/>
                    <a:pt x="63" y="149"/>
                  </a:cubicBezTo>
                  <a:cubicBezTo>
                    <a:pt x="73" y="177"/>
                    <a:pt x="45" y="256"/>
                    <a:pt x="45" y="256"/>
                  </a:cubicBezTo>
                  <a:cubicBezTo>
                    <a:pt x="131" y="251"/>
                    <a:pt x="131" y="251"/>
                    <a:pt x="131" y="251"/>
                  </a:cubicBezTo>
                  <a:cubicBezTo>
                    <a:pt x="143" y="232"/>
                    <a:pt x="152" y="213"/>
                    <a:pt x="158" y="194"/>
                  </a:cubicBezTo>
                  <a:cubicBezTo>
                    <a:pt x="142" y="194"/>
                    <a:pt x="127" y="193"/>
                    <a:pt x="113" y="18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42"/>
            <p:cNvSpPr>
              <a:spLocks/>
            </p:cNvSpPr>
            <p:nvPr/>
          </p:nvSpPr>
          <p:spPr bwMode="auto">
            <a:xfrm>
              <a:off x="1053" y="2515"/>
              <a:ext cx="450" cy="409"/>
            </a:xfrm>
            <a:custGeom>
              <a:avLst/>
              <a:gdLst>
                <a:gd name="T0" fmla="*/ 349 w 400"/>
                <a:gd name="T1" fmla="*/ 72 h 364"/>
                <a:gd name="T2" fmla="*/ 71 w 400"/>
                <a:gd name="T3" fmla="*/ 41 h 364"/>
                <a:gd name="T4" fmla="*/ 30 w 400"/>
                <a:gd name="T5" fmla="*/ 307 h 364"/>
                <a:gd name="T6" fmla="*/ 166 w 400"/>
                <a:gd name="T7" fmla="*/ 351 h 364"/>
                <a:gd name="T8" fmla="*/ 342 w 400"/>
                <a:gd name="T9" fmla="*/ 347 h 364"/>
                <a:gd name="T10" fmla="*/ 326 w 400"/>
                <a:gd name="T11" fmla="*/ 263 h 364"/>
                <a:gd name="T12" fmla="*/ 372 w 400"/>
                <a:gd name="T13" fmla="*/ 246 h 364"/>
                <a:gd name="T14" fmla="*/ 350 w 400"/>
                <a:gd name="T15" fmla="*/ 169 h 364"/>
                <a:gd name="T16" fmla="*/ 391 w 400"/>
                <a:gd name="T17" fmla="*/ 125 h 364"/>
                <a:gd name="T18" fmla="*/ 349 w 400"/>
                <a:gd name="T19" fmla="*/ 72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0" h="364">
                  <a:moveTo>
                    <a:pt x="349" y="72"/>
                  </a:moveTo>
                  <a:cubicBezTo>
                    <a:pt x="349" y="72"/>
                    <a:pt x="98" y="0"/>
                    <a:pt x="71" y="41"/>
                  </a:cubicBezTo>
                  <a:cubicBezTo>
                    <a:pt x="44" y="83"/>
                    <a:pt x="0" y="247"/>
                    <a:pt x="30" y="307"/>
                  </a:cubicBezTo>
                  <a:cubicBezTo>
                    <a:pt x="39" y="326"/>
                    <a:pt x="104" y="344"/>
                    <a:pt x="166" y="351"/>
                  </a:cubicBezTo>
                  <a:cubicBezTo>
                    <a:pt x="246" y="360"/>
                    <a:pt x="332" y="364"/>
                    <a:pt x="342" y="347"/>
                  </a:cubicBezTo>
                  <a:cubicBezTo>
                    <a:pt x="354" y="328"/>
                    <a:pt x="374" y="274"/>
                    <a:pt x="326" y="263"/>
                  </a:cubicBezTo>
                  <a:cubicBezTo>
                    <a:pt x="326" y="263"/>
                    <a:pt x="359" y="265"/>
                    <a:pt x="372" y="246"/>
                  </a:cubicBezTo>
                  <a:cubicBezTo>
                    <a:pt x="385" y="225"/>
                    <a:pt x="385" y="187"/>
                    <a:pt x="350" y="169"/>
                  </a:cubicBezTo>
                  <a:cubicBezTo>
                    <a:pt x="350" y="169"/>
                    <a:pt x="382" y="167"/>
                    <a:pt x="391" y="125"/>
                  </a:cubicBezTo>
                  <a:cubicBezTo>
                    <a:pt x="400" y="84"/>
                    <a:pt x="349" y="72"/>
                    <a:pt x="349" y="72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43"/>
            <p:cNvSpPr>
              <a:spLocks/>
            </p:cNvSpPr>
            <p:nvPr/>
          </p:nvSpPr>
          <p:spPr bwMode="auto">
            <a:xfrm>
              <a:off x="1243" y="2755"/>
              <a:ext cx="219" cy="79"/>
            </a:xfrm>
            <a:custGeom>
              <a:avLst/>
              <a:gdLst>
                <a:gd name="T0" fmla="*/ 195 w 195"/>
                <a:gd name="T1" fmla="*/ 39 h 70"/>
                <a:gd name="T2" fmla="*/ 194 w 195"/>
                <a:gd name="T3" fmla="*/ 39 h 70"/>
                <a:gd name="T4" fmla="*/ 89 w 195"/>
                <a:gd name="T5" fmla="*/ 20 h 70"/>
                <a:gd name="T6" fmla="*/ 42 w 195"/>
                <a:gd name="T7" fmla="*/ 5 h 70"/>
                <a:gd name="T8" fmla="*/ 18 w 195"/>
                <a:gd name="T9" fmla="*/ 0 h 70"/>
                <a:gd name="T10" fmla="*/ 17 w 195"/>
                <a:gd name="T11" fmla="*/ 19 h 70"/>
                <a:gd name="T12" fmla="*/ 130 w 195"/>
                <a:gd name="T13" fmla="*/ 56 h 70"/>
                <a:gd name="T14" fmla="*/ 185 w 195"/>
                <a:gd name="T15" fmla="*/ 70 h 70"/>
                <a:gd name="T16" fmla="*/ 157 w 195"/>
                <a:gd name="T17" fmla="*/ 49 h 70"/>
                <a:gd name="T18" fmla="*/ 195 w 195"/>
                <a:gd name="T19" fmla="*/ 3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5" h="70">
                  <a:moveTo>
                    <a:pt x="195" y="39"/>
                  </a:moveTo>
                  <a:cubicBezTo>
                    <a:pt x="195" y="39"/>
                    <a:pt x="194" y="39"/>
                    <a:pt x="194" y="39"/>
                  </a:cubicBezTo>
                  <a:cubicBezTo>
                    <a:pt x="158" y="44"/>
                    <a:pt x="122" y="31"/>
                    <a:pt x="89" y="20"/>
                  </a:cubicBezTo>
                  <a:cubicBezTo>
                    <a:pt x="73" y="14"/>
                    <a:pt x="58" y="9"/>
                    <a:pt x="42" y="5"/>
                  </a:cubicBezTo>
                  <a:cubicBezTo>
                    <a:pt x="34" y="3"/>
                    <a:pt x="26" y="0"/>
                    <a:pt x="18" y="0"/>
                  </a:cubicBezTo>
                  <a:cubicBezTo>
                    <a:pt x="0" y="0"/>
                    <a:pt x="2" y="14"/>
                    <a:pt x="17" y="19"/>
                  </a:cubicBezTo>
                  <a:cubicBezTo>
                    <a:pt x="54" y="32"/>
                    <a:pt x="92" y="45"/>
                    <a:pt x="130" y="56"/>
                  </a:cubicBezTo>
                  <a:cubicBezTo>
                    <a:pt x="141" y="59"/>
                    <a:pt x="169" y="61"/>
                    <a:pt x="185" y="70"/>
                  </a:cubicBezTo>
                  <a:cubicBezTo>
                    <a:pt x="181" y="60"/>
                    <a:pt x="172" y="53"/>
                    <a:pt x="157" y="49"/>
                  </a:cubicBezTo>
                  <a:cubicBezTo>
                    <a:pt x="157" y="49"/>
                    <a:pt x="180" y="50"/>
                    <a:pt x="195" y="3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44"/>
            <p:cNvSpPr>
              <a:spLocks/>
            </p:cNvSpPr>
            <p:nvPr/>
          </p:nvSpPr>
          <p:spPr bwMode="auto">
            <a:xfrm>
              <a:off x="1246" y="2662"/>
              <a:ext cx="245" cy="59"/>
            </a:xfrm>
            <a:custGeom>
              <a:avLst/>
              <a:gdLst>
                <a:gd name="T0" fmla="*/ 218 w 218"/>
                <a:gd name="T1" fmla="*/ 0 h 53"/>
                <a:gd name="T2" fmla="*/ 216 w 218"/>
                <a:gd name="T3" fmla="*/ 2 h 53"/>
                <a:gd name="T4" fmla="*/ 22 w 218"/>
                <a:gd name="T5" fmla="*/ 2 h 53"/>
                <a:gd name="T6" fmla="*/ 3 w 218"/>
                <a:gd name="T7" fmla="*/ 2 h 53"/>
                <a:gd name="T8" fmla="*/ 16 w 218"/>
                <a:gd name="T9" fmla="*/ 27 h 53"/>
                <a:gd name="T10" fmla="*/ 44 w 218"/>
                <a:gd name="T11" fmla="*/ 32 h 53"/>
                <a:gd name="T12" fmla="*/ 108 w 218"/>
                <a:gd name="T13" fmla="*/ 37 h 53"/>
                <a:gd name="T14" fmla="*/ 197 w 218"/>
                <a:gd name="T15" fmla="*/ 53 h 53"/>
                <a:gd name="T16" fmla="*/ 178 w 218"/>
                <a:gd name="T17" fmla="*/ 38 h 53"/>
                <a:gd name="T18" fmla="*/ 218 w 218"/>
                <a:gd name="T1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8" h="53">
                  <a:moveTo>
                    <a:pt x="218" y="0"/>
                  </a:moveTo>
                  <a:cubicBezTo>
                    <a:pt x="217" y="1"/>
                    <a:pt x="217" y="1"/>
                    <a:pt x="216" y="2"/>
                  </a:cubicBezTo>
                  <a:cubicBezTo>
                    <a:pt x="165" y="47"/>
                    <a:pt x="81" y="7"/>
                    <a:pt x="22" y="2"/>
                  </a:cubicBezTo>
                  <a:cubicBezTo>
                    <a:pt x="15" y="1"/>
                    <a:pt x="9" y="1"/>
                    <a:pt x="3" y="2"/>
                  </a:cubicBezTo>
                  <a:cubicBezTo>
                    <a:pt x="0" y="18"/>
                    <a:pt x="4" y="26"/>
                    <a:pt x="16" y="27"/>
                  </a:cubicBezTo>
                  <a:cubicBezTo>
                    <a:pt x="25" y="28"/>
                    <a:pt x="35" y="31"/>
                    <a:pt x="44" y="32"/>
                  </a:cubicBezTo>
                  <a:cubicBezTo>
                    <a:pt x="65" y="34"/>
                    <a:pt x="87" y="35"/>
                    <a:pt x="108" y="37"/>
                  </a:cubicBezTo>
                  <a:cubicBezTo>
                    <a:pt x="139" y="39"/>
                    <a:pt x="168" y="42"/>
                    <a:pt x="197" y="53"/>
                  </a:cubicBezTo>
                  <a:cubicBezTo>
                    <a:pt x="192" y="47"/>
                    <a:pt x="186" y="42"/>
                    <a:pt x="178" y="38"/>
                  </a:cubicBezTo>
                  <a:cubicBezTo>
                    <a:pt x="178" y="38"/>
                    <a:pt x="207" y="36"/>
                    <a:pt x="218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45"/>
            <p:cNvSpPr>
              <a:spLocks/>
            </p:cNvSpPr>
            <p:nvPr/>
          </p:nvSpPr>
          <p:spPr bwMode="auto">
            <a:xfrm>
              <a:off x="1072" y="2728"/>
              <a:ext cx="372" cy="196"/>
            </a:xfrm>
            <a:custGeom>
              <a:avLst/>
              <a:gdLst>
                <a:gd name="T0" fmla="*/ 242 w 331"/>
                <a:gd name="T1" fmla="*/ 161 h 174"/>
                <a:gd name="T2" fmla="*/ 43 w 331"/>
                <a:gd name="T3" fmla="*/ 87 h 174"/>
                <a:gd name="T4" fmla="*/ 8 w 331"/>
                <a:gd name="T5" fmla="*/ 0 h 174"/>
                <a:gd name="T6" fmla="*/ 13 w 331"/>
                <a:gd name="T7" fmla="*/ 117 h 174"/>
                <a:gd name="T8" fmla="*/ 149 w 331"/>
                <a:gd name="T9" fmla="*/ 161 h 174"/>
                <a:gd name="T10" fmla="*/ 325 w 331"/>
                <a:gd name="T11" fmla="*/ 157 h 174"/>
                <a:gd name="T12" fmla="*/ 331 w 331"/>
                <a:gd name="T13" fmla="*/ 146 h 174"/>
                <a:gd name="T14" fmla="*/ 242 w 331"/>
                <a:gd name="T15" fmla="*/ 161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1" h="174">
                  <a:moveTo>
                    <a:pt x="242" y="161"/>
                  </a:moveTo>
                  <a:cubicBezTo>
                    <a:pt x="178" y="155"/>
                    <a:pt x="86" y="142"/>
                    <a:pt x="43" y="87"/>
                  </a:cubicBezTo>
                  <a:cubicBezTo>
                    <a:pt x="23" y="62"/>
                    <a:pt x="12" y="32"/>
                    <a:pt x="8" y="0"/>
                  </a:cubicBezTo>
                  <a:cubicBezTo>
                    <a:pt x="1" y="46"/>
                    <a:pt x="0" y="91"/>
                    <a:pt x="13" y="117"/>
                  </a:cubicBezTo>
                  <a:cubicBezTo>
                    <a:pt x="22" y="136"/>
                    <a:pt x="87" y="154"/>
                    <a:pt x="149" y="161"/>
                  </a:cubicBezTo>
                  <a:cubicBezTo>
                    <a:pt x="229" y="170"/>
                    <a:pt x="315" y="174"/>
                    <a:pt x="325" y="157"/>
                  </a:cubicBezTo>
                  <a:cubicBezTo>
                    <a:pt x="327" y="154"/>
                    <a:pt x="329" y="150"/>
                    <a:pt x="331" y="146"/>
                  </a:cubicBezTo>
                  <a:cubicBezTo>
                    <a:pt x="305" y="160"/>
                    <a:pt x="261" y="162"/>
                    <a:pt x="242" y="161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46"/>
            <p:cNvSpPr>
              <a:spLocks/>
            </p:cNvSpPr>
            <p:nvPr/>
          </p:nvSpPr>
          <p:spPr bwMode="auto">
            <a:xfrm>
              <a:off x="1151" y="3102"/>
              <a:ext cx="254" cy="313"/>
            </a:xfrm>
            <a:custGeom>
              <a:avLst/>
              <a:gdLst>
                <a:gd name="T0" fmla="*/ 0 w 226"/>
                <a:gd name="T1" fmla="*/ 233 h 279"/>
                <a:gd name="T2" fmla="*/ 78 w 226"/>
                <a:gd name="T3" fmla="*/ 157 h 279"/>
                <a:gd name="T4" fmla="*/ 89 w 226"/>
                <a:gd name="T5" fmla="*/ 41 h 279"/>
                <a:gd name="T6" fmla="*/ 192 w 226"/>
                <a:gd name="T7" fmla="*/ 66 h 279"/>
                <a:gd name="T8" fmla="*/ 72 w 226"/>
                <a:gd name="T9" fmla="*/ 279 h 279"/>
                <a:gd name="T10" fmla="*/ 0 w 226"/>
                <a:gd name="T11" fmla="*/ 233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" h="279">
                  <a:moveTo>
                    <a:pt x="0" y="233"/>
                  </a:moveTo>
                  <a:cubicBezTo>
                    <a:pt x="0" y="233"/>
                    <a:pt x="70" y="186"/>
                    <a:pt x="78" y="157"/>
                  </a:cubicBezTo>
                  <a:cubicBezTo>
                    <a:pt x="87" y="129"/>
                    <a:pt x="77" y="66"/>
                    <a:pt x="89" y="41"/>
                  </a:cubicBezTo>
                  <a:cubicBezTo>
                    <a:pt x="101" y="16"/>
                    <a:pt x="159" y="0"/>
                    <a:pt x="192" y="66"/>
                  </a:cubicBezTo>
                  <a:cubicBezTo>
                    <a:pt x="226" y="132"/>
                    <a:pt x="188" y="235"/>
                    <a:pt x="72" y="279"/>
                  </a:cubicBezTo>
                  <a:lnTo>
                    <a:pt x="0" y="233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47"/>
            <p:cNvSpPr>
              <a:spLocks/>
            </p:cNvSpPr>
            <p:nvPr/>
          </p:nvSpPr>
          <p:spPr bwMode="auto">
            <a:xfrm>
              <a:off x="1151" y="3118"/>
              <a:ext cx="162" cy="297"/>
            </a:xfrm>
            <a:custGeom>
              <a:avLst/>
              <a:gdLst>
                <a:gd name="T0" fmla="*/ 96 w 144"/>
                <a:gd name="T1" fmla="*/ 202 h 264"/>
                <a:gd name="T2" fmla="*/ 87 w 144"/>
                <a:gd name="T3" fmla="*/ 144 h 264"/>
                <a:gd name="T4" fmla="*/ 116 w 144"/>
                <a:gd name="T5" fmla="*/ 33 h 264"/>
                <a:gd name="T6" fmla="*/ 144 w 144"/>
                <a:gd name="T7" fmla="*/ 7 h 264"/>
                <a:gd name="T8" fmla="*/ 89 w 144"/>
                <a:gd name="T9" fmla="*/ 26 h 264"/>
                <a:gd name="T10" fmla="*/ 78 w 144"/>
                <a:gd name="T11" fmla="*/ 142 h 264"/>
                <a:gd name="T12" fmla="*/ 0 w 144"/>
                <a:gd name="T13" fmla="*/ 218 h 264"/>
                <a:gd name="T14" fmla="*/ 72 w 144"/>
                <a:gd name="T15" fmla="*/ 264 h 264"/>
                <a:gd name="T16" fmla="*/ 127 w 144"/>
                <a:gd name="T17" fmla="*/ 235 h 264"/>
                <a:gd name="T18" fmla="*/ 96 w 144"/>
                <a:gd name="T19" fmla="*/ 20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" h="264">
                  <a:moveTo>
                    <a:pt x="96" y="202"/>
                  </a:moveTo>
                  <a:cubicBezTo>
                    <a:pt x="86" y="184"/>
                    <a:pt x="85" y="164"/>
                    <a:pt x="87" y="144"/>
                  </a:cubicBezTo>
                  <a:cubicBezTo>
                    <a:pt x="91" y="107"/>
                    <a:pt x="93" y="63"/>
                    <a:pt x="116" y="33"/>
                  </a:cubicBezTo>
                  <a:cubicBezTo>
                    <a:pt x="125" y="22"/>
                    <a:pt x="134" y="13"/>
                    <a:pt x="144" y="7"/>
                  </a:cubicBezTo>
                  <a:cubicBezTo>
                    <a:pt x="119" y="0"/>
                    <a:pt x="96" y="11"/>
                    <a:pt x="89" y="26"/>
                  </a:cubicBezTo>
                  <a:cubicBezTo>
                    <a:pt x="77" y="51"/>
                    <a:pt x="87" y="114"/>
                    <a:pt x="78" y="142"/>
                  </a:cubicBezTo>
                  <a:cubicBezTo>
                    <a:pt x="70" y="171"/>
                    <a:pt x="0" y="218"/>
                    <a:pt x="0" y="218"/>
                  </a:cubicBezTo>
                  <a:cubicBezTo>
                    <a:pt x="72" y="264"/>
                    <a:pt x="72" y="264"/>
                    <a:pt x="72" y="264"/>
                  </a:cubicBezTo>
                  <a:cubicBezTo>
                    <a:pt x="93" y="256"/>
                    <a:pt x="112" y="246"/>
                    <a:pt x="127" y="235"/>
                  </a:cubicBezTo>
                  <a:cubicBezTo>
                    <a:pt x="115" y="225"/>
                    <a:pt x="104" y="215"/>
                    <a:pt x="96" y="20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48"/>
            <p:cNvSpPr>
              <a:spLocks/>
            </p:cNvSpPr>
            <p:nvPr/>
          </p:nvSpPr>
          <p:spPr bwMode="auto">
            <a:xfrm>
              <a:off x="928" y="3297"/>
              <a:ext cx="488" cy="485"/>
            </a:xfrm>
            <a:custGeom>
              <a:avLst/>
              <a:gdLst>
                <a:gd name="T0" fmla="*/ 400 w 434"/>
                <a:gd name="T1" fmla="*/ 207 h 431"/>
                <a:gd name="T2" fmla="*/ 194 w 434"/>
                <a:gd name="T3" fmla="*/ 17 h 431"/>
                <a:gd name="T4" fmla="*/ 4 w 434"/>
                <a:gd name="T5" fmla="*/ 206 h 431"/>
                <a:gd name="T6" fmla="*/ 87 w 434"/>
                <a:gd name="T7" fmla="*/ 323 h 431"/>
                <a:gd name="T8" fmla="*/ 231 w 434"/>
                <a:gd name="T9" fmla="*/ 424 h 431"/>
                <a:gd name="T10" fmla="*/ 269 w 434"/>
                <a:gd name="T11" fmla="*/ 347 h 431"/>
                <a:gd name="T12" fmla="*/ 315 w 434"/>
                <a:gd name="T13" fmla="*/ 360 h 431"/>
                <a:gd name="T14" fmla="*/ 343 w 434"/>
                <a:gd name="T15" fmla="*/ 285 h 431"/>
                <a:gd name="T16" fmla="*/ 402 w 434"/>
                <a:gd name="T17" fmla="*/ 274 h 431"/>
                <a:gd name="T18" fmla="*/ 400 w 434"/>
                <a:gd name="T19" fmla="*/ 207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4" h="431">
                  <a:moveTo>
                    <a:pt x="400" y="207"/>
                  </a:moveTo>
                  <a:cubicBezTo>
                    <a:pt x="400" y="207"/>
                    <a:pt x="241" y="0"/>
                    <a:pt x="194" y="17"/>
                  </a:cubicBezTo>
                  <a:cubicBezTo>
                    <a:pt x="148" y="34"/>
                    <a:pt x="15" y="140"/>
                    <a:pt x="4" y="206"/>
                  </a:cubicBezTo>
                  <a:cubicBezTo>
                    <a:pt x="0" y="227"/>
                    <a:pt x="41" y="281"/>
                    <a:pt x="87" y="323"/>
                  </a:cubicBezTo>
                  <a:cubicBezTo>
                    <a:pt x="147" y="378"/>
                    <a:pt x="214" y="431"/>
                    <a:pt x="231" y="424"/>
                  </a:cubicBezTo>
                  <a:cubicBezTo>
                    <a:pt x="252" y="415"/>
                    <a:pt x="300" y="384"/>
                    <a:pt x="269" y="347"/>
                  </a:cubicBezTo>
                  <a:cubicBezTo>
                    <a:pt x="269" y="347"/>
                    <a:pt x="294" y="368"/>
                    <a:pt x="315" y="360"/>
                  </a:cubicBezTo>
                  <a:cubicBezTo>
                    <a:pt x="339" y="351"/>
                    <a:pt x="361" y="320"/>
                    <a:pt x="343" y="285"/>
                  </a:cubicBezTo>
                  <a:cubicBezTo>
                    <a:pt x="343" y="285"/>
                    <a:pt x="370" y="302"/>
                    <a:pt x="402" y="274"/>
                  </a:cubicBezTo>
                  <a:cubicBezTo>
                    <a:pt x="434" y="246"/>
                    <a:pt x="400" y="207"/>
                    <a:pt x="400" y="207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49"/>
            <p:cNvSpPr>
              <a:spLocks/>
            </p:cNvSpPr>
            <p:nvPr/>
          </p:nvSpPr>
          <p:spPr bwMode="auto">
            <a:xfrm>
              <a:off x="1114" y="3538"/>
              <a:ext cx="157" cy="187"/>
            </a:xfrm>
            <a:custGeom>
              <a:avLst/>
              <a:gdLst>
                <a:gd name="T0" fmla="*/ 140 w 140"/>
                <a:gd name="T1" fmla="*/ 147 h 166"/>
                <a:gd name="T2" fmla="*/ 138 w 140"/>
                <a:gd name="T3" fmla="*/ 146 h 166"/>
                <a:gd name="T4" fmla="*/ 66 w 140"/>
                <a:gd name="T5" fmla="*/ 69 h 166"/>
                <a:gd name="T6" fmla="*/ 37 w 140"/>
                <a:gd name="T7" fmla="*/ 29 h 166"/>
                <a:gd name="T8" fmla="*/ 20 w 140"/>
                <a:gd name="T9" fmla="*/ 11 h 166"/>
                <a:gd name="T10" fmla="*/ 8 w 140"/>
                <a:gd name="T11" fmla="*/ 25 h 166"/>
                <a:gd name="T12" fmla="*/ 77 w 140"/>
                <a:gd name="T13" fmla="*/ 122 h 166"/>
                <a:gd name="T14" fmla="*/ 113 w 140"/>
                <a:gd name="T15" fmla="*/ 166 h 166"/>
                <a:gd name="T16" fmla="*/ 104 w 140"/>
                <a:gd name="T17" fmla="*/ 133 h 166"/>
                <a:gd name="T18" fmla="*/ 140 w 140"/>
                <a:gd name="T19" fmla="*/ 147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66">
                  <a:moveTo>
                    <a:pt x="140" y="147"/>
                  </a:moveTo>
                  <a:cubicBezTo>
                    <a:pt x="140" y="147"/>
                    <a:pt x="139" y="147"/>
                    <a:pt x="138" y="146"/>
                  </a:cubicBezTo>
                  <a:cubicBezTo>
                    <a:pt x="107" y="130"/>
                    <a:pt x="86" y="97"/>
                    <a:pt x="66" y="69"/>
                  </a:cubicBezTo>
                  <a:cubicBezTo>
                    <a:pt x="56" y="55"/>
                    <a:pt x="47" y="41"/>
                    <a:pt x="37" y="29"/>
                  </a:cubicBezTo>
                  <a:cubicBezTo>
                    <a:pt x="32" y="22"/>
                    <a:pt x="26" y="16"/>
                    <a:pt x="20" y="11"/>
                  </a:cubicBezTo>
                  <a:cubicBezTo>
                    <a:pt x="5" y="0"/>
                    <a:pt x="0" y="13"/>
                    <a:pt x="8" y="25"/>
                  </a:cubicBezTo>
                  <a:cubicBezTo>
                    <a:pt x="31" y="58"/>
                    <a:pt x="53" y="91"/>
                    <a:pt x="77" y="122"/>
                  </a:cubicBezTo>
                  <a:cubicBezTo>
                    <a:pt x="84" y="132"/>
                    <a:pt x="105" y="149"/>
                    <a:pt x="113" y="166"/>
                  </a:cubicBezTo>
                  <a:cubicBezTo>
                    <a:pt x="116" y="156"/>
                    <a:pt x="114" y="145"/>
                    <a:pt x="104" y="133"/>
                  </a:cubicBezTo>
                  <a:cubicBezTo>
                    <a:pt x="104" y="133"/>
                    <a:pt x="121" y="147"/>
                    <a:pt x="140" y="147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50"/>
            <p:cNvSpPr>
              <a:spLocks/>
            </p:cNvSpPr>
            <p:nvPr/>
          </p:nvSpPr>
          <p:spPr bwMode="auto">
            <a:xfrm>
              <a:off x="1164" y="3468"/>
              <a:ext cx="212" cy="176"/>
            </a:xfrm>
            <a:custGeom>
              <a:avLst/>
              <a:gdLst>
                <a:gd name="T0" fmla="*/ 188 w 188"/>
                <a:gd name="T1" fmla="*/ 126 h 156"/>
                <a:gd name="T2" fmla="*/ 186 w 188"/>
                <a:gd name="T3" fmla="*/ 126 h 156"/>
                <a:gd name="T4" fmla="*/ 29 w 188"/>
                <a:gd name="T5" fmla="*/ 11 h 156"/>
                <a:gd name="T6" fmla="*/ 14 w 188"/>
                <a:gd name="T7" fmla="*/ 0 h 156"/>
                <a:gd name="T8" fmla="*/ 9 w 188"/>
                <a:gd name="T9" fmla="*/ 28 h 156"/>
                <a:gd name="T10" fmla="*/ 29 w 188"/>
                <a:gd name="T11" fmla="*/ 49 h 156"/>
                <a:gd name="T12" fmla="*/ 78 w 188"/>
                <a:gd name="T13" fmla="*/ 91 h 156"/>
                <a:gd name="T14" fmla="*/ 140 w 188"/>
                <a:gd name="T15" fmla="*/ 156 h 156"/>
                <a:gd name="T16" fmla="*/ 133 w 188"/>
                <a:gd name="T17" fmla="*/ 133 h 156"/>
                <a:gd name="T18" fmla="*/ 188 w 188"/>
                <a:gd name="T19" fmla="*/ 12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156">
                  <a:moveTo>
                    <a:pt x="188" y="126"/>
                  </a:moveTo>
                  <a:cubicBezTo>
                    <a:pt x="187" y="126"/>
                    <a:pt x="186" y="126"/>
                    <a:pt x="186" y="126"/>
                  </a:cubicBezTo>
                  <a:cubicBezTo>
                    <a:pt x="117" y="133"/>
                    <a:pt x="73" y="50"/>
                    <a:pt x="29" y="11"/>
                  </a:cubicBezTo>
                  <a:cubicBezTo>
                    <a:pt x="24" y="7"/>
                    <a:pt x="19" y="3"/>
                    <a:pt x="14" y="0"/>
                  </a:cubicBezTo>
                  <a:cubicBezTo>
                    <a:pt x="2" y="11"/>
                    <a:pt x="0" y="20"/>
                    <a:pt x="9" y="28"/>
                  </a:cubicBezTo>
                  <a:cubicBezTo>
                    <a:pt x="16" y="35"/>
                    <a:pt x="22" y="42"/>
                    <a:pt x="29" y="49"/>
                  </a:cubicBezTo>
                  <a:cubicBezTo>
                    <a:pt x="45" y="63"/>
                    <a:pt x="61" y="77"/>
                    <a:pt x="78" y="91"/>
                  </a:cubicBezTo>
                  <a:cubicBezTo>
                    <a:pt x="102" y="111"/>
                    <a:pt x="123" y="130"/>
                    <a:pt x="140" y="156"/>
                  </a:cubicBezTo>
                  <a:cubicBezTo>
                    <a:pt x="139" y="149"/>
                    <a:pt x="137" y="141"/>
                    <a:pt x="133" y="133"/>
                  </a:cubicBezTo>
                  <a:cubicBezTo>
                    <a:pt x="133" y="133"/>
                    <a:pt x="158" y="148"/>
                    <a:pt x="188" y="12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51"/>
            <p:cNvSpPr>
              <a:spLocks/>
            </p:cNvSpPr>
            <p:nvPr/>
          </p:nvSpPr>
          <p:spPr bwMode="auto">
            <a:xfrm>
              <a:off x="928" y="3420"/>
              <a:ext cx="272" cy="362"/>
            </a:xfrm>
            <a:custGeom>
              <a:avLst/>
              <a:gdLst>
                <a:gd name="T0" fmla="*/ 163 w 242"/>
                <a:gd name="T1" fmla="*/ 269 h 322"/>
                <a:gd name="T2" fmla="*/ 45 w 242"/>
                <a:gd name="T3" fmla="*/ 91 h 322"/>
                <a:gd name="T4" fmla="*/ 69 w 242"/>
                <a:gd name="T5" fmla="*/ 0 h 322"/>
                <a:gd name="T6" fmla="*/ 4 w 242"/>
                <a:gd name="T7" fmla="*/ 97 h 322"/>
                <a:gd name="T8" fmla="*/ 87 w 242"/>
                <a:gd name="T9" fmla="*/ 214 h 322"/>
                <a:gd name="T10" fmla="*/ 231 w 242"/>
                <a:gd name="T11" fmla="*/ 315 h 322"/>
                <a:gd name="T12" fmla="*/ 242 w 242"/>
                <a:gd name="T13" fmla="*/ 309 h 322"/>
                <a:gd name="T14" fmla="*/ 163 w 242"/>
                <a:gd name="T15" fmla="*/ 269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" h="322">
                  <a:moveTo>
                    <a:pt x="163" y="269"/>
                  </a:moveTo>
                  <a:cubicBezTo>
                    <a:pt x="114" y="226"/>
                    <a:pt x="48" y="161"/>
                    <a:pt x="45" y="91"/>
                  </a:cubicBezTo>
                  <a:cubicBezTo>
                    <a:pt x="44" y="60"/>
                    <a:pt x="54" y="29"/>
                    <a:pt x="69" y="0"/>
                  </a:cubicBezTo>
                  <a:cubicBezTo>
                    <a:pt x="36" y="33"/>
                    <a:pt x="9" y="69"/>
                    <a:pt x="4" y="97"/>
                  </a:cubicBezTo>
                  <a:cubicBezTo>
                    <a:pt x="0" y="118"/>
                    <a:pt x="41" y="172"/>
                    <a:pt x="87" y="214"/>
                  </a:cubicBezTo>
                  <a:cubicBezTo>
                    <a:pt x="147" y="269"/>
                    <a:pt x="214" y="322"/>
                    <a:pt x="231" y="315"/>
                  </a:cubicBezTo>
                  <a:cubicBezTo>
                    <a:pt x="235" y="314"/>
                    <a:pt x="238" y="312"/>
                    <a:pt x="242" y="309"/>
                  </a:cubicBezTo>
                  <a:cubicBezTo>
                    <a:pt x="213" y="306"/>
                    <a:pt x="177" y="281"/>
                    <a:pt x="163" y="26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52"/>
            <p:cNvSpPr>
              <a:spLocks/>
            </p:cNvSpPr>
            <p:nvPr/>
          </p:nvSpPr>
          <p:spPr bwMode="auto">
            <a:xfrm>
              <a:off x="3154" y="3213"/>
              <a:ext cx="253" cy="226"/>
            </a:xfrm>
            <a:custGeom>
              <a:avLst/>
              <a:gdLst>
                <a:gd name="T0" fmla="*/ 47 w 225"/>
                <a:gd name="T1" fmla="*/ 201 h 201"/>
                <a:gd name="T2" fmla="*/ 102 w 225"/>
                <a:gd name="T3" fmla="*/ 127 h 201"/>
                <a:gd name="T4" fmla="*/ 198 w 225"/>
                <a:gd name="T5" fmla="*/ 104 h 201"/>
                <a:gd name="T6" fmla="*/ 165 w 225"/>
                <a:gd name="T7" fmla="*/ 20 h 201"/>
                <a:gd name="T8" fmla="*/ 0 w 225"/>
                <a:gd name="T9" fmla="*/ 146 h 201"/>
                <a:gd name="T10" fmla="*/ 47 w 225"/>
                <a:gd name="T11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201">
                  <a:moveTo>
                    <a:pt x="47" y="201"/>
                  </a:moveTo>
                  <a:cubicBezTo>
                    <a:pt x="47" y="201"/>
                    <a:pt x="79" y="137"/>
                    <a:pt x="102" y="127"/>
                  </a:cubicBezTo>
                  <a:cubicBezTo>
                    <a:pt x="125" y="116"/>
                    <a:pt x="178" y="118"/>
                    <a:pt x="198" y="104"/>
                  </a:cubicBezTo>
                  <a:cubicBezTo>
                    <a:pt x="218" y="91"/>
                    <a:pt x="225" y="41"/>
                    <a:pt x="165" y="20"/>
                  </a:cubicBezTo>
                  <a:cubicBezTo>
                    <a:pt x="106" y="0"/>
                    <a:pt x="24" y="44"/>
                    <a:pt x="0" y="146"/>
                  </a:cubicBezTo>
                  <a:lnTo>
                    <a:pt x="47" y="201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53"/>
            <p:cNvSpPr>
              <a:spLocks/>
            </p:cNvSpPr>
            <p:nvPr/>
          </p:nvSpPr>
          <p:spPr bwMode="auto">
            <a:xfrm>
              <a:off x="3154" y="3275"/>
              <a:ext cx="244" cy="164"/>
            </a:xfrm>
            <a:custGeom>
              <a:avLst/>
              <a:gdLst>
                <a:gd name="T0" fmla="*/ 49 w 217"/>
                <a:gd name="T1" fmla="*/ 63 h 146"/>
                <a:gd name="T2" fmla="*/ 100 w 217"/>
                <a:gd name="T3" fmla="*/ 64 h 146"/>
                <a:gd name="T4" fmla="*/ 189 w 217"/>
                <a:gd name="T5" fmla="*/ 27 h 146"/>
                <a:gd name="T6" fmla="*/ 208 w 217"/>
                <a:gd name="T7" fmla="*/ 0 h 146"/>
                <a:gd name="T8" fmla="*/ 198 w 217"/>
                <a:gd name="T9" fmla="*/ 49 h 146"/>
                <a:gd name="T10" fmla="*/ 102 w 217"/>
                <a:gd name="T11" fmla="*/ 72 h 146"/>
                <a:gd name="T12" fmla="*/ 47 w 217"/>
                <a:gd name="T13" fmla="*/ 146 h 146"/>
                <a:gd name="T14" fmla="*/ 0 w 217"/>
                <a:gd name="T15" fmla="*/ 91 h 146"/>
                <a:gd name="T16" fmla="*/ 18 w 217"/>
                <a:gd name="T17" fmla="*/ 41 h 146"/>
                <a:gd name="T18" fmla="*/ 49 w 217"/>
                <a:gd name="T19" fmla="*/ 6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7" h="146">
                  <a:moveTo>
                    <a:pt x="49" y="63"/>
                  </a:moveTo>
                  <a:cubicBezTo>
                    <a:pt x="66" y="70"/>
                    <a:pt x="82" y="68"/>
                    <a:pt x="100" y="64"/>
                  </a:cubicBezTo>
                  <a:cubicBezTo>
                    <a:pt x="130" y="57"/>
                    <a:pt x="167" y="50"/>
                    <a:pt x="189" y="27"/>
                  </a:cubicBezTo>
                  <a:cubicBezTo>
                    <a:pt x="198" y="19"/>
                    <a:pt x="204" y="10"/>
                    <a:pt x="208" y="0"/>
                  </a:cubicBezTo>
                  <a:cubicBezTo>
                    <a:pt x="217" y="21"/>
                    <a:pt x="210" y="42"/>
                    <a:pt x="198" y="49"/>
                  </a:cubicBezTo>
                  <a:cubicBezTo>
                    <a:pt x="178" y="63"/>
                    <a:pt x="125" y="61"/>
                    <a:pt x="102" y="72"/>
                  </a:cubicBezTo>
                  <a:cubicBezTo>
                    <a:pt x="79" y="82"/>
                    <a:pt x="47" y="146"/>
                    <a:pt x="47" y="146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4" y="72"/>
                    <a:pt x="10" y="56"/>
                    <a:pt x="18" y="41"/>
                  </a:cubicBezTo>
                  <a:cubicBezTo>
                    <a:pt x="28" y="50"/>
                    <a:pt x="37" y="59"/>
                    <a:pt x="49" y="6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54"/>
            <p:cNvSpPr>
              <a:spLocks/>
            </p:cNvSpPr>
            <p:nvPr/>
          </p:nvSpPr>
          <p:spPr bwMode="auto">
            <a:xfrm>
              <a:off x="2852" y="3240"/>
              <a:ext cx="405" cy="408"/>
            </a:xfrm>
            <a:custGeom>
              <a:avLst/>
              <a:gdLst>
                <a:gd name="T0" fmla="*/ 168 w 360"/>
                <a:gd name="T1" fmla="*/ 24 h 363"/>
                <a:gd name="T2" fmla="*/ 351 w 360"/>
                <a:gd name="T3" fmla="*/ 176 h 363"/>
                <a:gd name="T4" fmla="*/ 214 w 360"/>
                <a:gd name="T5" fmla="*/ 358 h 363"/>
                <a:gd name="T6" fmla="*/ 106 w 360"/>
                <a:gd name="T7" fmla="*/ 301 h 363"/>
                <a:gd name="T8" fmla="*/ 4 w 360"/>
                <a:gd name="T9" fmla="*/ 191 h 363"/>
                <a:gd name="T10" fmla="*/ 65 w 360"/>
                <a:gd name="T11" fmla="*/ 151 h 363"/>
                <a:gd name="T12" fmla="*/ 49 w 360"/>
                <a:gd name="T13" fmla="*/ 113 h 363"/>
                <a:gd name="T14" fmla="*/ 108 w 360"/>
                <a:gd name="T15" fmla="*/ 81 h 363"/>
                <a:gd name="T16" fmla="*/ 111 w 360"/>
                <a:gd name="T17" fmla="*/ 30 h 363"/>
                <a:gd name="T18" fmla="*/ 168 w 360"/>
                <a:gd name="T19" fmla="*/ 24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0" h="363">
                  <a:moveTo>
                    <a:pt x="168" y="24"/>
                  </a:moveTo>
                  <a:cubicBezTo>
                    <a:pt x="168" y="24"/>
                    <a:pt x="360" y="135"/>
                    <a:pt x="351" y="176"/>
                  </a:cubicBezTo>
                  <a:cubicBezTo>
                    <a:pt x="342" y="217"/>
                    <a:pt x="268" y="340"/>
                    <a:pt x="214" y="358"/>
                  </a:cubicBezTo>
                  <a:cubicBezTo>
                    <a:pt x="196" y="363"/>
                    <a:pt x="147" y="335"/>
                    <a:pt x="106" y="301"/>
                  </a:cubicBezTo>
                  <a:cubicBezTo>
                    <a:pt x="53" y="257"/>
                    <a:pt x="0" y="207"/>
                    <a:pt x="4" y="191"/>
                  </a:cubicBezTo>
                  <a:cubicBezTo>
                    <a:pt x="9" y="172"/>
                    <a:pt x="30" y="129"/>
                    <a:pt x="65" y="151"/>
                  </a:cubicBezTo>
                  <a:cubicBezTo>
                    <a:pt x="65" y="151"/>
                    <a:pt x="45" y="132"/>
                    <a:pt x="49" y="113"/>
                  </a:cubicBezTo>
                  <a:cubicBezTo>
                    <a:pt x="53" y="92"/>
                    <a:pt x="77" y="70"/>
                    <a:pt x="108" y="81"/>
                  </a:cubicBezTo>
                  <a:cubicBezTo>
                    <a:pt x="108" y="81"/>
                    <a:pt x="91" y="60"/>
                    <a:pt x="111" y="30"/>
                  </a:cubicBezTo>
                  <a:cubicBezTo>
                    <a:pt x="130" y="0"/>
                    <a:pt x="168" y="24"/>
                    <a:pt x="168" y="24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55"/>
            <p:cNvSpPr>
              <a:spLocks/>
            </p:cNvSpPr>
            <p:nvPr/>
          </p:nvSpPr>
          <p:spPr bwMode="auto">
            <a:xfrm>
              <a:off x="2893" y="3377"/>
              <a:ext cx="171" cy="116"/>
            </a:xfrm>
            <a:custGeom>
              <a:avLst/>
              <a:gdLst>
                <a:gd name="T0" fmla="*/ 13 w 152"/>
                <a:gd name="T1" fmla="*/ 0 h 103"/>
                <a:gd name="T2" fmla="*/ 13 w 152"/>
                <a:gd name="T3" fmla="*/ 1 h 103"/>
                <a:gd name="T4" fmla="*/ 87 w 152"/>
                <a:gd name="T5" fmla="*/ 53 h 103"/>
                <a:gd name="T6" fmla="*/ 124 w 152"/>
                <a:gd name="T7" fmla="*/ 73 h 103"/>
                <a:gd name="T8" fmla="*/ 141 w 152"/>
                <a:gd name="T9" fmla="*/ 85 h 103"/>
                <a:gd name="T10" fmla="*/ 130 w 152"/>
                <a:gd name="T11" fmla="*/ 97 h 103"/>
                <a:gd name="T12" fmla="*/ 41 w 152"/>
                <a:gd name="T13" fmla="*/ 50 h 103"/>
                <a:gd name="T14" fmla="*/ 0 w 152"/>
                <a:gd name="T15" fmla="*/ 25 h 103"/>
                <a:gd name="T16" fmla="*/ 29 w 152"/>
                <a:gd name="T17" fmla="*/ 29 h 103"/>
                <a:gd name="T18" fmla="*/ 13 w 152"/>
                <a:gd name="T1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03">
                  <a:moveTo>
                    <a:pt x="13" y="0"/>
                  </a:moveTo>
                  <a:cubicBezTo>
                    <a:pt x="13" y="0"/>
                    <a:pt x="13" y="1"/>
                    <a:pt x="13" y="1"/>
                  </a:cubicBezTo>
                  <a:cubicBezTo>
                    <a:pt x="31" y="26"/>
                    <a:pt x="61" y="40"/>
                    <a:pt x="87" y="53"/>
                  </a:cubicBezTo>
                  <a:cubicBezTo>
                    <a:pt x="100" y="60"/>
                    <a:pt x="112" y="66"/>
                    <a:pt x="124" y="73"/>
                  </a:cubicBezTo>
                  <a:cubicBezTo>
                    <a:pt x="130" y="77"/>
                    <a:pt x="136" y="80"/>
                    <a:pt x="141" y="85"/>
                  </a:cubicBezTo>
                  <a:cubicBezTo>
                    <a:pt x="152" y="96"/>
                    <a:pt x="142" y="103"/>
                    <a:pt x="130" y="97"/>
                  </a:cubicBezTo>
                  <a:cubicBezTo>
                    <a:pt x="100" y="82"/>
                    <a:pt x="70" y="66"/>
                    <a:pt x="41" y="50"/>
                  </a:cubicBezTo>
                  <a:cubicBezTo>
                    <a:pt x="32" y="45"/>
                    <a:pt x="15" y="29"/>
                    <a:pt x="0" y="25"/>
                  </a:cubicBezTo>
                  <a:cubicBezTo>
                    <a:pt x="8" y="21"/>
                    <a:pt x="18" y="22"/>
                    <a:pt x="29" y="29"/>
                  </a:cubicBezTo>
                  <a:cubicBezTo>
                    <a:pt x="29" y="29"/>
                    <a:pt x="15" y="16"/>
                    <a:pt x="13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56"/>
            <p:cNvSpPr>
              <a:spLocks/>
            </p:cNvSpPr>
            <p:nvPr/>
          </p:nvSpPr>
          <p:spPr bwMode="auto">
            <a:xfrm>
              <a:off x="2951" y="3279"/>
              <a:ext cx="164" cy="163"/>
            </a:xfrm>
            <a:custGeom>
              <a:avLst/>
              <a:gdLst>
                <a:gd name="T0" fmla="*/ 20 w 146"/>
                <a:gd name="T1" fmla="*/ 0 h 145"/>
                <a:gd name="T2" fmla="*/ 20 w 146"/>
                <a:gd name="T3" fmla="*/ 1 h 145"/>
                <a:gd name="T4" fmla="*/ 135 w 146"/>
                <a:gd name="T5" fmla="*/ 120 h 145"/>
                <a:gd name="T6" fmla="*/ 146 w 146"/>
                <a:gd name="T7" fmla="*/ 131 h 145"/>
                <a:gd name="T8" fmla="*/ 123 w 146"/>
                <a:gd name="T9" fmla="*/ 138 h 145"/>
                <a:gd name="T10" fmla="*/ 103 w 146"/>
                <a:gd name="T11" fmla="*/ 124 h 145"/>
                <a:gd name="T12" fmla="*/ 62 w 146"/>
                <a:gd name="T13" fmla="*/ 88 h 145"/>
                <a:gd name="T14" fmla="*/ 0 w 146"/>
                <a:gd name="T15" fmla="*/ 43 h 145"/>
                <a:gd name="T16" fmla="*/ 20 w 146"/>
                <a:gd name="T17" fmla="*/ 46 h 145"/>
                <a:gd name="T18" fmla="*/ 20 w 146"/>
                <a:gd name="T1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145">
                  <a:moveTo>
                    <a:pt x="20" y="0"/>
                  </a:moveTo>
                  <a:cubicBezTo>
                    <a:pt x="20" y="0"/>
                    <a:pt x="20" y="1"/>
                    <a:pt x="20" y="1"/>
                  </a:cubicBezTo>
                  <a:cubicBezTo>
                    <a:pt x="22" y="60"/>
                    <a:pt x="97" y="87"/>
                    <a:pt x="135" y="120"/>
                  </a:cubicBezTo>
                  <a:cubicBezTo>
                    <a:pt x="139" y="123"/>
                    <a:pt x="142" y="127"/>
                    <a:pt x="146" y="131"/>
                  </a:cubicBezTo>
                  <a:cubicBezTo>
                    <a:pt x="138" y="143"/>
                    <a:pt x="131" y="145"/>
                    <a:pt x="123" y="138"/>
                  </a:cubicBezTo>
                  <a:cubicBezTo>
                    <a:pt x="116" y="134"/>
                    <a:pt x="109" y="129"/>
                    <a:pt x="103" y="124"/>
                  </a:cubicBezTo>
                  <a:cubicBezTo>
                    <a:pt x="89" y="112"/>
                    <a:pt x="76" y="100"/>
                    <a:pt x="62" y="88"/>
                  </a:cubicBezTo>
                  <a:cubicBezTo>
                    <a:pt x="43" y="70"/>
                    <a:pt x="24" y="54"/>
                    <a:pt x="0" y="43"/>
                  </a:cubicBezTo>
                  <a:cubicBezTo>
                    <a:pt x="6" y="43"/>
                    <a:pt x="13" y="43"/>
                    <a:pt x="20" y="46"/>
                  </a:cubicBezTo>
                  <a:cubicBezTo>
                    <a:pt x="20" y="46"/>
                    <a:pt x="5" y="27"/>
                    <a:pt x="20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57"/>
            <p:cNvSpPr>
              <a:spLocks/>
            </p:cNvSpPr>
            <p:nvPr/>
          </p:nvSpPr>
          <p:spPr bwMode="auto">
            <a:xfrm>
              <a:off x="2852" y="3444"/>
              <a:ext cx="324" cy="204"/>
            </a:xfrm>
            <a:custGeom>
              <a:avLst/>
              <a:gdLst>
                <a:gd name="T0" fmla="*/ 51 w 288"/>
                <a:gd name="T1" fmla="*/ 63 h 182"/>
                <a:gd name="T2" fmla="*/ 214 w 288"/>
                <a:gd name="T3" fmla="*/ 141 h 182"/>
                <a:gd name="T4" fmla="*/ 288 w 288"/>
                <a:gd name="T5" fmla="*/ 110 h 182"/>
                <a:gd name="T6" fmla="*/ 214 w 288"/>
                <a:gd name="T7" fmla="*/ 177 h 182"/>
                <a:gd name="T8" fmla="*/ 106 w 288"/>
                <a:gd name="T9" fmla="*/ 120 h 182"/>
                <a:gd name="T10" fmla="*/ 4 w 288"/>
                <a:gd name="T11" fmla="*/ 10 h 182"/>
                <a:gd name="T12" fmla="*/ 8 w 288"/>
                <a:gd name="T13" fmla="*/ 0 h 182"/>
                <a:gd name="T14" fmla="*/ 51 w 288"/>
                <a:gd name="T15" fmla="*/ 6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8" h="182">
                  <a:moveTo>
                    <a:pt x="51" y="63"/>
                  </a:moveTo>
                  <a:cubicBezTo>
                    <a:pt x="92" y="99"/>
                    <a:pt x="155" y="147"/>
                    <a:pt x="214" y="141"/>
                  </a:cubicBezTo>
                  <a:cubicBezTo>
                    <a:pt x="241" y="138"/>
                    <a:pt x="266" y="127"/>
                    <a:pt x="288" y="110"/>
                  </a:cubicBezTo>
                  <a:cubicBezTo>
                    <a:pt x="264" y="142"/>
                    <a:pt x="237" y="169"/>
                    <a:pt x="214" y="177"/>
                  </a:cubicBezTo>
                  <a:cubicBezTo>
                    <a:pt x="196" y="182"/>
                    <a:pt x="147" y="154"/>
                    <a:pt x="106" y="120"/>
                  </a:cubicBezTo>
                  <a:cubicBezTo>
                    <a:pt x="53" y="76"/>
                    <a:pt x="0" y="26"/>
                    <a:pt x="4" y="10"/>
                  </a:cubicBezTo>
                  <a:cubicBezTo>
                    <a:pt x="5" y="7"/>
                    <a:pt x="6" y="4"/>
                    <a:pt x="8" y="0"/>
                  </a:cubicBezTo>
                  <a:cubicBezTo>
                    <a:pt x="14" y="24"/>
                    <a:pt x="39" y="52"/>
                    <a:pt x="51" y="6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58"/>
            <p:cNvSpPr>
              <a:spLocks/>
            </p:cNvSpPr>
            <p:nvPr/>
          </p:nvSpPr>
          <p:spPr bwMode="auto">
            <a:xfrm>
              <a:off x="3095" y="1716"/>
              <a:ext cx="243" cy="299"/>
            </a:xfrm>
            <a:custGeom>
              <a:avLst/>
              <a:gdLst>
                <a:gd name="T0" fmla="*/ 120 w 216"/>
                <a:gd name="T1" fmla="*/ 266 h 266"/>
                <a:gd name="T2" fmla="*/ 126 w 216"/>
                <a:gd name="T3" fmla="*/ 160 h 266"/>
                <a:gd name="T4" fmla="*/ 205 w 216"/>
                <a:gd name="T5" fmla="*/ 78 h 266"/>
                <a:gd name="T6" fmla="*/ 121 w 216"/>
                <a:gd name="T7" fmla="*/ 17 h 266"/>
                <a:gd name="T8" fmla="*/ 40 w 216"/>
                <a:gd name="T9" fmla="*/ 242 h 266"/>
                <a:gd name="T10" fmla="*/ 120 w 216"/>
                <a:gd name="T11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" h="266">
                  <a:moveTo>
                    <a:pt x="120" y="266"/>
                  </a:moveTo>
                  <a:cubicBezTo>
                    <a:pt x="120" y="266"/>
                    <a:pt x="111" y="184"/>
                    <a:pt x="126" y="160"/>
                  </a:cubicBezTo>
                  <a:cubicBezTo>
                    <a:pt x="142" y="135"/>
                    <a:pt x="195" y="103"/>
                    <a:pt x="205" y="78"/>
                  </a:cubicBezTo>
                  <a:cubicBezTo>
                    <a:pt x="216" y="53"/>
                    <a:pt x="192" y="0"/>
                    <a:pt x="121" y="17"/>
                  </a:cubicBezTo>
                  <a:cubicBezTo>
                    <a:pt x="51" y="34"/>
                    <a:pt x="0" y="128"/>
                    <a:pt x="40" y="242"/>
                  </a:cubicBezTo>
                  <a:lnTo>
                    <a:pt x="120" y="266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59"/>
            <p:cNvSpPr>
              <a:spLocks/>
            </p:cNvSpPr>
            <p:nvPr/>
          </p:nvSpPr>
          <p:spPr bwMode="auto">
            <a:xfrm>
              <a:off x="3126" y="1743"/>
              <a:ext cx="208" cy="272"/>
            </a:xfrm>
            <a:custGeom>
              <a:avLst/>
              <a:gdLst>
                <a:gd name="T0" fmla="*/ 44 w 185"/>
                <a:gd name="T1" fmla="*/ 160 h 242"/>
                <a:gd name="T2" fmla="*/ 93 w 185"/>
                <a:gd name="T3" fmla="*/ 129 h 242"/>
                <a:gd name="T4" fmla="*/ 156 w 185"/>
                <a:gd name="T5" fmla="*/ 38 h 242"/>
                <a:gd name="T6" fmla="*/ 158 w 185"/>
                <a:gd name="T7" fmla="*/ 0 h 242"/>
                <a:gd name="T8" fmla="*/ 178 w 185"/>
                <a:gd name="T9" fmla="*/ 54 h 242"/>
                <a:gd name="T10" fmla="*/ 99 w 185"/>
                <a:gd name="T11" fmla="*/ 136 h 242"/>
                <a:gd name="T12" fmla="*/ 93 w 185"/>
                <a:gd name="T13" fmla="*/ 242 h 242"/>
                <a:gd name="T14" fmla="*/ 13 w 185"/>
                <a:gd name="T15" fmla="*/ 218 h 242"/>
                <a:gd name="T16" fmla="*/ 0 w 185"/>
                <a:gd name="T17" fmla="*/ 158 h 242"/>
                <a:gd name="T18" fmla="*/ 44 w 185"/>
                <a:gd name="T19" fmla="*/ 16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5" h="242">
                  <a:moveTo>
                    <a:pt x="44" y="160"/>
                  </a:moveTo>
                  <a:cubicBezTo>
                    <a:pt x="64" y="156"/>
                    <a:pt x="79" y="144"/>
                    <a:pt x="93" y="129"/>
                  </a:cubicBezTo>
                  <a:cubicBezTo>
                    <a:pt x="117" y="104"/>
                    <a:pt x="149" y="74"/>
                    <a:pt x="156" y="38"/>
                  </a:cubicBezTo>
                  <a:cubicBezTo>
                    <a:pt x="159" y="25"/>
                    <a:pt x="159" y="12"/>
                    <a:pt x="158" y="0"/>
                  </a:cubicBezTo>
                  <a:cubicBezTo>
                    <a:pt x="179" y="14"/>
                    <a:pt x="185" y="39"/>
                    <a:pt x="178" y="54"/>
                  </a:cubicBezTo>
                  <a:cubicBezTo>
                    <a:pt x="168" y="79"/>
                    <a:pt x="115" y="111"/>
                    <a:pt x="99" y="136"/>
                  </a:cubicBezTo>
                  <a:cubicBezTo>
                    <a:pt x="84" y="160"/>
                    <a:pt x="93" y="242"/>
                    <a:pt x="93" y="242"/>
                  </a:cubicBezTo>
                  <a:cubicBezTo>
                    <a:pt x="13" y="218"/>
                    <a:pt x="13" y="218"/>
                    <a:pt x="13" y="218"/>
                  </a:cubicBezTo>
                  <a:cubicBezTo>
                    <a:pt x="6" y="197"/>
                    <a:pt x="1" y="177"/>
                    <a:pt x="0" y="158"/>
                  </a:cubicBezTo>
                  <a:cubicBezTo>
                    <a:pt x="15" y="161"/>
                    <a:pt x="29" y="163"/>
                    <a:pt x="44" y="16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60"/>
            <p:cNvSpPr>
              <a:spLocks/>
            </p:cNvSpPr>
            <p:nvPr/>
          </p:nvSpPr>
          <p:spPr bwMode="auto">
            <a:xfrm>
              <a:off x="2887" y="1936"/>
              <a:ext cx="407" cy="368"/>
            </a:xfrm>
            <a:custGeom>
              <a:avLst/>
              <a:gdLst>
                <a:gd name="T0" fmla="*/ 68 w 362"/>
                <a:gd name="T1" fmla="*/ 14 h 327"/>
                <a:gd name="T2" fmla="*/ 339 w 362"/>
                <a:gd name="T3" fmla="*/ 46 h 327"/>
                <a:gd name="T4" fmla="*/ 320 w 362"/>
                <a:gd name="T5" fmla="*/ 307 h 327"/>
                <a:gd name="T6" fmla="*/ 182 w 362"/>
                <a:gd name="T7" fmla="*/ 320 h 327"/>
                <a:gd name="T8" fmla="*/ 15 w 362"/>
                <a:gd name="T9" fmla="*/ 277 h 327"/>
                <a:gd name="T10" fmla="*/ 48 w 362"/>
                <a:gd name="T11" fmla="*/ 201 h 327"/>
                <a:gd name="T12" fmla="*/ 8 w 362"/>
                <a:gd name="T13" fmla="*/ 174 h 327"/>
                <a:gd name="T14" fmla="*/ 46 w 362"/>
                <a:gd name="T15" fmla="*/ 106 h 327"/>
                <a:gd name="T16" fmla="*/ 16 w 362"/>
                <a:gd name="T17" fmla="*/ 56 h 327"/>
                <a:gd name="T18" fmla="*/ 68 w 362"/>
                <a:gd name="T19" fmla="*/ 1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2" h="327">
                  <a:moveTo>
                    <a:pt x="68" y="14"/>
                  </a:moveTo>
                  <a:cubicBezTo>
                    <a:pt x="68" y="14"/>
                    <a:pt x="322" y="0"/>
                    <a:pt x="339" y="46"/>
                  </a:cubicBezTo>
                  <a:cubicBezTo>
                    <a:pt x="356" y="91"/>
                    <a:pt x="362" y="256"/>
                    <a:pt x="320" y="307"/>
                  </a:cubicBezTo>
                  <a:cubicBezTo>
                    <a:pt x="307" y="323"/>
                    <a:pt x="241" y="327"/>
                    <a:pt x="182" y="320"/>
                  </a:cubicBezTo>
                  <a:cubicBezTo>
                    <a:pt x="103" y="311"/>
                    <a:pt x="20" y="295"/>
                    <a:pt x="15" y="277"/>
                  </a:cubicBezTo>
                  <a:cubicBezTo>
                    <a:pt x="8" y="256"/>
                    <a:pt x="0" y="201"/>
                    <a:pt x="48" y="201"/>
                  </a:cubicBezTo>
                  <a:cubicBezTo>
                    <a:pt x="48" y="201"/>
                    <a:pt x="16" y="195"/>
                    <a:pt x="8" y="174"/>
                  </a:cubicBezTo>
                  <a:cubicBezTo>
                    <a:pt x="0" y="152"/>
                    <a:pt x="8" y="115"/>
                    <a:pt x="46" y="106"/>
                  </a:cubicBezTo>
                  <a:cubicBezTo>
                    <a:pt x="46" y="106"/>
                    <a:pt x="16" y="97"/>
                    <a:pt x="16" y="56"/>
                  </a:cubicBezTo>
                  <a:cubicBezTo>
                    <a:pt x="17" y="14"/>
                    <a:pt x="68" y="14"/>
                    <a:pt x="68" y="14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61"/>
            <p:cNvSpPr>
              <a:spLocks/>
            </p:cNvSpPr>
            <p:nvPr/>
          </p:nvSpPr>
          <p:spPr bwMode="auto">
            <a:xfrm>
              <a:off x="2903" y="2142"/>
              <a:ext cx="219" cy="36"/>
            </a:xfrm>
            <a:custGeom>
              <a:avLst/>
              <a:gdLst>
                <a:gd name="T0" fmla="*/ 0 w 195"/>
                <a:gd name="T1" fmla="*/ 0 h 32"/>
                <a:gd name="T2" fmla="*/ 2 w 195"/>
                <a:gd name="T3" fmla="*/ 1 h 32"/>
                <a:gd name="T4" fmla="*/ 105 w 195"/>
                <a:gd name="T5" fmla="*/ 5 h 32"/>
                <a:gd name="T6" fmla="*/ 153 w 195"/>
                <a:gd name="T7" fmla="*/ 1 h 32"/>
                <a:gd name="T8" fmla="*/ 177 w 195"/>
                <a:gd name="T9" fmla="*/ 2 h 32"/>
                <a:gd name="T10" fmla="*/ 174 w 195"/>
                <a:gd name="T11" fmla="*/ 20 h 32"/>
                <a:gd name="T12" fmla="*/ 58 w 195"/>
                <a:gd name="T13" fmla="*/ 30 h 32"/>
                <a:gd name="T14" fmla="*/ 3 w 195"/>
                <a:gd name="T15" fmla="*/ 32 h 32"/>
                <a:gd name="T16" fmla="*/ 34 w 195"/>
                <a:gd name="T17" fmla="*/ 18 h 32"/>
                <a:gd name="T18" fmla="*/ 0 w 195"/>
                <a:gd name="T1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5" h="32">
                  <a:moveTo>
                    <a:pt x="0" y="0"/>
                  </a:moveTo>
                  <a:cubicBezTo>
                    <a:pt x="0" y="0"/>
                    <a:pt x="1" y="0"/>
                    <a:pt x="2" y="1"/>
                  </a:cubicBezTo>
                  <a:cubicBezTo>
                    <a:pt x="34" y="13"/>
                    <a:pt x="72" y="8"/>
                    <a:pt x="105" y="5"/>
                  </a:cubicBezTo>
                  <a:cubicBezTo>
                    <a:pt x="121" y="3"/>
                    <a:pt x="137" y="1"/>
                    <a:pt x="153" y="1"/>
                  </a:cubicBezTo>
                  <a:cubicBezTo>
                    <a:pt x="161" y="0"/>
                    <a:pt x="170" y="0"/>
                    <a:pt x="177" y="2"/>
                  </a:cubicBezTo>
                  <a:cubicBezTo>
                    <a:pt x="195" y="5"/>
                    <a:pt x="189" y="18"/>
                    <a:pt x="174" y="20"/>
                  </a:cubicBezTo>
                  <a:cubicBezTo>
                    <a:pt x="136" y="24"/>
                    <a:pt x="97" y="28"/>
                    <a:pt x="58" y="30"/>
                  </a:cubicBezTo>
                  <a:cubicBezTo>
                    <a:pt x="47" y="31"/>
                    <a:pt x="20" y="27"/>
                    <a:pt x="3" y="32"/>
                  </a:cubicBezTo>
                  <a:cubicBezTo>
                    <a:pt x="9" y="23"/>
                    <a:pt x="19" y="18"/>
                    <a:pt x="34" y="18"/>
                  </a:cubicBezTo>
                  <a:cubicBezTo>
                    <a:pt x="34" y="18"/>
                    <a:pt x="12" y="14"/>
                    <a:pt x="0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62"/>
            <p:cNvSpPr>
              <a:spLocks/>
            </p:cNvSpPr>
            <p:nvPr/>
          </p:nvSpPr>
          <p:spPr bwMode="auto">
            <a:xfrm>
              <a:off x="2905" y="2006"/>
              <a:ext cx="230" cy="80"/>
            </a:xfrm>
            <a:custGeom>
              <a:avLst/>
              <a:gdLst>
                <a:gd name="T0" fmla="*/ 0 w 204"/>
                <a:gd name="T1" fmla="*/ 0 h 71"/>
                <a:gd name="T2" fmla="*/ 1 w 204"/>
                <a:gd name="T3" fmla="*/ 1 h 71"/>
                <a:gd name="T4" fmla="*/ 187 w 204"/>
                <a:gd name="T5" fmla="*/ 44 h 71"/>
                <a:gd name="T6" fmla="*/ 204 w 204"/>
                <a:gd name="T7" fmla="*/ 48 h 71"/>
                <a:gd name="T8" fmla="*/ 187 w 204"/>
                <a:gd name="T9" fmla="*/ 69 h 71"/>
                <a:gd name="T10" fmla="*/ 158 w 204"/>
                <a:gd name="T11" fmla="*/ 67 h 71"/>
                <a:gd name="T12" fmla="*/ 97 w 204"/>
                <a:gd name="T13" fmla="*/ 58 h 71"/>
                <a:gd name="T14" fmla="*/ 9 w 204"/>
                <a:gd name="T15" fmla="*/ 54 h 71"/>
                <a:gd name="T16" fmla="*/ 30 w 204"/>
                <a:gd name="T17" fmla="*/ 44 h 71"/>
                <a:gd name="T18" fmla="*/ 0 w 204"/>
                <a:gd name="T1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4" h="7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40" y="56"/>
                    <a:pt x="129" y="35"/>
                    <a:pt x="187" y="44"/>
                  </a:cubicBezTo>
                  <a:cubicBezTo>
                    <a:pt x="192" y="44"/>
                    <a:pt x="198" y="46"/>
                    <a:pt x="204" y="48"/>
                  </a:cubicBezTo>
                  <a:cubicBezTo>
                    <a:pt x="204" y="64"/>
                    <a:pt x="198" y="71"/>
                    <a:pt x="187" y="69"/>
                  </a:cubicBezTo>
                  <a:cubicBezTo>
                    <a:pt x="177" y="68"/>
                    <a:pt x="168" y="68"/>
                    <a:pt x="158" y="67"/>
                  </a:cubicBezTo>
                  <a:cubicBezTo>
                    <a:pt x="138" y="65"/>
                    <a:pt x="117" y="62"/>
                    <a:pt x="97" y="58"/>
                  </a:cubicBezTo>
                  <a:cubicBezTo>
                    <a:pt x="66" y="53"/>
                    <a:pt x="39" y="50"/>
                    <a:pt x="9" y="54"/>
                  </a:cubicBezTo>
                  <a:cubicBezTo>
                    <a:pt x="14" y="50"/>
                    <a:pt x="21" y="46"/>
                    <a:pt x="30" y="44"/>
                  </a:cubicBezTo>
                  <a:cubicBezTo>
                    <a:pt x="30" y="44"/>
                    <a:pt x="3" y="36"/>
                    <a:pt x="0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63"/>
            <p:cNvSpPr>
              <a:spLocks/>
            </p:cNvSpPr>
            <p:nvPr/>
          </p:nvSpPr>
          <p:spPr bwMode="auto">
            <a:xfrm>
              <a:off x="2901" y="2158"/>
              <a:ext cx="380" cy="146"/>
            </a:xfrm>
            <a:custGeom>
              <a:avLst/>
              <a:gdLst>
                <a:gd name="T0" fmla="*/ 80 w 338"/>
                <a:gd name="T1" fmla="*/ 102 h 130"/>
                <a:gd name="T2" fmla="*/ 286 w 338"/>
                <a:gd name="T3" fmla="*/ 75 h 130"/>
                <a:gd name="T4" fmla="*/ 338 w 338"/>
                <a:gd name="T5" fmla="*/ 0 h 130"/>
                <a:gd name="T6" fmla="*/ 308 w 338"/>
                <a:gd name="T7" fmla="*/ 110 h 130"/>
                <a:gd name="T8" fmla="*/ 170 w 338"/>
                <a:gd name="T9" fmla="*/ 123 h 130"/>
                <a:gd name="T10" fmla="*/ 3 w 338"/>
                <a:gd name="T11" fmla="*/ 80 h 130"/>
                <a:gd name="T12" fmla="*/ 0 w 338"/>
                <a:gd name="T13" fmla="*/ 69 h 130"/>
                <a:gd name="T14" fmla="*/ 80 w 338"/>
                <a:gd name="T15" fmla="*/ 10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8" h="130">
                  <a:moveTo>
                    <a:pt x="80" y="102"/>
                  </a:moveTo>
                  <a:cubicBezTo>
                    <a:pt x="143" y="111"/>
                    <a:pt x="234" y="118"/>
                    <a:pt x="286" y="75"/>
                  </a:cubicBezTo>
                  <a:cubicBezTo>
                    <a:pt x="310" y="56"/>
                    <a:pt x="327" y="29"/>
                    <a:pt x="338" y="0"/>
                  </a:cubicBezTo>
                  <a:cubicBezTo>
                    <a:pt x="335" y="45"/>
                    <a:pt x="326" y="88"/>
                    <a:pt x="308" y="110"/>
                  </a:cubicBezTo>
                  <a:cubicBezTo>
                    <a:pt x="295" y="126"/>
                    <a:pt x="229" y="130"/>
                    <a:pt x="170" y="123"/>
                  </a:cubicBezTo>
                  <a:cubicBezTo>
                    <a:pt x="91" y="114"/>
                    <a:pt x="8" y="98"/>
                    <a:pt x="3" y="80"/>
                  </a:cubicBezTo>
                  <a:cubicBezTo>
                    <a:pt x="2" y="77"/>
                    <a:pt x="0" y="73"/>
                    <a:pt x="0" y="69"/>
                  </a:cubicBezTo>
                  <a:cubicBezTo>
                    <a:pt x="21" y="88"/>
                    <a:pt x="62" y="99"/>
                    <a:pt x="80" y="10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64"/>
            <p:cNvSpPr>
              <a:spLocks/>
            </p:cNvSpPr>
            <p:nvPr/>
          </p:nvSpPr>
          <p:spPr bwMode="auto">
            <a:xfrm>
              <a:off x="2885" y="605"/>
              <a:ext cx="188" cy="255"/>
            </a:xfrm>
            <a:custGeom>
              <a:avLst/>
              <a:gdLst>
                <a:gd name="T0" fmla="*/ 167 w 167"/>
                <a:gd name="T1" fmla="*/ 198 h 227"/>
                <a:gd name="T2" fmla="*/ 113 w 167"/>
                <a:gd name="T3" fmla="*/ 131 h 227"/>
                <a:gd name="T4" fmla="*/ 116 w 167"/>
                <a:gd name="T5" fmla="*/ 39 h 227"/>
                <a:gd name="T6" fmla="*/ 33 w 167"/>
                <a:gd name="T7" fmla="*/ 49 h 227"/>
                <a:gd name="T8" fmla="*/ 106 w 167"/>
                <a:gd name="T9" fmla="*/ 227 h 227"/>
                <a:gd name="T10" fmla="*/ 167 w 167"/>
                <a:gd name="T11" fmla="*/ 198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227">
                  <a:moveTo>
                    <a:pt x="167" y="198"/>
                  </a:moveTo>
                  <a:cubicBezTo>
                    <a:pt x="167" y="198"/>
                    <a:pt x="117" y="154"/>
                    <a:pt x="113" y="131"/>
                  </a:cubicBezTo>
                  <a:cubicBezTo>
                    <a:pt x="109" y="108"/>
                    <a:pt x="123" y="60"/>
                    <a:pt x="116" y="39"/>
                  </a:cubicBezTo>
                  <a:cubicBezTo>
                    <a:pt x="109" y="19"/>
                    <a:pt x="65" y="0"/>
                    <a:pt x="33" y="49"/>
                  </a:cubicBezTo>
                  <a:cubicBezTo>
                    <a:pt x="0" y="97"/>
                    <a:pt x="20" y="181"/>
                    <a:pt x="106" y="227"/>
                  </a:cubicBezTo>
                  <a:lnTo>
                    <a:pt x="167" y="198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65"/>
            <p:cNvSpPr>
              <a:spLocks/>
            </p:cNvSpPr>
            <p:nvPr/>
          </p:nvSpPr>
          <p:spPr bwMode="auto">
            <a:xfrm>
              <a:off x="2959" y="623"/>
              <a:ext cx="114" cy="237"/>
            </a:xfrm>
            <a:custGeom>
              <a:avLst/>
              <a:gdLst>
                <a:gd name="T0" fmla="*/ 27 w 101"/>
                <a:gd name="T1" fmla="*/ 160 h 211"/>
                <a:gd name="T2" fmla="*/ 40 w 101"/>
                <a:gd name="T3" fmla="*/ 115 h 211"/>
                <a:gd name="T4" fmla="*/ 28 w 101"/>
                <a:gd name="T5" fmla="*/ 26 h 211"/>
                <a:gd name="T6" fmla="*/ 8 w 101"/>
                <a:gd name="T7" fmla="*/ 3 h 211"/>
                <a:gd name="T8" fmla="*/ 50 w 101"/>
                <a:gd name="T9" fmla="*/ 23 h 211"/>
                <a:gd name="T10" fmla="*/ 47 w 101"/>
                <a:gd name="T11" fmla="*/ 115 h 211"/>
                <a:gd name="T12" fmla="*/ 101 w 101"/>
                <a:gd name="T13" fmla="*/ 182 h 211"/>
                <a:gd name="T14" fmla="*/ 40 w 101"/>
                <a:gd name="T15" fmla="*/ 211 h 211"/>
                <a:gd name="T16" fmla="*/ 0 w 101"/>
                <a:gd name="T17" fmla="*/ 183 h 211"/>
                <a:gd name="T18" fmla="*/ 27 w 101"/>
                <a:gd name="T19" fmla="*/ 16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211">
                  <a:moveTo>
                    <a:pt x="27" y="160"/>
                  </a:moveTo>
                  <a:cubicBezTo>
                    <a:pt x="37" y="146"/>
                    <a:pt x="39" y="131"/>
                    <a:pt x="40" y="115"/>
                  </a:cubicBezTo>
                  <a:cubicBezTo>
                    <a:pt x="40" y="86"/>
                    <a:pt x="43" y="52"/>
                    <a:pt x="28" y="26"/>
                  </a:cubicBezTo>
                  <a:cubicBezTo>
                    <a:pt x="22" y="16"/>
                    <a:pt x="16" y="9"/>
                    <a:pt x="8" y="3"/>
                  </a:cubicBezTo>
                  <a:cubicBezTo>
                    <a:pt x="28" y="0"/>
                    <a:pt x="46" y="11"/>
                    <a:pt x="50" y="23"/>
                  </a:cubicBezTo>
                  <a:cubicBezTo>
                    <a:pt x="57" y="44"/>
                    <a:pt x="43" y="92"/>
                    <a:pt x="47" y="115"/>
                  </a:cubicBezTo>
                  <a:cubicBezTo>
                    <a:pt x="51" y="138"/>
                    <a:pt x="101" y="182"/>
                    <a:pt x="101" y="182"/>
                  </a:cubicBezTo>
                  <a:cubicBezTo>
                    <a:pt x="40" y="211"/>
                    <a:pt x="40" y="211"/>
                    <a:pt x="40" y="211"/>
                  </a:cubicBezTo>
                  <a:cubicBezTo>
                    <a:pt x="24" y="203"/>
                    <a:pt x="11" y="193"/>
                    <a:pt x="0" y="183"/>
                  </a:cubicBezTo>
                  <a:cubicBezTo>
                    <a:pt x="10" y="176"/>
                    <a:pt x="20" y="170"/>
                    <a:pt x="27" y="16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66"/>
            <p:cNvSpPr>
              <a:spLocks/>
            </p:cNvSpPr>
            <p:nvPr/>
          </p:nvSpPr>
          <p:spPr bwMode="auto">
            <a:xfrm>
              <a:off x="2846" y="770"/>
              <a:ext cx="383" cy="383"/>
            </a:xfrm>
            <a:custGeom>
              <a:avLst/>
              <a:gdLst>
                <a:gd name="T0" fmla="*/ 30 w 341"/>
                <a:gd name="T1" fmla="*/ 147 h 340"/>
                <a:gd name="T2" fmla="*/ 209 w 341"/>
                <a:gd name="T3" fmla="*/ 18 h 340"/>
                <a:gd name="T4" fmla="*/ 340 w 341"/>
                <a:gd name="T5" fmla="*/ 184 h 340"/>
                <a:gd name="T6" fmla="*/ 264 w 341"/>
                <a:gd name="T7" fmla="*/ 267 h 340"/>
                <a:gd name="T8" fmla="*/ 141 w 341"/>
                <a:gd name="T9" fmla="*/ 332 h 340"/>
                <a:gd name="T10" fmla="*/ 119 w 341"/>
                <a:gd name="T11" fmla="*/ 269 h 340"/>
                <a:gd name="T12" fmla="*/ 82 w 341"/>
                <a:gd name="T13" fmla="*/ 274 h 340"/>
                <a:gd name="T14" fmla="*/ 67 w 341"/>
                <a:gd name="T15" fmla="*/ 213 h 340"/>
                <a:gd name="T16" fmla="*/ 22 w 341"/>
                <a:gd name="T17" fmla="*/ 199 h 340"/>
                <a:gd name="T18" fmla="*/ 30 w 341"/>
                <a:gd name="T19" fmla="*/ 147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1" h="340">
                  <a:moveTo>
                    <a:pt x="30" y="147"/>
                  </a:moveTo>
                  <a:cubicBezTo>
                    <a:pt x="30" y="147"/>
                    <a:pt x="174" y="0"/>
                    <a:pt x="209" y="18"/>
                  </a:cubicBezTo>
                  <a:cubicBezTo>
                    <a:pt x="243" y="36"/>
                    <a:pt x="337" y="131"/>
                    <a:pt x="340" y="184"/>
                  </a:cubicBezTo>
                  <a:cubicBezTo>
                    <a:pt x="341" y="200"/>
                    <a:pt x="303" y="238"/>
                    <a:pt x="264" y="267"/>
                  </a:cubicBezTo>
                  <a:cubicBezTo>
                    <a:pt x="212" y="304"/>
                    <a:pt x="154" y="340"/>
                    <a:pt x="141" y="332"/>
                  </a:cubicBezTo>
                  <a:cubicBezTo>
                    <a:pt x="126" y="323"/>
                    <a:pt x="91" y="295"/>
                    <a:pt x="119" y="269"/>
                  </a:cubicBezTo>
                  <a:cubicBezTo>
                    <a:pt x="119" y="269"/>
                    <a:pt x="98" y="282"/>
                    <a:pt x="82" y="274"/>
                  </a:cubicBezTo>
                  <a:cubicBezTo>
                    <a:pt x="64" y="265"/>
                    <a:pt x="50" y="239"/>
                    <a:pt x="67" y="213"/>
                  </a:cubicBezTo>
                  <a:cubicBezTo>
                    <a:pt x="67" y="213"/>
                    <a:pt x="44" y="224"/>
                    <a:pt x="22" y="199"/>
                  </a:cubicBezTo>
                  <a:cubicBezTo>
                    <a:pt x="0" y="174"/>
                    <a:pt x="30" y="147"/>
                    <a:pt x="30" y="147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67"/>
            <p:cNvSpPr>
              <a:spLocks/>
            </p:cNvSpPr>
            <p:nvPr/>
          </p:nvSpPr>
          <p:spPr bwMode="auto">
            <a:xfrm>
              <a:off x="2947" y="966"/>
              <a:ext cx="137" cy="134"/>
            </a:xfrm>
            <a:custGeom>
              <a:avLst/>
              <a:gdLst>
                <a:gd name="T0" fmla="*/ 0 w 122"/>
                <a:gd name="T1" fmla="*/ 102 h 119"/>
                <a:gd name="T2" fmla="*/ 1 w 122"/>
                <a:gd name="T3" fmla="*/ 102 h 119"/>
                <a:gd name="T4" fmla="*/ 65 w 122"/>
                <a:gd name="T5" fmla="*/ 48 h 119"/>
                <a:gd name="T6" fmla="*/ 91 w 122"/>
                <a:gd name="T7" fmla="*/ 19 h 119"/>
                <a:gd name="T8" fmla="*/ 106 w 122"/>
                <a:gd name="T9" fmla="*/ 7 h 119"/>
                <a:gd name="T10" fmla="*/ 114 w 122"/>
                <a:gd name="T11" fmla="*/ 19 h 119"/>
                <a:gd name="T12" fmla="*/ 51 w 122"/>
                <a:gd name="T13" fmla="*/ 89 h 119"/>
                <a:gd name="T14" fmla="*/ 19 w 122"/>
                <a:gd name="T15" fmla="*/ 119 h 119"/>
                <a:gd name="T16" fmla="*/ 29 w 122"/>
                <a:gd name="T17" fmla="*/ 95 h 119"/>
                <a:gd name="T18" fmla="*/ 0 w 122"/>
                <a:gd name="T19" fmla="*/ 10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119">
                  <a:moveTo>
                    <a:pt x="0" y="102"/>
                  </a:moveTo>
                  <a:cubicBezTo>
                    <a:pt x="0" y="102"/>
                    <a:pt x="1" y="102"/>
                    <a:pt x="1" y="102"/>
                  </a:cubicBezTo>
                  <a:cubicBezTo>
                    <a:pt x="27" y="92"/>
                    <a:pt x="47" y="68"/>
                    <a:pt x="65" y="48"/>
                  </a:cubicBezTo>
                  <a:cubicBezTo>
                    <a:pt x="74" y="38"/>
                    <a:pt x="82" y="28"/>
                    <a:pt x="91" y="19"/>
                  </a:cubicBezTo>
                  <a:cubicBezTo>
                    <a:pt x="96" y="15"/>
                    <a:pt x="101" y="10"/>
                    <a:pt x="106" y="7"/>
                  </a:cubicBezTo>
                  <a:cubicBezTo>
                    <a:pt x="119" y="0"/>
                    <a:pt x="122" y="11"/>
                    <a:pt x="114" y="19"/>
                  </a:cubicBezTo>
                  <a:cubicBezTo>
                    <a:pt x="93" y="43"/>
                    <a:pt x="73" y="66"/>
                    <a:pt x="51" y="89"/>
                  </a:cubicBezTo>
                  <a:cubicBezTo>
                    <a:pt x="44" y="95"/>
                    <a:pt x="26" y="107"/>
                    <a:pt x="19" y="119"/>
                  </a:cubicBezTo>
                  <a:cubicBezTo>
                    <a:pt x="18" y="111"/>
                    <a:pt x="21" y="103"/>
                    <a:pt x="29" y="95"/>
                  </a:cubicBezTo>
                  <a:cubicBezTo>
                    <a:pt x="29" y="95"/>
                    <a:pt x="14" y="104"/>
                    <a:pt x="0" y="10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68"/>
            <p:cNvSpPr>
              <a:spLocks/>
            </p:cNvSpPr>
            <p:nvPr/>
          </p:nvSpPr>
          <p:spPr bwMode="auto">
            <a:xfrm>
              <a:off x="2874" y="906"/>
              <a:ext cx="176" cy="124"/>
            </a:xfrm>
            <a:custGeom>
              <a:avLst/>
              <a:gdLst>
                <a:gd name="T0" fmla="*/ 0 w 157"/>
                <a:gd name="T1" fmla="*/ 81 h 110"/>
                <a:gd name="T2" fmla="*/ 2 w 157"/>
                <a:gd name="T3" fmla="*/ 82 h 110"/>
                <a:gd name="T4" fmla="*/ 135 w 157"/>
                <a:gd name="T5" fmla="*/ 7 h 110"/>
                <a:gd name="T6" fmla="*/ 148 w 157"/>
                <a:gd name="T7" fmla="*/ 0 h 110"/>
                <a:gd name="T8" fmla="*/ 149 w 157"/>
                <a:gd name="T9" fmla="*/ 22 h 110"/>
                <a:gd name="T10" fmla="*/ 131 w 157"/>
                <a:gd name="T11" fmla="*/ 36 h 110"/>
                <a:gd name="T12" fmla="*/ 89 w 157"/>
                <a:gd name="T13" fmla="*/ 64 h 110"/>
                <a:gd name="T14" fmla="*/ 35 w 157"/>
                <a:gd name="T15" fmla="*/ 110 h 110"/>
                <a:gd name="T16" fmla="*/ 42 w 157"/>
                <a:gd name="T17" fmla="*/ 92 h 110"/>
                <a:gd name="T18" fmla="*/ 0 w 157"/>
                <a:gd name="T19" fmla="*/ 8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7" h="110">
                  <a:moveTo>
                    <a:pt x="0" y="81"/>
                  </a:moveTo>
                  <a:cubicBezTo>
                    <a:pt x="1" y="82"/>
                    <a:pt x="1" y="82"/>
                    <a:pt x="2" y="82"/>
                  </a:cubicBezTo>
                  <a:cubicBezTo>
                    <a:pt x="55" y="93"/>
                    <a:pt x="97" y="33"/>
                    <a:pt x="135" y="7"/>
                  </a:cubicBezTo>
                  <a:cubicBezTo>
                    <a:pt x="139" y="4"/>
                    <a:pt x="143" y="2"/>
                    <a:pt x="148" y="0"/>
                  </a:cubicBezTo>
                  <a:cubicBezTo>
                    <a:pt x="156" y="9"/>
                    <a:pt x="157" y="17"/>
                    <a:pt x="149" y="22"/>
                  </a:cubicBezTo>
                  <a:cubicBezTo>
                    <a:pt x="143" y="26"/>
                    <a:pt x="137" y="32"/>
                    <a:pt x="131" y="36"/>
                  </a:cubicBezTo>
                  <a:cubicBezTo>
                    <a:pt x="118" y="46"/>
                    <a:pt x="104" y="55"/>
                    <a:pt x="89" y="64"/>
                  </a:cubicBezTo>
                  <a:cubicBezTo>
                    <a:pt x="69" y="78"/>
                    <a:pt x="50" y="91"/>
                    <a:pt x="35" y="110"/>
                  </a:cubicBezTo>
                  <a:cubicBezTo>
                    <a:pt x="36" y="104"/>
                    <a:pt x="38" y="98"/>
                    <a:pt x="42" y="92"/>
                  </a:cubicBezTo>
                  <a:cubicBezTo>
                    <a:pt x="42" y="92"/>
                    <a:pt x="21" y="102"/>
                    <a:pt x="0" y="81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69"/>
            <p:cNvSpPr>
              <a:spLocks/>
            </p:cNvSpPr>
            <p:nvPr/>
          </p:nvSpPr>
          <p:spPr bwMode="auto">
            <a:xfrm>
              <a:off x="2995" y="885"/>
              <a:ext cx="234" cy="268"/>
            </a:xfrm>
            <a:custGeom>
              <a:avLst/>
              <a:gdLst>
                <a:gd name="T0" fmla="*/ 66 w 208"/>
                <a:gd name="T1" fmla="*/ 201 h 238"/>
                <a:gd name="T2" fmla="*/ 175 w 208"/>
                <a:gd name="T3" fmla="*/ 73 h 238"/>
                <a:gd name="T4" fmla="*/ 165 w 208"/>
                <a:gd name="T5" fmla="*/ 0 h 238"/>
                <a:gd name="T6" fmla="*/ 207 w 208"/>
                <a:gd name="T7" fmla="*/ 82 h 238"/>
                <a:gd name="T8" fmla="*/ 131 w 208"/>
                <a:gd name="T9" fmla="*/ 165 h 238"/>
                <a:gd name="T10" fmla="*/ 8 w 208"/>
                <a:gd name="T11" fmla="*/ 230 h 238"/>
                <a:gd name="T12" fmla="*/ 0 w 208"/>
                <a:gd name="T13" fmla="*/ 225 h 238"/>
                <a:gd name="T14" fmla="*/ 66 w 208"/>
                <a:gd name="T15" fmla="*/ 201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238">
                  <a:moveTo>
                    <a:pt x="66" y="201"/>
                  </a:moveTo>
                  <a:cubicBezTo>
                    <a:pt x="108" y="172"/>
                    <a:pt x="166" y="127"/>
                    <a:pt x="175" y="73"/>
                  </a:cubicBezTo>
                  <a:cubicBezTo>
                    <a:pt x="178" y="49"/>
                    <a:pt x="174" y="23"/>
                    <a:pt x="165" y="0"/>
                  </a:cubicBezTo>
                  <a:cubicBezTo>
                    <a:pt x="188" y="29"/>
                    <a:pt x="205" y="59"/>
                    <a:pt x="207" y="82"/>
                  </a:cubicBezTo>
                  <a:cubicBezTo>
                    <a:pt x="208" y="98"/>
                    <a:pt x="170" y="136"/>
                    <a:pt x="131" y="165"/>
                  </a:cubicBezTo>
                  <a:cubicBezTo>
                    <a:pt x="79" y="202"/>
                    <a:pt x="21" y="238"/>
                    <a:pt x="8" y="230"/>
                  </a:cubicBezTo>
                  <a:cubicBezTo>
                    <a:pt x="6" y="229"/>
                    <a:pt x="3" y="227"/>
                    <a:pt x="0" y="225"/>
                  </a:cubicBezTo>
                  <a:cubicBezTo>
                    <a:pt x="23" y="225"/>
                    <a:pt x="54" y="209"/>
                    <a:pt x="66" y="201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70"/>
            <p:cNvSpPr>
              <a:spLocks/>
            </p:cNvSpPr>
            <p:nvPr/>
          </p:nvSpPr>
          <p:spPr bwMode="auto">
            <a:xfrm>
              <a:off x="1854" y="2603"/>
              <a:ext cx="632" cy="1438"/>
            </a:xfrm>
            <a:custGeom>
              <a:avLst/>
              <a:gdLst>
                <a:gd name="T0" fmla="*/ 4 w 562"/>
                <a:gd name="T1" fmla="*/ 51 h 1278"/>
                <a:gd name="T2" fmla="*/ 56 w 562"/>
                <a:gd name="T3" fmla="*/ 252 h 1278"/>
                <a:gd name="T4" fmla="*/ 150 w 562"/>
                <a:gd name="T5" fmla="*/ 301 h 1278"/>
                <a:gd name="T6" fmla="*/ 110 w 562"/>
                <a:gd name="T7" fmla="*/ 1242 h 1278"/>
                <a:gd name="T8" fmla="*/ 215 w 562"/>
                <a:gd name="T9" fmla="*/ 1269 h 1278"/>
                <a:gd name="T10" fmla="*/ 233 w 562"/>
                <a:gd name="T11" fmla="*/ 298 h 1278"/>
                <a:gd name="T12" fmla="*/ 297 w 562"/>
                <a:gd name="T13" fmla="*/ 287 h 1278"/>
                <a:gd name="T14" fmla="*/ 470 w 562"/>
                <a:gd name="T15" fmla="*/ 1278 h 1278"/>
                <a:gd name="T16" fmla="*/ 535 w 562"/>
                <a:gd name="T17" fmla="*/ 1217 h 1278"/>
                <a:gd name="T18" fmla="*/ 562 w 562"/>
                <a:gd name="T19" fmla="*/ 1185 h 1278"/>
                <a:gd name="T20" fmla="*/ 368 w 562"/>
                <a:gd name="T21" fmla="*/ 263 h 1278"/>
                <a:gd name="T22" fmla="*/ 442 w 562"/>
                <a:gd name="T23" fmla="*/ 200 h 1278"/>
                <a:gd name="T24" fmla="*/ 429 w 562"/>
                <a:gd name="T25" fmla="*/ 0 h 1278"/>
                <a:gd name="T26" fmla="*/ 4 w 562"/>
                <a:gd name="T27" fmla="*/ 51 h 1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2" h="1278">
                  <a:moveTo>
                    <a:pt x="4" y="51"/>
                  </a:moveTo>
                  <a:cubicBezTo>
                    <a:pt x="4" y="51"/>
                    <a:pt x="0" y="179"/>
                    <a:pt x="56" y="252"/>
                  </a:cubicBezTo>
                  <a:cubicBezTo>
                    <a:pt x="77" y="279"/>
                    <a:pt x="114" y="299"/>
                    <a:pt x="150" y="301"/>
                  </a:cubicBezTo>
                  <a:cubicBezTo>
                    <a:pt x="110" y="1242"/>
                    <a:pt x="110" y="1242"/>
                    <a:pt x="110" y="1242"/>
                  </a:cubicBezTo>
                  <a:cubicBezTo>
                    <a:pt x="215" y="1269"/>
                    <a:pt x="215" y="1269"/>
                    <a:pt x="215" y="1269"/>
                  </a:cubicBezTo>
                  <a:cubicBezTo>
                    <a:pt x="233" y="298"/>
                    <a:pt x="233" y="298"/>
                    <a:pt x="233" y="298"/>
                  </a:cubicBezTo>
                  <a:cubicBezTo>
                    <a:pt x="233" y="298"/>
                    <a:pt x="269" y="297"/>
                    <a:pt x="297" y="287"/>
                  </a:cubicBezTo>
                  <a:cubicBezTo>
                    <a:pt x="470" y="1278"/>
                    <a:pt x="470" y="1278"/>
                    <a:pt x="470" y="1278"/>
                  </a:cubicBezTo>
                  <a:cubicBezTo>
                    <a:pt x="535" y="1217"/>
                    <a:pt x="535" y="1217"/>
                    <a:pt x="535" y="1217"/>
                  </a:cubicBezTo>
                  <a:cubicBezTo>
                    <a:pt x="562" y="1185"/>
                    <a:pt x="562" y="1185"/>
                    <a:pt x="562" y="1185"/>
                  </a:cubicBezTo>
                  <a:cubicBezTo>
                    <a:pt x="368" y="263"/>
                    <a:pt x="368" y="263"/>
                    <a:pt x="368" y="263"/>
                  </a:cubicBezTo>
                  <a:cubicBezTo>
                    <a:pt x="368" y="263"/>
                    <a:pt x="419" y="252"/>
                    <a:pt x="442" y="200"/>
                  </a:cubicBezTo>
                  <a:cubicBezTo>
                    <a:pt x="461" y="155"/>
                    <a:pt x="456" y="87"/>
                    <a:pt x="429" y="0"/>
                  </a:cubicBezTo>
                  <a:lnTo>
                    <a:pt x="4" y="51"/>
                  </a:lnTo>
                  <a:close/>
                </a:path>
              </a:pathLst>
            </a:custGeom>
            <a:solidFill>
              <a:srgbClr val="1F4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71"/>
            <p:cNvSpPr>
              <a:spLocks/>
            </p:cNvSpPr>
            <p:nvPr/>
          </p:nvSpPr>
          <p:spPr bwMode="auto">
            <a:xfrm>
              <a:off x="1881" y="2710"/>
              <a:ext cx="605" cy="1331"/>
            </a:xfrm>
            <a:custGeom>
              <a:avLst/>
              <a:gdLst>
                <a:gd name="T0" fmla="*/ 472 w 538"/>
                <a:gd name="T1" fmla="*/ 1039 h 1183"/>
                <a:gd name="T2" fmla="*/ 461 w 538"/>
                <a:gd name="T3" fmla="*/ 1036 h 1183"/>
                <a:gd name="T4" fmla="*/ 365 w 538"/>
                <a:gd name="T5" fmla="*/ 537 h 1183"/>
                <a:gd name="T6" fmla="*/ 342 w 538"/>
                <a:gd name="T7" fmla="*/ 388 h 1183"/>
                <a:gd name="T8" fmla="*/ 318 w 538"/>
                <a:gd name="T9" fmla="*/ 272 h 1183"/>
                <a:gd name="T10" fmla="*/ 320 w 538"/>
                <a:gd name="T11" fmla="*/ 212 h 1183"/>
                <a:gd name="T12" fmla="*/ 349 w 538"/>
                <a:gd name="T13" fmla="*/ 192 h 1183"/>
                <a:gd name="T14" fmla="*/ 344 w 538"/>
                <a:gd name="T15" fmla="*/ 168 h 1183"/>
                <a:gd name="T16" fmla="*/ 418 w 538"/>
                <a:gd name="T17" fmla="*/ 105 h 1183"/>
                <a:gd name="T18" fmla="*/ 427 w 538"/>
                <a:gd name="T19" fmla="*/ 0 h 1183"/>
                <a:gd name="T20" fmla="*/ 368 w 538"/>
                <a:gd name="T21" fmla="*/ 96 h 1183"/>
                <a:gd name="T22" fmla="*/ 247 w 538"/>
                <a:gd name="T23" fmla="*/ 157 h 1183"/>
                <a:gd name="T24" fmla="*/ 72 w 538"/>
                <a:gd name="T25" fmla="*/ 148 h 1183"/>
                <a:gd name="T26" fmla="*/ 0 w 538"/>
                <a:gd name="T27" fmla="*/ 93 h 1183"/>
                <a:gd name="T28" fmla="*/ 32 w 538"/>
                <a:gd name="T29" fmla="*/ 157 h 1183"/>
                <a:gd name="T30" fmla="*/ 126 w 538"/>
                <a:gd name="T31" fmla="*/ 206 h 1183"/>
                <a:gd name="T32" fmla="*/ 126 w 538"/>
                <a:gd name="T33" fmla="*/ 221 h 1183"/>
                <a:gd name="T34" fmla="*/ 167 w 538"/>
                <a:gd name="T35" fmla="*/ 235 h 1183"/>
                <a:gd name="T36" fmla="*/ 155 w 538"/>
                <a:gd name="T37" fmla="*/ 794 h 1183"/>
                <a:gd name="T38" fmla="*/ 138 w 538"/>
                <a:gd name="T39" fmla="*/ 1021 h 1183"/>
                <a:gd name="T40" fmla="*/ 130 w 538"/>
                <a:gd name="T41" fmla="*/ 1025 h 1183"/>
                <a:gd name="T42" fmla="*/ 91 w 538"/>
                <a:gd name="T43" fmla="*/ 1017 h 1183"/>
                <a:gd name="T44" fmla="*/ 86 w 538"/>
                <a:gd name="T45" fmla="*/ 1147 h 1183"/>
                <a:gd name="T46" fmla="*/ 191 w 538"/>
                <a:gd name="T47" fmla="*/ 1174 h 1183"/>
                <a:gd name="T48" fmla="*/ 209 w 538"/>
                <a:gd name="T49" fmla="*/ 203 h 1183"/>
                <a:gd name="T50" fmla="*/ 273 w 538"/>
                <a:gd name="T51" fmla="*/ 192 h 1183"/>
                <a:gd name="T52" fmla="*/ 446 w 538"/>
                <a:gd name="T53" fmla="*/ 1183 h 1183"/>
                <a:gd name="T54" fmla="*/ 511 w 538"/>
                <a:gd name="T55" fmla="*/ 1122 h 1183"/>
                <a:gd name="T56" fmla="*/ 538 w 538"/>
                <a:gd name="T57" fmla="*/ 1090 h 1183"/>
                <a:gd name="T58" fmla="*/ 521 w 538"/>
                <a:gd name="T59" fmla="*/ 1008 h 1183"/>
                <a:gd name="T60" fmla="*/ 472 w 538"/>
                <a:gd name="T61" fmla="*/ 1039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38" h="1183">
                  <a:moveTo>
                    <a:pt x="472" y="1039"/>
                  </a:moveTo>
                  <a:cubicBezTo>
                    <a:pt x="469" y="1043"/>
                    <a:pt x="462" y="1041"/>
                    <a:pt x="461" y="1036"/>
                  </a:cubicBezTo>
                  <a:cubicBezTo>
                    <a:pt x="446" y="951"/>
                    <a:pt x="375" y="621"/>
                    <a:pt x="365" y="537"/>
                  </a:cubicBezTo>
                  <a:cubicBezTo>
                    <a:pt x="359" y="487"/>
                    <a:pt x="350" y="438"/>
                    <a:pt x="342" y="388"/>
                  </a:cubicBezTo>
                  <a:cubicBezTo>
                    <a:pt x="336" y="349"/>
                    <a:pt x="323" y="311"/>
                    <a:pt x="318" y="272"/>
                  </a:cubicBezTo>
                  <a:cubicBezTo>
                    <a:pt x="315" y="252"/>
                    <a:pt x="310" y="230"/>
                    <a:pt x="320" y="212"/>
                  </a:cubicBezTo>
                  <a:cubicBezTo>
                    <a:pt x="325" y="202"/>
                    <a:pt x="337" y="196"/>
                    <a:pt x="349" y="192"/>
                  </a:cubicBezTo>
                  <a:cubicBezTo>
                    <a:pt x="344" y="168"/>
                    <a:pt x="344" y="168"/>
                    <a:pt x="344" y="168"/>
                  </a:cubicBezTo>
                  <a:cubicBezTo>
                    <a:pt x="344" y="168"/>
                    <a:pt x="395" y="157"/>
                    <a:pt x="418" y="105"/>
                  </a:cubicBezTo>
                  <a:cubicBezTo>
                    <a:pt x="429" y="78"/>
                    <a:pt x="432" y="43"/>
                    <a:pt x="427" y="0"/>
                  </a:cubicBezTo>
                  <a:cubicBezTo>
                    <a:pt x="412" y="35"/>
                    <a:pt x="390" y="68"/>
                    <a:pt x="368" y="96"/>
                  </a:cubicBezTo>
                  <a:cubicBezTo>
                    <a:pt x="337" y="137"/>
                    <a:pt x="296" y="151"/>
                    <a:pt x="247" y="157"/>
                  </a:cubicBezTo>
                  <a:cubicBezTo>
                    <a:pt x="190" y="165"/>
                    <a:pt x="127" y="174"/>
                    <a:pt x="72" y="148"/>
                  </a:cubicBezTo>
                  <a:cubicBezTo>
                    <a:pt x="44" y="135"/>
                    <a:pt x="21" y="115"/>
                    <a:pt x="0" y="93"/>
                  </a:cubicBezTo>
                  <a:cubicBezTo>
                    <a:pt x="7" y="116"/>
                    <a:pt x="18" y="138"/>
                    <a:pt x="32" y="157"/>
                  </a:cubicBezTo>
                  <a:cubicBezTo>
                    <a:pt x="53" y="184"/>
                    <a:pt x="90" y="204"/>
                    <a:pt x="126" y="206"/>
                  </a:cubicBezTo>
                  <a:cubicBezTo>
                    <a:pt x="126" y="221"/>
                    <a:pt x="126" y="221"/>
                    <a:pt x="126" y="221"/>
                  </a:cubicBezTo>
                  <a:cubicBezTo>
                    <a:pt x="141" y="223"/>
                    <a:pt x="156" y="225"/>
                    <a:pt x="167" y="235"/>
                  </a:cubicBezTo>
                  <a:cubicBezTo>
                    <a:pt x="182" y="248"/>
                    <a:pt x="161" y="757"/>
                    <a:pt x="155" y="794"/>
                  </a:cubicBezTo>
                  <a:cubicBezTo>
                    <a:pt x="145" y="869"/>
                    <a:pt x="158" y="947"/>
                    <a:pt x="138" y="1021"/>
                  </a:cubicBezTo>
                  <a:cubicBezTo>
                    <a:pt x="137" y="1024"/>
                    <a:pt x="133" y="1026"/>
                    <a:pt x="130" y="1025"/>
                  </a:cubicBezTo>
                  <a:cubicBezTo>
                    <a:pt x="116" y="1022"/>
                    <a:pt x="104" y="1019"/>
                    <a:pt x="91" y="1017"/>
                  </a:cubicBezTo>
                  <a:cubicBezTo>
                    <a:pt x="86" y="1147"/>
                    <a:pt x="86" y="1147"/>
                    <a:pt x="86" y="1147"/>
                  </a:cubicBezTo>
                  <a:cubicBezTo>
                    <a:pt x="191" y="1174"/>
                    <a:pt x="191" y="1174"/>
                    <a:pt x="191" y="1174"/>
                  </a:cubicBezTo>
                  <a:cubicBezTo>
                    <a:pt x="209" y="203"/>
                    <a:pt x="209" y="203"/>
                    <a:pt x="209" y="203"/>
                  </a:cubicBezTo>
                  <a:cubicBezTo>
                    <a:pt x="209" y="203"/>
                    <a:pt x="245" y="202"/>
                    <a:pt x="273" y="192"/>
                  </a:cubicBezTo>
                  <a:cubicBezTo>
                    <a:pt x="446" y="1183"/>
                    <a:pt x="446" y="1183"/>
                    <a:pt x="446" y="1183"/>
                  </a:cubicBezTo>
                  <a:cubicBezTo>
                    <a:pt x="511" y="1122"/>
                    <a:pt x="511" y="1122"/>
                    <a:pt x="511" y="1122"/>
                  </a:cubicBezTo>
                  <a:cubicBezTo>
                    <a:pt x="538" y="1090"/>
                    <a:pt x="538" y="1090"/>
                    <a:pt x="538" y="1090"/>
                  </a:cubicBezTo>
                  <a:cubicBezTo>
                    <a:pt x="521" y="1008"/>
                    <a:pt x="521" y="1008"/>
                    <a:pt x="521" y="1008"/>
                  </a:cubicBezTo>
                  <a:cubicBezTo>
                    <a:pt x="502" y="1012"/>
                    <a:pt x="485" y="1022"/>
                    <a:pt x="472" y="1039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72"/>
            <p:cNvSpPr>
              <a:spLocks/>
            </p:cNvSpPr>
            <p:nvPr/>
          </p:nvSpPr>
          <p:spPr bwMode="auto">
            <a:xfrm>
              <a:off x="1858" y="2581"/>
              <a:ext cx="480" cy="144"/>
            </a:xfrm>
            <a:custGeom>
              <a:avLst/>
              <a:gdLst>
                <a:gd name="T0" fmla="*/ 0 w 427"/>
                <a:gd name="T1" fmla="*/ 61 h 128"/>
                <a:gd name="T2" fmla="*/ 1 w 427"/>
                <a:gd name="T3" fmla="*/ 88 h 128"/>
                <a:gd name="T4" fmla="*/ 139 w 427"/>
                <a:gd name="T5" fmla="*/ 73 h 128"/>
                <a:gd name="T6" fmla="*/ 218 w 427"/>
                <a:gd name="T7" fmla="*/ 125 h 128"/>
                <a:gd name="T8" fmla="*/ 279 w 427"/>
                <a:gd name="T9" fmla="*/ 57 h 128"/>
                <a:gd name="T10" fmla="*/ 427 w 427"/>
                <a:gd name="T11" fmla="*/ 29 h 128"/>
                <a:gd name="T12" fmla="*/ 422 w 427"/>
                <a:gd name="T13" fmla="*/ 10 h 128"/>
                <a:gd name="T14" fmla="*/ 0 w 427"/>
                <a:gd name="T15" fmla="*/ 6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7" h="128">
                  <a:moveTo>
                    <a:pt x="0" y="61"/>
                  </a:move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66" y="77"/>
                    <a:pt x="139" y="73"/>
                  </a:cubicBezTo>
                  <a:cubicBezTo>
                    <a:pt x="167" y="71"/>
                    <a:pt x="187" y="128"/>
                    <a:pt x="218" y="125"/>
                  </a:cubicBezTo>
                  <a:cubicBezTo>
                    <a:pt x="249" y="122"/>
                    <a:pt x="251" y="62"/>
                    <a:pt x="279" y="57"/>
                  </a:cubicBezTo>
                  <a:cubicBezTo>
                    <a:pt x="330" y="49"/>
                    <a:pt x="405" y="44"/>
                    <a:pt x="427" y="29"/>
                  </a:cubicBezTo>
                  <a:cubicBezTo>
                    <a:pt x="422" y="10"/>
                    <a:pt x="422" y="10"/>
                    <a:pt x="422" y="10"/>
                  </a:cubicBezTo>
                  <a:cubicBezTo>
                    <a:pt x="422" y="10"/>
                    <a:pt x="179" y="0"/>
                    <a:pt x="0" y="61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73"/>
            <p:cNvSpPr>
              <a:spLocks/>
            </p:cNvSpPr>
            <p:nvPr/>
          </p:nvSpPr>
          <p:spPr bwMode="auto">
            <a:xfrm>
              <a:off x="1730" y="3854"/>
              <a:ext cx="406" cy="225"/>
            </a:xfrm>
            <a:custGeom>
              <a:avLst/>
              <a:gdLst>
                <a:gd name="T0" fmla="*/ 30 w 361"/>
                <a:gd name="T1" fmla="*/ 181 h 200"/>
                <a:gd name="T2" fmla="*/ 335 w 361"/>
                <a:gd name="T3" fmla="*/ 182 h 200"/>
                <a:gd name="T4" fmla="*/ 183 w 361"/>
                <a:gd name="T5" fmla="*/ 17 h 200"/>
                <a:gd name="T6" fmla="*/ 30 w 361"/>
                <a:gd name="T7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1" h="200">
                  <a:moveTo>
                    <a:pt x="30" y="181"/>
                  </a:moveTo>
                  <a:cubicBezTo>
                    <a:pt x="30" y="181"/>
                    <a:pt x="260" y="200"/>
                    <a:pt x="335" y="182"/>
                  </a:cubicBezTo>
                  <a:cubicBezTo>
                    <a:pt x="335" y="182"/>
                    <a:pt x="361" y="34"/>
                    <a:pt x="183" y="17"/>
                  </a:cubicBezTo>
                  <a:cubicBezTo>
                    <a:pt x="6" y="0"/>
                    <a:pt x="0" y="168"/>
                    <a:pt x="30" y="181"/>
                  </a:cubicBezTo>
                  <a:close/>
                </a:path>
              </a:pathLst>
            </a:custGeom>
            <a:solidFill>
              <a:srgbClr val="2A2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74"/>
            <p:cNvSpPr>
              <a:spLocks/>
            </p:cNvSpPr>
            <p:nvPr/>
          </p:nvSpPr>
          <p:spPr bwMode="auto">
            <a:xfrm>
              <a:off x="1760" y="3863"/>
              <a:ext cx="320" cy="179"/>
            </a:xfrm>
            <a:custGeom>
              <a:avLst/>
              <a:gdLst>
                <a:gd name="T0" fmla="*/ 284 w 284"/>
                <a:gd name="T1" fmla="*/ 71 h 159"/>
                <a:gd name="T2" fmla="*/ 156 w 284"/>
                <a:gd name="T3" fmla="*/ 9 h 159"/>
                <a:gd name="T4" fmla="*/ 0 w 284"/>
                <a:gd name="T5" fmla="*/ 84 h 159"/>
                <a:gd name="T6" fmla="*/ 284 w 284"/>
                <a:gd name="T7" fmla="*/ 7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4" h="159">
                  <a:moveTo>
                    <a:pt x="284" y="71"/>
                  </a:moveTo>
                  <a:cubicBezTo>
                    <a:pt x="263" y="41"/>
                    <a:pt x="225" y="15"/>
                    <a:pt x="156" y="9"/>
                  </a:cubicBezTo>
                  <a:cubicBezTo>
                    <a:pt x="64" y="0"/>
                    <a:pt x="18" y="41"/>
                    <a:pt x="0" y="84"/>
                  </a:cubicBezTo>
                  <a:cubicBezTo>
                    <a:pt x="45" y="155"/>
                    <a:pt x="255" y="159"/>
                    <a:pt x="284" y="71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75"/>
            <p:cNvSpPr>
              <a:spLocks/>
            </p:cNvSpPr>
            <p:nvPr/>
          </p:nvSpPr>
          <p:spPr bwMode="auto">
            <a:xfrm>
              <a:off x="1833" y="3902"/>
              <a:ext cx="54" cy="31"/>
            </a:xfrm>
            <a:custGeom>
              <a:avLst/>
              <a:gdLst>
                <a:gd name="T0" fmla="*/ 47 w 48"/>
                <a:gd name="T1" fmla="*/ 16 h 27"/>
                <a:gd name="T2" fmla="*/ 23 w 48"/>
                <a:gd name="T3" fmla="*/ 26 h 27"/>
                <a:gd name="T4" fmla="*/ 0 w 48"/>
                <a:gd name="T5" fmla="*/ 12 h 27"/>
                <a:gd name="T6" fmla="*/ 25 w 48"/>
                <a:gd name="T7" fmla="*/ 1 h 27"/>
                <a:gd name="T8" fmla="*/ 47 w 48"/>
                <a:gd name="T9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7">
                  <a:moveTo>
                    <a:pt x="47" y="16"/>
                  </a:moveTo>
                  <a:cubicBezTo>
                    <a:pt x="46" y="22"/>
                    <a:pt x="35" y="27"/>
                    <a:pt x="23" y="26"/>
                  </a:cubicBezTo>
                  <a:cubicBezTo>
                    <a:pt x="10" y="25"/>
                    <a:pt x="0" y="18"/>
                    <a:pt x="0" y="12"/>
                  </a:cubicBezTo>
                  <a:cubicBezTo>
                    <a:pt x="1" y="5"/>
                    <a:pt x="12" y="0"/>
                    <a:pt x="25" y="1"/>
                  </a:cubicBezTo>
                  <a:cubicBezTo>
                    <a:pt x="37" y="2"/>
                    <a:pt x="48" y="9"/>
                    <a:pt x="47" y="16"/>
                  </a:cubicBezTo>
                  <a:close/>
                </a:path>
              </a:pathLst>
            </a:custGeom>
            <a:solidFill>
              <a:srgbClr val="48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76"/>
            <p:cNvSpPr>
              <a:spLocks/>
            </p:cNvSpPr>
            <p:nvPr/>
          </p:nvSpPr>
          <p:spPr bwMode="auto">
            <a:xfrm>
              <a:off x="2325" y="3844"/>
              <a:ext cx="413" cy="237"/>
            </a:xfrm>
            <a:custGeom>
              <a:avLst/>
              <a:gdLst>
                <a:gd name="T0" fmla="*/ 337 w 367"/>
                <a:gd name="T1" fmla="*/ 182 h 211"/>
                <a:gd name="T2" fmla="*/ 32 w 367"/>
                <a:gd name="T3" fmla="*/ 196 h 211"/>
                <a:gd name="T4" fmla="*/ 177 w 367"/>
                <a:gd name="T5" fmla="*/ 24 h 211"/>
                <a:gd name="T6" fmla="*/ 337 w 367"/>
                <a:gd name="T7" fmla="*/ 18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7" h="211">
                  <a:moveTo>
                    <a:pt x="337" y="182"/>
                  </a:moveTo>
                  <a:cubicBezTo>
                    <a:pt x="337" y="182"/>
                    <a:pt x="108" y="211"/>
                    <a:pt x="32" y="196"/>
                  </a:cubicBezTo>
                  <a:cubicBezTo>
                    <a:pt x="32" y="196"/>
                    <a:pt x="0" y="49"/>
                    <a:pt x="177" y="24"/>
                  </a:cubicBezTo>
                  <a:cubicBezTo>
                    <a:pt x="353" y="0"/>
                    <a:pt x="367" y="168"/>
                    <a:pt x="337" y="182"/>
                  </a:cubicBezTo>
                  <a:close/>
                </a:path>
              </a:pathLst>
            </a:custGeom>
            <a:solidFill>
              <a:srgbClr val="2A2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77"/>
            <p:cNvSpPr>
              <a:spLocks/>
            </p:cNvSpPr>
            <p:nvPr/>
          </p:nvSpPr>
          <p:spPr bwMode="auto">
            <a:xfrm>
              <a:off x="2383" y="3857"/>
              <a:ext cx="321" cy="188"/>
            </a:xfrm>
            <a:custGeom>
              <a:avLst/>
              <a:gdLst>
                <a:gd name="T0" fmla="*/ 0 w 285"/>
                <a:gd name="T1" fmla="*/ 80 h 167"/>
                <a:gd name="T2" fmla="*/ 125 w 285"/>
                <a:gd name="T3" fmla="*/ 12 h 167"/>
                <a:gd name="T4" fmla="*/ 285 w 285"/>
                <a:gd name="T5" fmla="*/ 81 h 167"/>
                <a:gd name="T6" fmla="*/ 0 w 285"/>
                <a:gd name="T7" fmla="*/ 8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5" h="167">
                  <a:moveTo>
                    <a:pt x="0" y="80"/>
                  </a:moveTo>
                  <a:cubicBezTo>
                    <a:pt x="20" y="49"/>
                    <a:pt x="57" y="22"/>
                    <a:pt x="125" y="12"/>
                  </a:cubicBezTo>
                  <a:cubicBezTo>
                    <a:pt x="216" y="0"/>
                    <a:pt x="264" y="39"/>
                    <a:pt x="285" y="81"/>
                  </a:cubicBezTo>
                  <a:cubicBezTo>
                    <a:pt x="242" y="154"/>
                    <a:pt x="33" y="167"/>
                    <a:pt x="0" y="80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78"/>
            <p:cNvSpPr>
              <a:spLocks/>
            </p:cNvSpPr>
            <p:nvPr/>
          </p:nvSpPr>
          <p:spPr bwMode="auto">
            <a:xfrm>
              <a:off x="2574" y="3897"/>
              <a:ext cx="54" cy="31"/>
            </a:xfrm>
            <a:custGeom>
              <a:avLst/>
              <a:gdLst>
                <a:gd name="T0" fmla="*/ 1 w 48"/>
                <a:gd name="T1" fmla="*/ 17 h 28"/>
                <a:gd name="T2" fmla="*/ 26 w 48"/>
                <a:gd name="T3" fmla="*/ 26 h 28"/>
                <a:gd name="T4" fmla="*/ 47 w 48"/>
                <a:gd name="T5" fmla="*/ 11 h 28"/>
                <a:gd name="T6" fmla="*/ 23 w 48"/>
                <a:gd name="T7" fmla="*/ 2 h 28"/>
                <a:gd name="T8" fmla="*/ 1 w 48"/>
                <a:gd name="T9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8">
                  <a:moveTo>
                    <a:pt x="1" y="17"/>
                  </a:moveTo>
                  <a:cubicBezTo>
                    <a:pt x="2" y="24"/>
                    <a:pt x="13" y="28"/>
                    <a:pt x="26" y="26"/>
                  </a:cubicBezTo>
                  <a:cubicBezTo>
                    <a:pt x="39" y="25"/>
                    <a:pt x="48" y="18"/>
                    <a:pt x="47" y="11"/>
                  </a:cubicBezTo>
                  <a:cubicBezTo>
                    <a:pt x="47" y="5"/>
                    <a:pt x="36" y="0"/>
                    <a:pt x="23" y="2"/>
                  </a:cubicBezTo>
                  <a:cubicBezTo>
                    <a:pt x="10" y="4"/>
                    <a:pt x="0" y="11"/>
                    <a:pt x="1" y="17"/>
                  </a:cubicBezTo>
                  <a:close/>
                </a:path>
              </a:pathLst>
            </a:custGeom>
            <a:solidFill>
              <a:srgbClr val="48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79"/>
            <p:cNvSpPr>
              <a:spLocks/>
            </p:cNvSpPr>
            <p:nvPr/>
          </p:nvSpPr>
          <p:spPr bwMode="auto">
            <a:xfrm>
              <a:off x="1738" y="1895"/>
              <a:ext cx="625" cy="765"/>
            </a:xfrm>
            <a:custGeom>
              <a:avLst/>
              <a:gdLst>
                <a:gd name="T0" fmla="*/ 38 w 556"/>
                <a:gd name="T1" fmla="*/ 65 h 680"/>
                <a:gd name="T2" fmla="*/ 362 w 556"/>
                <a:gd name="T3" fmla="*/ 3 h 680"/>
                <a:gd name="T4" fmla="*/ 430 w 556"/>
                <a:gd name="T5" fmla="*/ 37 h 680"/>
                <a:gd name="T6" fmla="*/ 516 w 556"/>
                <a:gd name="T7" fmla="*/ 434 h 680"/>
                <a:gd name="T8" fmla="*/ 532 w 556"/>
                <a:gd name="T9" fmla="*/ 631 h 680"/>
                <a:gd name="T10" fmla="*/ 107 w 556"/>
                <a:gd name="T11" fmla="*/ 680 h 680"/>
                <a:gd name="T12" fmla="*/ 7 w 556"/>
                <a:gd name="T13" fmla="*/ 200 h 680"/>
                <a:gd name="T14" fmla="*/ 38 w 556"/>
                <a:gd name="T15" fmla="*/ 65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6" h="680">
                  <a:moveTo>
                    <a:pt x="38" y="65"/>
                  </a:moveTo>
                  <a:cubicBezTo>
                    <a:pt x="38" y="65"/>
                    <a:pt x="106" y="25"/>
                    <a:pt x="362" y="3"/>
                  </a:cubicBezTo>
                  <a:cubicBezTo>
                    <a:pt x="362" y="3"/>
                    <a:pt x="416" y="0"/>
                    <a:pt x="430" y="37"/>
                  </a:cubicBezTo>
                  <a:cubicBezTo>
                    <a:pt x="438" y="58"/>
                    <a:pt x="451" y="256"/>
                    <a:pt x="516" y="434"/>
                  </a:cubicBezTo>
                  <a:cubicBezTo>
                    <a:pt x="556" y="545"/>
                    <a:pt x="532" y="631"/>
                    <a:pt x="532" y="631"/>
                  </a:cubicBezTo>
                  <a:cubicBezTo>
                    <a:pt x="107" y="680"/>
                    <a:pt x="107" y="680"/>
                    <a:pt x="107" y="680"/>
                  </a:cubicBezTo>
                  <a:cubicBezTo>
                    <a:pt x="107" y="680"/>
                    <a:pt x="24" y="384"/>
                    <a:pt x="7" y="200"/>
                  </a:cubicBezTo>
                  <a:cubicBezTo>
                    <a:pt x="0" y="127"/>
                    <a:pt x="19" y="67"/>
                    <a:pt x="38" y="65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80"/>
            <p:cNvSpPr>
              <a:spLocks/>
            </p:cNvSpPr>
            <p:nvPr/>
          </p:nvSpPr>
          <p:spPr bwMode="auto">
            <a:xfrm>
              <a:off x="1760" y="1826"/>
              <a:ext cx="188" cy="190"/>
            </a:xfrm>
            <a:custGeom>
              <a:avLst/>
              <a:gdLst>
                <a:gd name="T0" fmla="*/ 1 w 167"/>
                <a:gd name="T1" fmla="*/ 0 h 169"/>
                <a:gd name="T2" fmla="*/ 9 w 167"/>
                <a:gd name="T3" fmla="*/ 130 h 169"/>
                <a:gd name="T4" fmla="*/ 71 w 167"/>
                <a:gd name="T5" fmla="*/ 168 h 169"/>
                <a:gd name="T6" fmla="*/ 167 w 167"/>
                <a:gd name="T7" fmla="*/ 135 h 169"/>
                <a:gd name="T8" fmla="*/ 165 w 167"/>
                <a:gd name="T9" fmla="*/ 97 h 169"/>
                <a:gd name="T10" fmla="*/ 1 w 167"/>
                <a:gd name="T11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169">
                  <a:moveTo>
                    <a:pt x="1" y="0"/>
                  </a:moveTo>
                  <a:cubicBezTo>
                    <a:pt x="1" y="0"/>
                    <a:pt x="0" y="111"/>
                    <a:pt x="9" y="130"/>
                  </a:cubicBezTo>
                  <a:cubicBezTo>
                    <a:pt x="18" y="150"/>
                    <a:pt x="42" y="167"/>
                    <a:pt x="71" y="168"/>
                  </a:cubicBezTo>
                  <a:cubicBezTo>
                    <a:pt x="144" y="169"/>
                    <a:pt x="167" y="135"/>
                    <a:pt x="167" y="135"/>
                  </a:cubicBezTo>
                  <a:cubicBezTo>
                    <a:pt x="165" y="97"/>
                    <a:pt x="165" y="97"/>
                    <a:pt x="165" y="9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81"/>
            <p:cNvSpPr>
              <a:spLocks/>
            </p:cNvSpPr>
            <p:nvPr/>
          </p:nvSpPr>
          <p:spPr bwMode="auto">
            <a:xfrm>
              <a:off x="1747" y="1798"/>
              <a:ext cx="191" cy="190"/>
            </a:xfrm>
            <a:custGeom>
              <a:avLst/>
              <a:gdLst>
                <a:gd name="T0" fmla="*/ 1 w 170"/>
                <a:gd name="T1" fmla="*/ 0 h 169"/>
                <a:gd name="T2" fmla="*/ 9 w 170"/>
                <a:gd name="T3" fmla="*/ 131 h 169"/>
                <a:gd name="T4" fmla="*/ 71 w 170"/>
                <a:gd name="T5" fmla="*/ 168 h 169"/>
                <a:gd name="T6" fmla="*/ 164 w 170"/>
                <a:gd name="T7" fmla="*/ 159 h 169"/>
                <a:gd name="T8" fmla="*/ 170 w 170"/>
                <a:gd name="T9" fmla="*/ 84 h 169"/>
                <a:gd name="T10" fmla="*/ 1 w 170"/>
                <a:gd name="T11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" h="169">
                  <a:moveTo>
                    <a:pt x="1" y="0"/>
                  </a:moveTo>
                  <a:cubicBezTo>
                    <a:pt x="1" y="0"/>
                    <a:pt x="0" y="111"/>
                    <a:pt x="9" y="131"/>
                  </a:cubicBezTo>
                  <a:cubicBezTo>
                    <a:pt x="18" y="150"/>
                    <a:pt x="42" y="167"/>
                    <a:pt x="71" y="168"/>
                  </a:cubicBezTo>
                  <a:cubicBezTo>
                    <a:pt x="143" y="169"/>
                    <a:pt x="164" y="159"/>
                    <a:pt x="164" y="159"/>
                  </a:cubicBezTo>
                  <a:cubicBezTo>
                    <a:pt x="170" y="84"/>
                    <a:pt x="170" y="84"/>
                    <a:pt x="170" y="84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82"/>
            <p:cNvSpPr>
              <a:spLocks/>
            </p:cNvSpPr>
            <p:nvPr/>
          </p:nvSpPr>
          <p:spPr bwMode="auto">
            <a:xfrm>
              <a:off x="2012" y="1786"/>
              <a:ext cx="179" cy="184"/>
            </a:xfrm>
            <a:custGeom>
              <a:avLst/>
              <a:gdLst>
                <a:gd name="T0" fmla="*/ 155 w 159"/>
                <a:gd name="T1" fmla="*/ 0 h 164"/>
                <a:gd name="T2" fmla="*/ 154 w 159"/>
                <a:gd name="T3" fmla="*/ 101 h 164"/>
                <a:gd name="T4" fmla="*/ 0 w 159"/>
                <a:gd name="T5" fmla="*/ 164 h 164"/>
                <a:gd name="T6" fmla="*/ 11 w 159"/>
                <a:gd name="T7" fmla="*/ 51 h 164"/>
                <a:gd name="T8" fmla="*/ 155 w 159"/>
                <a:gd name="T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64">
                  <a:moveTo>
                    <a:pt x="155" y="0"/>
                  </a:moveTo>
                  <a:cubicBezTo>
                    <a:pt x="155" y="0"/>
                    <a:pt x="159" y="91"/>
                    <a:pt x="154" y="101"/>
                  </a:cubicBezTo>
                  <a:cubicBezTo>
                    <a:pt x="149" y="111"/>
                    <a:pt x="139" y="143"/>
                    <a:pt x="0" y="164"/>
                  </a:cubicBezTo>
                  <a:cubicBezTo>
                    <a:pt x="11" y="51"/>
                    <a:pt x="11" y="51"/>
                    <a:pt x="11" y="51"/>
                  </a:cubicBezTo>
                  <a:lnTo>
                    <a:pt x="155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83"/>
            <p:cNvSpPr>
              <a:spLocks/>
            </p:cNvSpPr>
            <p:nvPr/>
          </p:nvSpPr>
          <p:spPr bwMode="auto">
            <a:xfrm>
              <a:off x="2029" y="1763"/>
              <a:ext cx="171" cy="184"/>
            </a:xfrm>
            <a:custGeom>
              <a:avLst/>
              <a:gdLst>
                <a:gd name="T0" fmla="*/ 148 w 152"/>
                <a:gd name="T1" fmla="*/ 0 h 163"/>
                <a:gd name="T2" fmla="*/ 147 w 152"/>
                <a:gd name="T3" fmla="*/ 101 h 163"/>
                <a:gd name="T4" fmla="*/ 0 w 152"/>
                <a:gd name="T5" fmla="*/ 163 h 163"/>
                <a:gd name="T6" fmla="*/ 13 w 152"/>
                <a:gd name="T7" fmla="*/ 49 h 163"/>
                <a:gd name="T8" fmla="*/ 148 w 152"/>
                <a:gd name="T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63">
                  <a:moveTo>
                    <a:pt x="148" y="0"/>
                  </a:moveTo>
                  <a:cubicBezTo>
                    <a:pt x="148" y="0"/>
                    <a:pt x="152" y="91"/>
                    <a:pt x="147" y="101"/>
                  </a:cubicBezTo>
                  <a:cubicBezTo>
                    <a:pt x="142" y="111"/>
                    <a:pt x="139" y="142"/>
                    <a:pt x="0" y="163"/>
                  </a:cubicBezTo>
                  <a:cubicBezTo>
                    <a:pt x="13" y="49"/>
                    <a:pt x="13" y="49"/>
                    <a:pt x="13" y="49"/>
                  </a:cubicBezTo>
                  <a:lnTo>
                    <a:pt x="148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84"/>
            <p:cNvSpPr>
              <a:spLocks/>
            </p:cNvSpPr>
            <p:nvPr/>
          </p:nvSpPr>
          <p:spPr bwMode="auto">
            <a:xfrm>
              <a:off x="1748" y="1798"/>
              <a:ext cx="190" cy="169"/>
            </a:xfrm>
            <a:custGeom>
              <a:avLst/>
              <a:gdLst>
                <a:gd name="T0" fmla="*/ 104 w 169"/>
                <a:gd name="T1" fmla="*/ 76 h 150"/>
                <a:gd name="T2" fmla="*/ 147 w 169"/>
                <a:gd name="T3" fmla="*/ 132 h 150"/>
                <a:gd name="T4" fmla="*/ 164 w 169"/>
                <a:gd name="T5" fmla="*/ 150 h 150"/>
                <a:gd name="T6" fmla="*/ 169 w 169"/>
                <a:gd name="T7" fmla="*/ 84 h 150"/>
                <a:gd name="T8" fmla="*/ 0 w 169"/>
                <a:gd name="T9" fmla="*/ 0 h 150"/>
                <a:gd name="T10" fmla="*/ 0 w 169"/>
                <a:gd name="T11" fmla="*/ 56 h 150"/>
                <a:gd name="T12" fmla="*/ 104 w 169"/>
                <a:gd name="T13" fmla="*/ 76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150">
                  <a:moveTo>
                    <a:pt x="104" y="76"/>
                  </a:moveTo>
                  <a:cubicBezTo>
                    <a:pt x="123" y="91"/>
                    <a:pt x="132" y="113"/>
                    <a:pt x="147" y="132"/>
                  </a:cubicBezTo>
                  <a:cubicBezTo>
                    <a:pt x="152" y="139"/>
                    <a:pt x="158" y="145"/>
                    <a:pt x="164" y="150"/>
                  </a:cubicBezTo>
                  <a:cubicBezTo>
                    <a:pt x="169" y="84"/>
                    <a:pt x="169" y="84"/>
                    <a:pt x="169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27"/>
                    <a:pt x="0" y="56"/>
                  </a:cubicBezTo>
                  <a:cubicBezTo>
                    <a:pt x="36" y="51"/>
                    <a:pt x="77" y="55"/>
                    <a:pt x="104" y="76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85"/>
            <p:cNvSpPr>
              <a:spLocks/>
            </p:cNvSpPr>
            <p:nvPr/>
          </p:nvSpPr>
          <p:spPr bwMode="auto">
            <a:xfrm>
              <a:off x="2029" y="1763"/>
              <a:ext cx="169" cy="184"/>
            </a:xfrm>
            <a:custGeom>
              <a:avLst/>
              <a:gdLst>
                <a:gd name="T0" fmla="*/ 61 w 150"/>
                <a:gd name="T1" fmla="*/ 70 h 163"/>
                <a:gd name="T2" fmla="*/ 150 w 150"/>
                <a:gd name="T3" fmla="*/ 49 h 163"/>
                <a:gd name="T4" fmla="*/ 148 w 150"/>
                <a:gd name="T5" fmla="*/ 0 h 163"/>
                <a:gd name="T6" fmla="*/ 13 w 150"/>
                <a:gd name="T7" fmla="*/ 49 h 163"/>
                <a:gd name="T8" fmla="*/ 0 w 150"/>
                <a:gd name="T9" fmla="*/ 163 h 163"/>
                <a:gd name="T10" fmla="*/ 4 w 150"/>
                <a:gd name="T11" fmla="*/ 163 h 163"/>
                <a:gd name="T12" fmla="*/ 61 w 150"/>
                <a:gd name="T13" fmla="*/ 7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63">
                  <a:moveTo>
                    <a:pt x="61" y="70"/>
                  </a:moveTo>
                  <a:cubicBezTo>
                    <a:pt x="88" y="54"/>
                    <a:pt x="119" y="52"/>
                    <a:pt x="150" y="49"/>
                  </a:cubicBezTo>
                  <a:cubicBezTo>
                    <a:pt x="149" y="24"/>
                    <a:pt x="148" y="0"/>
                    <a:pt x="148" y="0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1" y="163"/>
                    <a:pt x="2" y="163"/>
                    <a:pt x="4" y="163"/>
                  </a:cubicBezTo>
                  <a:cubicBezTo>
                    <a:pt x="24" y="133"/>
                    <a:pt x="27" y="91"/>
                    <a:pt x="61" y="70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86"/>
            <p:cNvSpPr>
              <a:spLocks/>
            </p:cNvSpPr>
            <p:nvPr/>
          </p:nvSpPr>
          <p:spPr bwMode="auto">
            <a:xfrm>
              <a:off x="1899" y="1931"/>
              <a:ext cx="316" cy="710"/>
            </a:xfrm>
            <a:custGeom>
              <a:avLst/>
              <a:gdLst>
                <a:gd name="T0" fmla="*/ 28 w 316"/>
                <a:gd name="T1" fmla="*/ 12 h 710"/>
                <a:gd name="T2" fmla="*/ 0 w 316"/>
                <a:gd name="T3" fmla="*/ 535 h 710"/>
                <a:gd name="T4" fmla="*/ 127 w 316"/>
                <a:gd name="T5" fmla="*/ 710 h 710"/>
                <a:gd name="T6" fmla="*/ 253 w 316"/>
                <a:gd name="T7" fmla="*/ 695 h 710"/>
                <a:gd name="T8" fmla="*/ 316 w 316"/>
                <a:gd name="T9" fmla="*/ 524 h 710"/>
                <a:gd name="T10" fmla="*/ 124 w 316"/>
                <a:gd name="T11" fmla="*/ 0 h 710"/>
                <a:gd name="T12" fmla="*/ 28 w 316"/>
                <a:gd name="T13" fmla="*/ 12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6" h="710">
                  <a:moveTo>
                    <a:pt x="28" y="12"/>
                  </a:moveTo>
                  <a:lnTo>
                    <a:pt x="0" y="535"/>
                  </a:lnTo>
                  <a:lnTo>
                    <a:pt x="127" y="710"/>
                  </a:lnTo>
                  <a:lnTo>
                    <a:pt x="253" y="695"/>
                  </a:lnTo>
                  <a:lnTo>
                    <a:pt x="316" y="524"/>
                  </a:lnTo>
                  <a:lnTo>
                    <a:pt x="124" y="0"/>
                  </a:lnTo>
                  <a:lnTo>
                    <a:pt x="28" y="12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87"/>
            <p:cNvSpPr>
              <a:spLocks/>
            </p:cNvSpPr>
            <p:nvPr/>
          </p:nvSpPr>
          <p:spPr bwMode="auto">
            <a:xfrm>
              <a:off x="1920" y="1935"/>
              <a:ext cx="273" cy="744"/>
            </a:xfrm>
            <a:custGeom>
              <a:avLst/>
              <a:gdLst>
                <a:gd name="T0" fmla="*/ 19 w 243"/>
                <a:gd name="T1" fmla="*/ 8 h 661"/>
                <a:gd name="T2" fmla="*/ 1 w 243"/>
                <a:gd name="T3" fmla="*/ 474 h 661"/>
                <a:gd name="T4" fmla="*/ 159 w 243"/>
                <a:gd name="T5" fmla="*/ 661 h 661"/>
                <a:gd name="T6" fmla="*/ 243 w 243"/>
                <a:gd name="T7" fmla="*/ 467 h 661"/>
                <a:gd name="T8" fmla="*/ 67 w 243"/>
                <a:gd name="T9" fmla="*/ 0 h 661"/>
                <a:gd name="T10" fmla="*/ 19 w 243"/>
                <a:gd name="T11" fmla="*/ 8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3" h="661">
                  <a:moveTo>
                    <a:pt x="19" y="8"/>
                  </a:moveTo>
                  <a:cubicBezTo>
                    <a:pt x="19" y="8"/>
                    <a:pt x="0" y="251"/>
                    <a:pt x="1" y="474"/>
                  </a:cubicBezTo>
                  <a:cubicBezTo>
                    <a:pt x="159" y="661"/>
                    <a:pt x="159" y="661"/>
                    <a:pt x="159" y="661"/>
                  </a:cubicBezTo>
                  <a:cubicBezTo>
                    <a:pt x="243" y="467"/>
                    <a:pt x="243" y="467"/>
                    <a:pt x="243" y="467"/>
                  </a:cubicBezTo>
                  <a:cubicBezTo>
                    <a:pt x="243" y="467"/>
                    <a:pt x="174" y="215"/>
                    <a:pt x="67" y="0"/>
                  </a:cubicBezTo>
                  <a:lnTo>
                    <a:pt x="19" y="8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88"/>
            <p:cNvSpPr>
              <a:spLocks/>
            </p:cNvSpPr>
            <p:nvPr/>
          </p:nvSpPr>
          <p:spPr bwMode="auto">
            <a:xfrm>
              <a:off x="1980" y="1935"/>
              <a:ext cx="213" cy="744"/>
            </a:xfrm>
            <a:custGeom>
              <a:avLst/>
              <a:gdLst>
                <a:gd name="T0" fmla="*/ 14 w 190"/>
                <a:gd name="T1" fmla="*/ 0 h 661"/>
                <a:gd name="T2" fmla="*/ 5 w 190"/>
                <a:gd name="T3" fmla="*/ 2 h 661"/>
                <a:gd name="T4" fmla="*/ 0 w 190"/>
                <a:gd name="T5" fmla="*/ 6 h 661"/>
                <a:gd name="T6" fmla="*/ 106 w 190"/>
                <a:gd name="T7" fmla="*/ 661 h 661"/>
                <a:gd name="T8" fmla="*/ 190 w 190"/>
                <a:gd name="T9" fmla="*/ 467 h 661"/>
                <a:gd name="T10" fmla="*/ 14 w 190"/>
                <a:gd name="T11" fmla="*/ 0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0" h="661">
                  <a:moveTo>
                    <a:pt x="14" y="0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06" y="661"/>
                    <a:pt x="106" y="661"/>
                    <a:pt x="106" y="661"/>
                  </a:cubicBezTo>
                  <a:cubicBezTo>
                    <a:pt x="190" y="467"/>
                    <a:pt x="190" y="467"/>
                    <a:pt x="190" y="467"/>
                  </a:cubicBezTo>
                  <a:cubicBezTo>
                    <a:pt x="190" y="467"/>
                    <a:pt x="121" y="215"/>
                    <a:pt x="14" y="0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89"/>
            <p:cNvSpPr>
              <a:spLocks/>
            </p:cNvSpPr>
            <p:nvPr/>
          </p:nvSpPr>
          <p:spPr bwMode="auto">
            <a:xfrm>
              <a:off x="1927" y="1992"/>
              <a:ext cx="125" cy="187"/>
            </a:xfrm>
            <a:custGeom>
              <a:avLst/>
              <a:gdLst>
                <a:gd name="T0" fmla="*/ 85 w 111"/>
                <a:gd name="T1" fmla="*/ 0 h 167"/>
                <a:gd name="T2" fmla="*/ 85 w 111"/>
                <a:gd name="T3" fmla="*/ 0 h 167"/>
                <a:gd name="T4" fmla="*/ 4 w 111"/>
                <a:gd name="T5" fmla="*/ 97 h 167"/>
                <a:gd name="T6" fmla="*/ 0 w 111"/>
                <a:gd name="T7" fmla="*/ 167 h 167"/>
                <a:gd name="T8" fmla="*/ 0 w 111"/>
                <a:gd name="T9" fmla="*/ 167 h 167"/>
                <a:gd name="T10" fmla="*/ 111 w 111"/>
                <a:gd name="T11" fmla="*/ 59 h 167"/>
                <a:gd name="T12" fmla="*/ 85 w 111"/>
                <a:gd name="T1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167">
                  <a:moveTo>
                    <a:pt x="85" y="0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70" y="42"/>
                    <a:pt x="4" y="97"/>
                  </a:cubicBezTo>
                  <a:cubicBezTo>
                    <a:pt x="3" y="119"/>
                    <a:pt x="1" y="142"/>
                    <a:pt x="0" y="167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67"/>
                    <a:pt x="81" y="130"/>
                    <a:pt x="111" y="59"/>
                  </a:cubicBezTo>
                  <a:cubicBezTo>
                    <a:pt x="103" y="39"/>
                    <a:pt x="94" y="19"/>
                    <a:pt x="85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90"/>
            <p:cNvSpPr>
              <a:spLocks/>
            </p:cNvSpPr>
            <p:nvPr/>
          </p:nvSpPr>
          <p:spPr bwMode="auto">
            <a:xfrm>
              <a:off x="1921" y="2150"/>
              <a:ext cx="196" cy="231"/>
            </a:xfrm>
            <a:custGeom>
              <a:avLst/>
              <a:gdLst>
                <a:gd name="T0" fmla="*/ 174 w 174"/>
                <a:gd name="T1" fmla="*/ 67 h 205"/>
                <a:gd name="T2" fmla="*/ 174 w 174"/>
                <a:gd name="T3" fmla="*/ 67 h 205"/>
                <a:gd name="T4" fmla="*/ 150 w 174"/>
                <a:gd name="T5" fmla="*/ 0 h 205"/>
                <a:gd name="T6" fmla="*/ 150 w 174"/>
                <a:gd name="T7" fmla="*/ 0 h 205"/>
                <a:gd name="T8" fmla="*/ 2 w 174"/>
                <a:gd name="T9" fmla="*/ 130 h 205"/>
                <a:gd name="T10" fmla="*/ 2 w 174"/>
                <a:gd name="T11" fmla="*/ 130 h 205"/>
                <a:gd name="T12" fmla="*/ 0 w 174"/>
                <a:gd name="T13" fmla="*/ 205 h 205"/>
                <a:gd name="T14" fmla="*/ 174 w 174"/>
                <a:gd name="T15" fmla="*/ 6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" h="205">
                  <a:moveTo>
                    <a:pt x="174" y="67"/>
                  </a:moveTo>
                  <a:cubicBezTo>
                    <a:pt x="174" y="67"/>
                    <a:pt x="174" y="67"/>
                    <a:pt x="174" y="67"/>
                  </a:cubicBezTo>
                  <a:cubicBezTo>
                    <a:pt x="167" y="45"/>
                    <a:pt x="158" y="23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73" y="86"/>
                    <a:pt x="2" y="130"/>
                    <a:pt x="2" y="130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1" y="155"/>
                    <a:pt x="0" y="180"/>
                    <a:pt x="0" y="205"/>
                  </a:cubicBezTo>
                  <a:cubicBezTo>
                    <a:pt x="108" y="180"/>
                    <a:pt x="174" y="67"/>
                    <a:pt x="174" y="67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91"/>
            <p:cNvSpPr>
              <a:spLocks/>
            </p:cNvSpPr>
            <p:nvPr/>
          </p:nvSpPr>
          <p:spPr bwMode="auto">
            <a:xfrm>
              <a:off x="1975" y="2322"/>
              <a:ext cx="197" cy="257"/>
            </a:xfrm>
            <a:custGeom>
              <a:avLst/>
              <a:gdLst>
                <a:gd name="T0" fmla="*/ 35 w 175"/>
                <a:gd name="T1" fmla="*/ 228 h 228"/>
                <a:gd name="T2" fmla="*/ 175 w 175"/>
                <a:gd name="T3" fmla="*/ 57 h 228"/>
                <a:gd name="T4" fmla="*/ 175 w 175"/>
                <a:gd name="T5" fmla="*/ 57 h 228"/>
                <a:gd name="T6" fmla="*/ 156 w 175"/>
                <a:gd name="T7" fmla="*/ 0 h 228"/>
                <a:gd name="T8" fmla="*/ 156 w 175"/>
                <a:gd name="T9" fmla="*/ 0 h 228"/>
                <a:gd name="T10" fmla="*/ 0 w 175"/>
                <a:gd name="T11" fmla="*/ 187 h 228"/>
                <a:gd name="T12" fmla="*/ 35 w 175"/>
                <a:gd name="T13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228">
                  <a:moveTo>
                    <a:pt x="35" y="228"/>
                  </a:moveTo>
                  <a:cubicBezTo>
                    <a:pt x="113" y="186"/>
                    <a:pt x="175" y="57"/>
                    <a:pt x="175" y="57"/>
                  </a:cubicBezTo>
                  <a:cubicBezTo>
                    <a:pt x="175" y="57"/>
                    <a:pt x="175" y="57"/>
                    <a:pt x="175" y="57"/>
                  </a:cubicBezTo>
                  <a:cubicBezTo>
                    <a:pt x="169" y="41"/>
                    <a:pt x="163" y="21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04" y="105"/>
                    <a:pt x="0" y="187"/>
                    <a:pt x="0" y="187"/>
                  </a:cubicBezTo>
                  <a:lnTo>
                    <a:pt x="35" y="228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92"/>
            <p:cNvSpPr>
              <a:spLocks/>
            </p:cNvSpPr>
            <p:nvPr/>
          </p:nvSpPr>
          <p:spPr bwMode="auto">
            <a:xfrm>
              <a:off x="1909" y="1865"/>
              <a:ext cx="132" cy="94"/>
            </a:xfrm>
            <a:custGeom>
              <a:avLst/>
              <a:gdLst>
                <a:gd name="T0" fmla="*/ 2 w 118"/>
                <a:gd name="T1" fmla="*/ 18 h 84"/>
                <a:gd name="T2" fmla="*/ 27 w 118"/>
                <a:gd name="T3" fmla="*/ 81 h 84"/>
                <a:gd name="T4" fmla="*/ 78 w 118"/>
                <a:gd name="T5" fmla="*/ 74 h 84"/>
                <a:gd name="T6" fmla="*/ 98 w 118"/>
                <a:gd name="T7" fmla="*/ 0 h 84"/>
                <a:gd name="T8" fmla="*/ 2 w 118"/>
                <a:gd name="T9" fmla="*/ 1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84">
                  <a:moveTo>
                    <a:pt x="2" y="18"/>
                  </a:moveTo>
                  <a:cubicBezTo>
                    <a:pt x="0" y="30"/>
                    <a:pt x="9" y="75"/>
                    <a:pt x="27" y="81"/>
                  </a:cubicBezTo>
                  <a:cubicBezTo>
                    <a:pt x="37" y="84"/>
                    <a:pt x="56" y="81"/>
                    <a:pt x="78" y="74"/>
                  </a:cubicBezTo>
                  <a:cubicBezTo>
                    <a:pt x="118" y="61"/>
                    <a:pt x="98" y="0"/>
                    <a:pt x="98" y="0"/>
                  </a:cubicBezTo>
                  <a:lnTo>
                    <a:pt x="2" y="18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93"/>
            <p:cNvSpPr>
              <a:spLocks/>
            </p:cNvSpPr>
            <p:nvPr/>
          </p:nvSpPr>
          <p:spPr bwMode="auto">
            <a:xfrm>
              <a:off x="1608" y="961"/>
              <a:ext cx="659" cy="944"/>
            </a:xfrm>
            <a:custGeom>
              <a:avLst/>
              <a:gdLst>
                <a:gd name="T0" fmla="*/ 552 w 586"/>
                <a:gd name="T1" fmla="*/ 376 h 839"/>
                <a:gd name="T2" fmla="*/ 584 w 586"/>
                <a:gd name="T3" fmla="*/ 647 h 839"/>
                <a:gd name="T4" fmla="*/ 535 w 586"/>
                <a:gd name="T5" fmla="*/ 736 h 839"/>
                <a:gd name="T6" fmla="*/ 392 w 586"/>
                <a:gd name="T7" fmla="*/ 783 h 839"/>
                <a:gd name="T8" fmla="*/ 319 w 586"/>
                <a:gd name="T9" fmla="*/ 838 h 839"/>
                <a:gd name="T10" fmla="*/ 261 w 586"/>
                <a:gd name="T11" fmla="*/ 814 h 839"/>
                <a:gd name="T12" fmla="*/ 101 w 586"/>
                <a:gd name="T13" fmla="*/ 810 h 839"/>
                <a:gd name="T14" fmla="*/ 54 w 586"/>
                <a:gd name="T15" fmla="*/ 746 h 839"/>
                <a:gd name="T16" fmla="*/ 4 w 586"/>
                <a:gd name="T17" fmla="*/ 425 h 839"/>
                <a:gd name="T18" fmla="*/ 61 w 586"/>
                <a:gd name="T19" fmla="*/ 212 h 839"/>
                <a:gd name="T20" fmla="*/ 552 w 586"/>
                <a:gd name="T21" fmla="*/ 376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6" h="839">
                  <a:moveTo>
                    <a:pt x="552" y="376"/>
                  </a:moveTo>
                  <a:cubicBezTo>
                    <a:pt x="552" y="376"/>
                    <a:pt x="586" y="581"/>
                    <a:pt x="584" y="647"/>
                  </a:cubicBezTo>
                  <a:cubicBezTo>
                    <a:pt x="582" y="713"/>
                    <a:pt x="571" y="722"/>
                    <a:pt x="535" y="736"/>
                  </a:cubicBezTo>
                  <a:cubicBezTo>
                    <a:pt x="499" y="751"/>
                    <a:pt x="408" y="770"/>
                    <a:pt x="392" y="783"/>
                  </a:cubicBezTo>
                  <a:cubicBezTo>
                    <a:pt x="376" y="797"/>
                    <a:pt x="345" y="837"/>
                    <a:pt x="319" y="838"/>
                  </a:cubicBezTo>
                  <a:cubicBezTo>
                    <a:pt x="292" y="839"/>
                    <a:pt x="277" y="816"/>
                    <a:pt x="261" y="814"/>
                  </a:cubicBezTo>
                  <a:cubicBezTo>
                    <a:pt x="245" y="813"/>
                    <a:pt x="122" y="813"/>
                    <a:pt x="101" y="810"/>
                  </a:cubicBezTo>
                  <a:cubicBezTo>
                    <a:pt x="80" y="806"/>
                    <a:pt x="63" y="791"/>
                    <a:pt x="54" y="746"/>
                  </a:cubicBezTo>
                  <a:cubicBezTo>
                    <a:pt x="45" y="701"/>
                    <a:pt x="0" y="517"/>
                    <a:pt x="4" y="425"/>
                  </a:cubicBezTo>
                  <a:cubicBezTo>
                    <a:pt x="9" y="333"/>
                    <a:pt x="9" y="256"/>
                    <a:pt x="61" y="212"/>
                  </a:cubicBezTo>
                  <a:cubicBezTo>
                    <a:pt x="76" y="193"/>
                    <a:pt x="490" y="0"/>
                    <a:pt x="552" y="37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94"/>
            <p:cNvSpPr>
              <a:spLocks/>
            </p:cNvSpPr>
            <p:nvPr/>
          </p:nvSpPr>
          <p:spPr bwMode="auto">
            <a:xfrm>
              <a:off x="1524" y="1506"/>
              <a:ext cx="135" cy="195"/>
            </a:xfrm>
            <a:custGeom>
              <a:avLst/>
              <a:gdLst>
                <a:gd name="T0" fmla="*/ 120 w 120"/>
                <a:gd name="T1" fmla="*/ 159 h 174"/>
                <a:gd name="T2" fmla="*/ 39 w 120"/>
                <a:gd name="T3" fmla="*/ 33 h 174"/>
                <a:gd name="T4" fmla="*/ 118 w 120"/>
                <a:gd name="T5" fmla="*/ 49 h 174"/>
                <a:gd name="T6" fmla="*/ 120 w 120"/>
                <a:gd name="T7" fmla="*/ 159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174">
                  <a:moveTo>
                    <a:pt x="120" y="159"/>
                  </a:moveTo>
                  <a:cubicBezTo>
                    <a:pt x="24" y="174"/>
                    <a:pt x="0" y="66"/>
                    <a:pt x="39" y="33"/>
                  </a:cubicBezTo>
                  <a:cubicBezTo>
                    <a:pt x="78" y="0"/>
                    <a:pt x="118" y="49"/>
                    <a:pt x="118" y="49"/>
                  </a:cubicBezTo>
                  <a:lnTo>
                    <a:pt x="120" y="159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95"/>
            <p:cNvSpPr>
              <a:spLocks/>
            </p:cNvSpPr>
            <p:nvPr/>
          </p:nvSpPr>
          <p:spPr bwMode="auto">
            <a:xfrm>
              <a:off x="2208" y="1410"/>
              <a:ext cx="145" cy="169"/>
            </a:xfrm>
            <a:custGeom>
              <a:avLst/>
              <a:gdLst>
                <a:gd name="T0" fmla="*/ 34 w 129"/>
                <a:gd name="T1" fmla="*/ 150 h 150"/>
                <a:gd name="T2" fmla="*/ 102 w 129"/>
                <a:gd name="T3" fmla="*/ 114 h 150"/>
                <a:gd name="T4" fmla="*/ 55 w 129"/>
                <a:gd name="T5" fmla="*/ 7 h 150"/>
                <a:gd name="T6" fmla="*/ 13 w 129"/>
                <a:gd name="T7" fmla="*/ 73 h 150"/>
                <a:gd name="T8" fmla="*/ 34 w 129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0">
                  <a:moveTo>
                    <a:pt x="34" y="150"/>
                  </a:moveTo>
                  <a:cubicBezTo>
                    <a:pt x="34" y="150"/>
                    <a:pt x="75" y="150"/>
                    <a:pt x="102" y="114"/>
                  </a:cubicBezTo>
                  <a:cubicBezTo>
                    <a:pt x="129" y="79"/>
                    <a:pt x="110" y="0"/>
                    <a:pt x="55" y="7"/>
                  </a:cubicBezTo>
                  <a:cubicBezTo>
                    <a:pt x="0" y="14"/>
                    <a:pt x="13" y="73"/>
                    <a:pt x="13" y="73"/>
                  </a:cubicBezTo>
                  <a:lnTo>
                    <a:pt x="34" y="15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96"/>
            <p:cNvSpPr>
              <a:spLocks/>
            </p:cNvSpPr>
            <p:nvPr/>
          </p:nvSpPr>
          <p:spPr bwMode="auto">
            <a:xfrm>
              <a:off x="1623" y="934"/>
              <a:ext cx="637" cy="963"/>
            </a:xfrm>
            <a:custGeom>
              <a:avLst/>
              <a:gdLst>
                <a:gd name="T0" fmla="*/ 522 w 566"/>
                <a:gd name="T1" fmla="*/ 376 h 856"/>
                <a:gd name="T2" fmla="*/ 560 w 566"/>
                <a:gd name="T3" fmla="*/ 581 h 856"/>
                <a:gd name="T4" fmla="*/ 566 w 566"/>
                <a:gd name="T5" fmla="*/ 654 h 856"/>
                <a:gd name="T6" fmla="*/ 480 w 566"/>
                <a:gd name="T7" fmla="*/ 754 h 856"/>
                <a:gd name="T8" fmla="*/ 423 w 566"/>
                <a:gd name="T9" fmla="*/ 778 h 856"/>
                <a:gd name="T10" fmla="*/ 337 w 566"/>
                <a:gd name="T11" fmla="*/ 817 h 856"/>
                <a:gd name="T12" fmla="*/ 221 w 566"/>
                <a:gd name="T13" fmla="*/ 824 h 856"/>
                <a:gd name="T14" fmla="*/ 93 w 566"/>
                <a:gd name="T15" fmla="*/ 805 h 856"/>
                <a:gd name="T16" fmla="*/ 47 w 566"/>
                <a:gd name="T17" fmla="*/ 741 h 856"/>
                <a:gd name="T18" fmla="*/ 6 w 566"/>
                <a:gd name="T19" fmla="*/ 419 h 856"/>
                <a:gd name="T20" fmla="*/ 49 w 566"/>
                <a:gd name="T21" fmla="*/ 209 h 856"/>
                <a:gd name="T22" fmla="*/ 522 w 566"/>
                <a:gd name="T23" fmla="*/ 376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6" h="856">
                  <a:moveTo>
                    <a:pt x="522" y="376"/>
                  </a:moveTo>
                  <a:cubicBezTo>
                    <a:pt x="522" y="376"/>
                    <a:pt x="551" y="495"/>
                    <a:pt x="560" y="581"/>
                  </a:cubicBezTo>
                  <a:cubicBezTo>
                    <a:pt x="563" y="607"/>
                    <a:pt x="566" y="639"/>
                    <a:pt x="566" y="654"/>
                  </a:cubicBezTo>
                  <a:cubicBezTo>
                    <a:pt x="564" y="707"/>
                    <a:pt x="525" y="735"/>
                    <a:pt x="480" y="754"/>
                  </a:cubicBezTo>
                  <a:cubicBezTo>
                    <a:pt x="461" y="762"/>
                    <a:pt x="442" y="771"/>
                    <a:pt x="423" y="778"/>
                  </a:cubicBezTo>
                  <a:cubicBezTo>
                    <a:pt x="392" y="789"/>
                    <a:pt x="357" y="789"/>
                    <a:pt x="337" y="817"/>
                  </a:cubicBezTo>
                  <a:cubicBezTo>
                    <a:pt x="310" y="856"/>
                    <a:pt x="260" y="828"/>
                    <a:pt x="221" y="824"/>
                  </a:cubicBezTo>
                  <a:cubicBezTo>
                    <a:pt x="154" y="816"/>
                    <a:pt x="100" y="807"/>
                    <a:pt x="93" y="805"/>
                  </a:cubicBezTo>
                  <a:cubicBezTo>
                    <a:pt x="73" y="802"/>
                    <a:pt x="56" y="787"/>
                    <a:pt x="47" y="741"/>
                  </a:cubicBezTo>
                  <a:cubicBezTo>
                    <a:pt x="38" y="696"/>
                    <a:pt x="2" y="511"/>
                    <a:pt x="6" y="419"/>
                  </a:cubicBezTo>
                  <a:cubicBezTo>
                    <a:pt x="9" y="326"/>
                    <a:pt x="0" y="252"/>
                    <a:pt x="49" y="209"/>
                  </a:cubicBezTo>
                  <a:cubicBezTo>
                    <a:pt x="63" y="189"/>
                    <a:pt x="459" y="0"/>
                    <a:pt x="522" y="376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97"/>
            <p:cNvSpPr>
              <a:spLocks/>
            </p:cNvSpPr>
            <p:nvPr/>
          </p:nvSpPr>
          <p:spPr bwMode="auto">
            <a:xfrm>
              <a:off x="1643" y="965"/>
              <a:ext cx="546" cy="380"/>
            </a:xfrm>
            <a:custGeom>
              <a:avLst/>
              <a:gdLst>
                <a:gd name="T0" fmla="*/ 353 w 485"/>
                <a:gd name="T1" fmla="*/ 328 h 338"/>
                <a:gd name="T2" fmla="*/ 202 w 485"/>
                <a:gd name="T3" fmla="*/ 337 h 338"/>
                <a:gd name="T4" fmla="*/ 0 w 485"/>
                <a:gd name="T5" fmla="*/ 280 h 338"/>
                <a:gd name="T6" fmla="*/ 31 w 485"/>
                <a:gd name="T7" fmla="*/ 182 h 338"/>
                <a:gd name="T8" fmla="*/ 485 w 485"/>
                <a:gd name="T9" fmla="*/ 275 h 338"/>
                <a:gd name="T10" fmla="*/ 427 w 485"/>
                <a:gd name="T11" fmla="*/ 303 h 338"/>
                <a:gd name="T12" fmla="*/ 353 w 485"/>
                <a:gd name="T13" fmla="*/ 328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5" h="338">
                  <a:moveTo>
                    <a:pt x="353" y="328"/>
                  </a:moveTo>
                  <a:cubicBezTo>
                    <a:pt x="300" y="335"/>
                    <a:pt x="256" y="338"/>
                    <a:pt x="202" y="337"/>
                  </a:cubicBezTo>
                  <a:cubicBezTo>
                    <a:pt x="127" y="336"/>
                    <a:pt x="66" y="300"/>
                    <a:pt x="0" y="280"/>
                  </a:cubicBezTo>
                  <a:cubicBezTo>
                    <a:pt x="2" y="231"/>
                    <a:pt x="0" y="209"/>
                    <a:pt x="31" y="182"/>
                  </a:cubicBezTo>
                  <a:cubicBezTo>
                    <a:pt x="44" y="163"/>
                    <a:pt x="385" y="0"/>
                    <a:pt x="485" y="275"/>
                  </a:cubicBezTo>
                  <a:cubicBezTo>
                    <a:pt x="466" y="285"/>
                    <a:pt x="447" y="294"/>
                    <a:pt x="427" y="303"/>
                  </a:cubicBezTo>
                  <a:cubicBezTo>
                    <a:pt x="403" y="307"/>
                    <a:pt x="377" y="325"/>
                    <a:pt x="353" y="32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98"/>
            <p:cNvSpPr>
              <a:spLocks/>
            </p:cNvSpPr>
            <p:nvPr/>
          </p:nvSpPr>
          <p:spPr bwMode="auto">
            <a:xfrm>
              <a:off x="2121" y="1144"/>
              <a:ext cx="166" cy="480"/>
            </a:xfrm>
            <a:custGeom>
              <a:avLst/>
              <a:gdLst>
                <a:gd name="T0" fmla="*/ 107 w 147"/>
                <a:gd name="T1" fmla="*/ 0 h 427"/>
                <a:gd name="T2" fmla="*/ 147 w 147"/>
                <a:gd name="T3" fmla="*/ 245 h 427"/>
                <a:gd name="T4" fmla="*/ 121 w 147"/>
                <a:gd name="T5" fmla="*/ 246 h 427"/>
                <a:gd name="T6" fmla="*/ 89 w 147"/>
                <a:gd name="T7" fmla="*/ 304 h 427"/>
                <a:gd name="T8" fmla="*/ 94 w 147"/>
                <a:gd name="T9" fmla="*/ 414 h 427"/>
                <a:gd name="T10" fmla="*/ 76 w 147"/>
                <a:gd name="T11" fmla="*/ 424 h 427"/>
                <a:gd name="T12" fmla="*/ 55 w 147"/>
                <a:gd name="T13" fmla="*/ 419 h 427"/>
                <a:gd name="T14" fmla="*/ 0 w 147"/>
                <a:gd name="T15" fmla="*/ 55 h 427"/>
                <a:gd name="T16" fmla="*/ 107 w 147"/>
                <a:gd name="T17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7" h="427">
                  <a:moveTo>
                    <a:pt x="107" y="0"/>
                  </a:moveTo>
                  <a:cubicBezTo>
                    <a:pt x="107" y="0"/>
                    <a:pt x="146" y="178"/>
                    <a:pt x="147" y="245"/>
                  </a:cubicBezTo>
                  <a:cubicBezTo>
                    <a:pt x="147" y="245"/>
                    <a:pt x="135" y="242"/>
                    <a:pt x="121" y="246"/>
                  </a:cubicBezTo>
                  <a:cubicBezTo>
                    <a:pt x="105" y="251"/>
                    <a:pt x="88" y="265"/>
                    <a:pt x="89" y="304"/>
                  </a:cubicBezTo>
                  <a:cubicBezTo>
                    <a:pt x="92" y="377"/>
                    <a:pt x="94" y="414"/>
                    <a:pt x="94" y="414"/>
                  </a:cubicBezTo>
                  <a:cubicBezTo>
                    <a:pt x="94" y="414"/>
                    <a:pt x="94" y="421"/>
                    <a:pt x="76" y="424"/>
                  </a:cubicBezTo>
                  <a:cubicBezTo>
                    <a:pt x="58" y="427"/>
                    <a:pt x="55" y="419"/>
                    <a:pt x="55" y="419"/>
                  </a:cubicBezTo>
                  <a:cubicBezTo>
                    <a:pt x="0" y="55"/>
                    <a:pt x="0" y="55"/>
                    <a:pt x="0" y="55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99"/>
            <p:cNvSpPr>
              <a:spLocks/>
            </p:cNvSpPr>
            <p:nvPr/>
          </p:nvSpPr>
          <p:spPr bwMode="auto">
            <a:xfrm>
              <a:off x="2228" y="1385"/>
              <a:ext cx="59" cy="60"/>
            </a:xfrm>
            <a:custGeom>
              <a:avLst/>
              <a:gdLst>
                <a:gd name="T0" fmla="*/ 0 w 52"/>
                <a:gd name="T1" fmla="*/ 50 h 53"/>
                <a:gd name="T2" fmla="*/ 13 w 52"/>
                <a:gd name="T3" fmla="*/ 5 h 53"/>
                <a:gd name="T4" fmla="*/ 50 w 52"/>
                <a:gd name="T5" fmla="*/ 0 h 53"/>
                <a:gd name="T6" fmla="*/ 50 w 52"/>
                <a:gd name="T7" fmla="*/ 0 h 53"/>
                <a:gd name="T8" fmla="*/ 52 w 52"/>
                <a:gd name="T9" fmla="*/ 30 h 53"/>
                <a:gd name="T10" fmla="*/ 26 w 52"/>
                <a:gd name="T11" fmla="*/ 31 h 53"/>
                <a:gd name="T12" fmla="*/ 0 w 52"/>
                <a:gd name="T13" fmla="*/ 53 h 53"/>
                <a:gd name="T14" fmla="*/ 0 w 52"/>
                <a:gd name="T15" fmla="*/ 53 h 53"/>
                <a:gd name="T16" fmla="*/ 0 w 52"/>
                <a:gd name="T17" fmla="*/ 51 h 53"/>
                <a:gd name="T18" fmla="*/ 0 w 52"/>
                <a:gd name="T19" fmla="*/ 5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53">
                  <a:moveTo>
                    <a:pt x="0" y="50"/>
                  </a:moveTo>
                  <a:cubicBezTo>
                    <a:pt x="2" y="34"/>
                    <a:pt x="6" y="19"/>
                    <a:pt x="13" y="5"/>
                  </a:cubicBezTo>
                  <a:cubicBezTo>
                    <a:pt x="25" y="3"/>
                    <a:pt x="38" y="2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2" y="11"/>
                    <a:pt x="52" y="21"/>
                    <a:pt x="52" y="30"/>
                  </a:cubicBezTo>
                  <a:cubicBezTo>
                    <a:pt x="52" y="30"/>
                    <a:pt x="40" y="27"/>
                    <a:pt x="26" y="31"/>
                  </a:cubicBezTo>
                  <a:cubicBezTo>
                    <a:pt x="16" y="34"/>
                    <a:pt x="6" y="40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2"/>
                    <a:pt x="0" y="51"/>
                  </a:cubicBezTo>
                  <a:cubicBezTo>
                    <a:pt x="0" y="51"/>
                    <a:pt x="0" y="50"/>
                    <a:pt x="0" y="5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00"/>
            <p:cNvSpPr>
              <a:spLocks/>
            </p:cNvSpPr>
            <p:nvPr/>
          </p:nvSpPr>
          <p:spPr bwMode="auto">
            <a:xfrm>
              <a:off x="2124" y="1162"/>
              <a:ext cx="133" cy="129"/>
            </a:xfrm>
            <a:custGeom>
              <a:avLst/>
              <a:gdLst>
                <a:gd name="T0" fmla="*/ 110 w 119"/>
                <a:gd name="T1" fmla="*/ 0 h 115"/>
                <a:gd name="T2" fmla="*/ 119 w 119"/>
                <a:gd name="T3" fmla="*/ 53 h 115"/>
                <a:gd name="T4" fmla="*/ 9 w 119"/>
                <a:gd name="T5" fmla="*/ 115 h 115"/>
                <a:gd name="T6" fmla="*/ 0 w 119"/>
                <a:gd name="T7" fmla="*/ 69 h 115"/>
                <a:gd name="T8" fmla="*/ 110 w 119"/>
                <a:gd name="T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5">
                  <a:moveTo>
                    <a:pt x="110" y="0"/>
                  </a:moveTo>
                  <a:cubicBezTo>
                    <a:pt x="119" y="53"/>
                    <a:pt x="119" y="53"/>
                    <a:pt x="119" y="53"/>
                  </a:cubicBezTo>
                  <a:cubicBezTo>
                    <a:pt x="119" y="53"/>
                    <a:pt x="68" y="106"/>
                    <a:pt x="9" y="115"/>
                  </a:cubicBezTo>
                  <a:cubicBezTo>
                    <a:pt x="0" y="69"/>
                    <a:pt x="0" y="69"/>
                    <a:pt x="0" y="69"/>
                  </a:cubicBezTo>
                  <a:lnTo>
                    <a:pt x="110" y="0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01"/>
            <p:cNvSpPr>
              <a:spLocks/>
            </p:cNvSpPr>
            <p:nvPr/>
          </p:nvSpPr>
          <p:spPr bwMode="auto">
            <a:xfrm>
              <a:off x="1455" y="960"/>
              <a:ext cx="837" cy="755"/>
            </a:xfrm>
            <a:custGeom>
              <a:avLst/>
              <a:gdLst>
                <a:gd name="T0" fmla="*/ 581 w 744"/>
                <a:gd name="T1" fmla="*/ 5 h 671"/>
                <a:gd name="T2" fmla="*/ 473 w 744"/>
                <a:gd name="T3" fmla="*/ 88 h 671"/>
                <a:gd name="T4" fmla="*/ 247 w 744"/>
                <a:gd name="T5" fmla="*/ 48 h 671"/>
                <a:gd name="T6" fmla="*/ 124 w 744"/>
                <a:gd name="T7" fmla="*/ 176 h 671"/>
                <a:gd name="T8" fmla="*/ 12 w 744"/>
                <a:gd name="T9" fmla="*/ 249 h 671"/>
                <a:gd name="T10" fmla="*/ 100 w 744"/>
                <a:gd name="T11" fmla="*/ 518 h 671"/>
                <a:gd name="T12" fmla="*/ 114 w 744"/>
                <a:gd name="T13" fmla="*/ 509 h 671"/>
                <a:gd name="T14" fmla="*/ 162 w 744"/>
                <a:gd name="T15" fmla="*/ 519 h 671"/>
                <a:gd name="T16" fmla="*/ 194 w 744"/>
                <a:gd name="T17" fmla="*/ 662 h 671"/>
                <a:gd name="T18" fmla="*/ 221 w 744"/>
                <a:gd name="T19" fmla="*/ 668 h 671"/>
                <a:gd name="T20" fmla="*/ 243 w 744"/>
                <a:gd name="T21" fmla="*/ 654 h 671"/>
                <a:gd name="T22" fmla="*/ 201 w 744"/>
                <a:gd name="T23" fmla="*/ 386 h 671"/>
                <a:gd name="T24" fmla="*/ 206 w 744"/>
                <a:gd name="T25" fmla="*/ 280 h 671"/>
                <a:gd name="T26" fmla="*/ 560 w 744"/>
                <a:gd name="T27" fmla="*/ 298 h 671"/>
                <a:gd name="T28" fmla="*/ 743 w 744"/>
                <a:gd name="T29" fmla="*/ 24 h 671"/>
                <a:gd name="T30" fmla="*/ 674 w 744"/>
                <a:gd name="T31" fmla="*/ 78 h 671"/>
                <a:gd name="T32" fmla="*/ 644 w 744"/>
                <a:gd name="T33" fmla="*/ 0 h 671"/>
                <a:gd name="T34" fmla="*/ 619 w 744"/>
                <a:gd name="T35" fmla="*/ 60 h 671"/>
                <a:gd name="T36" fmla="*/ 581 w 744"/>
                <a:gd name="T37" fmla="*/ 5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4" h="671">
                  <a:moveTo>
                    <a:pt x="581" y="5"/>
                  </a:moveTo>
                  <a:cubicBezTo>
                    <a:pt x="581" y="5"/>
                    <a:pt x="576" y="85"/>
                    <a:pt x="473" y="88"/>
                  </a:cubicBezTo>
                  <a:cubicBezTo>
                    <a:pt x="371" y="90"/>
                    <a:pt x="328" y="31"/>
                    <a:pt x="247" y="48"/>
                  </a:cubicBezTo>
                  <a:cubicBezTo>
                    <a:pt x="166" y="64"/>
                    <a:pt x="117" y="126"/>
                    <a:pt x="124" y="176"/>
                  </a:cubicBezTo>
                  <a:cubicBezTo>
                    <a:pt x="124" y="176"/>
                    <a:pt x="30" y="162"/>
                    <a:pt x="12" y="249"/>
                  </a:cubicBezTo>
                  <a:cubicBezTo>
                    <a:pt x="0" y="302"/>
                    <a:pt x="43" y="381"/>
                    <a:pt x="100" y="518"/>
                  </a:cubicBezTo>
                  <a:cubicBezTo>
                    <a:pt x="100" y="518"/>
                    <a:pt x="107" y="512"/>
                    <a:pt x="114" y="509"/>
                  </a:cubicBezTo>
                  <a:cubicBezTo>
                    <a:pt x="125" y="505"/>
                    <a:pt x="141" y="504"/>
                    <a:pt x="162" y="519"/>
                  </a:cubicBezTo>
                  <a:cubicBezTo>
                    <a:pt x="185" y="535"/>
                    <a:pt x="194" y="662"/>
                    <a:pt x="194" y="662"/>
                  </a:cubicBezTo>
                  <a:cubicBezTo>
                    <a:pt x="194" y="662"/>
                    <a:pt x="199" y="671"/>
                    <a:pt x="221" y="668"/>
                  </a:cubicBezTo>
                  <a:cubicBezTo>
                    <a:pt x="243" y="664"/>
                    <a:pt x="243" y="654"/>
                    <a:pt x="243" y="654"/>
                  </a:cubicBezTo>
                  <a:cubicBezTo>
                    <a:pt x="243" y="654"/>
                    <a:pt x="222" y="508"/>
                    <a:pt x="201" y="386"/>
                  </a:cubicBezTo>
                  <a:cubicBezTo>
                    <a:pt x="192" y="336"/>
                    <a:pt x="200" y="296"/>
                    <a:pt x="206" y="280"/>
                  </a:cubicBezTo>
                  <a:cubicBezTo>
                    <a:pt x="206" y="280"/>
                    <a:pt x="376" y="367"/>
                    <a:pt x="560" y="298"/>
                  </a:cubicBezTo>
                  <a:cubicBezTo>
                    <a:pt x="743" y="229"/>
                    <a:pt x="744" y="110"/>
                    <a:pt x="743" y="24"/>
                  </a:cubicBezTo>
                  <a:cubicBezTo>
                    <a:pt x="743" y="24"/>
                    <a:pt x="717" y="55"/>
                    <a:pt x="674" y="78"/>
                  </a:cubicBezTo>
                  <a:cubicBezTo>
                    <a:pt x="674" y="78"/>
                    <a:pt x="681" y="22"/>
                    <a:pt x="644" y="0"/>
                  </a:cubicBezTo>
                  <a:cubicBezTo>
                    <a:pt x="644" y="0"/>
                    <a:pt x="643" y="40"/>
                    <a:pt x="619" y="60"/>
                  </a:cubicBezTo>
                  <a:cubicBezTo>
                    <a:pt x="619" y="60"/>
                    <a:pt x="628" y="26"/>
                    <a:pt x="581" y="5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02"/>
            <p:cNvSpPr>
              <a:spLocks/>
            </p:cNvSpPr>
            <p:nvPr/>
          </p:nvSpPr>
          <p:spPr bwMode="auto">
            <a:xfrm>
              <a:off x="1548" y="1492"/>
              <a:ext cx="103" cy="65"/>
            </a:xfrm>
            <a:custGeom>
              <a:avLst/>
              <a:gdLst>
                <a:gd name="T0" fmla="*/ 51 w 92"/>
                <a:gd name="T1" fmla="*/ 2 h 58"/>
                <a:gd name="T2" fmla="*/ 89 w 92"/>
                <a:gd name="T3" fmla="*/ 58 h 58"/>
                <a:gd name="T4" fmla="*/ 89 w 92"/>
                <a:gd name="T5" fmla="*/ 58 h 58"/>
                <a:gd name="T6" fmla="*/ 80 w 92"/>
                <a:gd name="T7" fmla="*/ 46 h 58"/>
                <a:gd name="T8" fmla="*/ 32 w 92"/>
                <a:gd name="T9" fmla="*/ 36 h 58"/>
                <a:gd name="T10" fmla="*/ 18 w 92"/>
                <a:gd name="T11" fmla="*/ 45 h 58"/>
                <a:gd name="T12" fmla="*/ 0 w 92"/>
                <a:gd name="T13" fmla="*/ 2 h 58"/>
                <a:gd name="T14" fmla="*/ 51 w 92"/>
                <a:gd name="T15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8">
                  <a:moveTo>
                    <a:pt x="51" y="2"/>
                  </a:moveTo>
                  <a:cubicBezTo>
                    <a:pt x="74" y="27"/>
                    <a:pt x="92" y="54"/>
                    <a:pt x="89" y="58"/>
                  </a:cubicBezTo>
                  <a:cubicBezTo>
                    <a:pt x="89" y="58"/>
                    <a:pt x="89" y="58"/>
                    <a:pt x="89" y="58"/>
                  </a:cubicBezTo>
                  <a:cubicBezTo>
                    <a:pt x="86" y="52"/>
                    <a:pt x="83" y="48"/>
                    <a:pt x="80" y="46"/>
                  </a:cubicBezTo>
                  <a:cubicBezTo>
                    <a:pt x="59" y="31"/>
                    <a:pt x="43" y="32"/>
                    <a:pt x="32" y="36"/>
                  </a:cubicBezTo>
                  <a:cubicBezTo>
                    <a:pt x="25" y="39"/>
                    <a:pt x="18" y="45"/>
                    <a:pt x="18" y="45"/>
                  </a:cubicBezTo>
                  <a:cubicBezTo>
                    <a:pt x="12" y="30"/>
                    <a:pt x="6" y="16"/>
                    <a:pt x="0" y="2"/>
                  </a:cubicBezTo>
                  <a:cubicBezTo>
                    <a:pt x="17" y="0"/>
                    <a:pt x="34" y="0"/>
                    <a:pt x="51" y="2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03"/>
            <p:cNvSpPr>
              <a:spLocks/>
            </p:cNvSpPr>
            <p:nvPr/>
          </p:nvSpPr>
          <p:spPr bwMode="auto">
            <a:xfrm>
              <a:off x="2041" y="1346"/>
              <a:ext cx="102" cy="68"/>
            </a:xfrm>
            <a:custGeom>
              <a:avLst/>
              <a:gdLst>
                <a:gd name="T0" fmla="*/ 0 w 90"/>
                <a:gd name="T1" fmla="*/ 42 h 60"/>
                <a:gd name="T2" fmla="*/ 28 w 90"/>
                <a:gd name="T3" fmla="*/ 4 h 60"/>
                <a:gd name="T4" fmla="*/ 83 w 90"/>
                <a:gd name="T5" fmla="*/ 35 h 60"/>
                <a:gd name="T6" fmla="*/ 80 w 90"/>
                <a:gd name="T7" fmla="*/ 60 h 60"/>
                <a:gd name="T8" fmla="*/ 0 w 90"/>
                <a:gd name="T9" fmla="*/ 4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60">
                  <a:moveTo>
                    <a:pt x="0" y="42"/>
                  </a:moveTo>
                  <a:cubicBezTo>
                    <a:pt x="0" y="42"/>
                    <a:pt x="3" y="9"/>
                    <a:pt x="28" y="4"/>
                  </a:cubicBezTo>
                  <a:cubicBezTo>
                    <a:pt x="52" y="0"/>
                    <a:pt x="76" y="23"/>
                    <a:pt x="83" y="35"/>
                  </a:cubicBezTo>
                  <a:cubicBezTo>
                    <a:pt x="90" y="46"/>
                    <a:pt x="80" y="60"/>
                    <a:pt x="80" y="60"/>
                  </a:cubicBezTo>
                  <a:cubicBezTo>
                    <a:pt x="80" y="60"/>
                    <a:pt x="50" y="21"/>
                    <a:pt x="0" y="42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04"/>
            <p:cNvSpPr>
              <a:spLocks/>
            </p:cNvSpPr>
            <p:nvPr/>
          </p:nvSpPr>
          <p:spPr bwMode="auto">
            <a:xfrm>
              <a:off x="1712" y="1385"/>
              <a:ext cx="97" cy="83"/>
            </a:xfrm>
            <a:custGeom>
              <a:avLst/>
              <a:gdLst>
                <a:gd name="T0" fmla="*/ 71 w 86"/>
                <a:gd name="T1" fmla="*/ 1 h 73"/>
                <a:gd name="T2" fmla="*/ 82 w 86"/>
                <a:gd name="T3" fmla="*/ 42 h 73"/>
                <a:gd name="T4" fmla="*/ 16 w 86"/>
                <a:gd name="T5" fmla="*/ 73 h 73"/>
                <a:gd name="T6" fmla="*/ 6 w 86"/>
                <a:gd name="T7" fmla="*/ 51 h 73"/>
                <a:gd name="T8" fmla="*/ 71 w 86"/>
                <a:gd name="T9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73">
                  <a:moveTo>
                    <a:pt x="71" y="1"/>
                  </a:moveTo>
                  <a:cubicBezTo>
                    <a:pt x="71" y="1"/>
                    <a:pt x="86" y="23"/>
                    <a:pt x="82" y="42"/>
                  </a:cubicBezTo>
                  <a:cubicBezTo>
                    <a:pt x="82" y="42"/>
                    <a:pt x="38" y="37"/>
                    <a:pt x="16" y="73"/>
                  </a:cubicBezTo>
                  <a:cubicBezTo>
                    <a:pt x="16" y="73"/>
                    <a:pt x="0" y="65"/>
                    <a:pt x="6" y="51"/>
                  </a:cubicBezTo>
                  <a:cubicBezTo>
                    <a:pt x="12" y="37"/>
                    <a:pt x="45" y="0"/>
                    <a:pt x="71" y="1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05"/>
            <p:cNvSpPr>
              <a:spLocks/>
            </p:cNvSpPr>
            <p:nvPr/>
          </p:nvSpPr>
          <p:spPr bwMode="auto">
            <a:xfrm>
              <a:off x="1543" y="1604"/>
              <a:ext cx="117" cy="83"/>
            </a:xfrm>
            <a:custGeom>
              <a:avLst/>
              <a:gdLst>
                <a:gd name="T0" fmla="*/ 90 w 104"/>
                <a:gd name="T1" fmla="*/ 74 h 74"/>
                <a:gd name="T2" fmla="*/ 104 w 104"/>
                <a:gd name="T3" fmla="*/ 74 h 74"/>
                <a:gd name="T4" fmla="*/ 103 w 104"/>
                <a:gd name="T5" fmla="*/ 65 h 74"/>
                <a:gd name="T6" fmla="*/ 10 w 104"/>
                <a:gd name="T7" fmla="*/ 0 h 74"/>
                <a:gd name="T8" fmla="*/ 90 w 104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74">
                  <a:moveTo>
                    <a:pt x="90" y="74"/>
                  </a:moveTo>
                  <a:cubicBezTo>
                    <a:pt x="104" y="74"/>
                    <a:pt x="104" y="74"/>
                    <a:pt x="104" y="74"/>
                  </a:cubicBezTo>
                  <a:cubicBezTo>
                    <a:pt x="103" y="65"/>
                    <a:pt x="103" y="65"/>
                    <a:pt x="103" y="65"/>
                  </a:cubicBezTo>
                  <a:cubicBezTo>
                    <a:pt x="103" y="65"/>
                    <a:pt x="19" y="53"/>
                    <a:pt x="10" y="0"/>
                  </a:cubicBezTo>
                  <a:cubicBezTo>
                    <a:pt x="10" y="0"/>
                    <a:pt x="0" y="60"/>
                    <a:pt x="90" y="7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06"/>
            <p:cNvSpPr>
              <a:spLocks/>
            </p:cNvSpPr>
            <p:nvPr/>
          </p:nvSpPr>
          <p:spPr bwMode="auto">
            <a:xfrm>
              <a:off x="2229" y="1447"/>
              <a:ext cx="88" cy="96"/>
            </a:xfrm>
            <a:custGeom>
              <a:avLst/>
              <a:gdLst>
                <a:gd name="T0" fmla="*/ 26 w 78"/>
                <a:gd name="T1" fmla="*/ 85 h 85"/>
                <a:gd name="T2" fmla="*/ 48 w 78"/>
                <a:gd name="T3" fmla="*/ 10 h 85"/>
                <a:gd name="T4" fmla="*/ 63 w 78"/>
                <a:gd name="T5" fmla="*/ 63 h 85"/>
                <a:gd name="T6" fmla="*/ 26 w 78"/>
                <a:gd name="T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85">
                  <a:moveTo>
                    <a:pt x="26" y="85"/>
                  </a:moveTo>
                  <a:cubicBezTo>
                    <a:pt x="26" y="85"/>
                    <a:pt x="0" y="0"/>
                    <a:pt x="48" y="10"/>
                  </a:cubicBezTo>
                  <a:cubicBezTo>
                    <a:pt x="78" y="15"/>
                    <a:pt x="77" y="44"/>
                    <a:pt x="63" y="63"/>
                  </a:cubicBezTo>
                  <a:cubicBezTo>
                    <a:pt x="53" y="76"/>
                    <a:pt x="38" y="84"/>
                    <a:pt x="26" y="8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07"/>
            <p:cNvSpPr>
              <a:spLocks/>
            </p:cNvSpPr>
            <p:nvPr/>
          </p:nvSpPr>
          <p:spPr bwMode="auto">
            <a:xfrm>
              <a:off x="2253" y="1459"/>
              <a:ext cx="62" cy="83"/>
            </a:xfrm>
            <a:custGeom>
              <a:avLst/>
              <a:gdLst>
                <a:gd name="T0" fmla="*/ 5 w 55"/>
                <a:gd name="T1" fmla="*/ 74 h 74"/>
                <a:gd name="T2" fmla="*/ 0 w 55"/>
                <a:gd name="T3" fmla="*/ 52 h 74"/>
                <a:gd name="T4" fmla="*/ 50 w 55"/>
                <a:gd name="T5" fmla="*/ 35 h 74"/>
                <a:gd name="T6" fmla="*/ 5 w 55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74">
                  <a:moveTo>
                    <a:pt x="5" y="74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55" y="0"/>
                    <a:pt x="50" y="35"/>
                  </a:cubicBezTo>
                  <a:cubicBezTo>
                    <a:pt x="45" y="70"/>
                    <a:pt x="5" y="74"/>
                    <a:pt x="5" y="74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08"/>
            <p:cNvSpPr>
              <a:spLocks/>
            </p:cNvSpPr>
            <p:nvPr/>
          </p:nvSpPr>
          <p:spPr bwMode="auto">
            <a:xfrm>
              <a:off x="2140" y="1472"/>
              <a:ext cx="26" cy="14"/>
            </a:xfrm>
            <a:custGeom>
              <a:avLst/>
              <a:gdLst>
                <a:gd name="T0" fmla="*/ 1 w 23"/>
                <a:gd name="T1" fmla="*/ 8 h 12"/>
                <a:gd name="T2" fmla="*/ 6 w 23"/>
                <a:gd name="T3" fmla="*/ 11 h 12"/>
                <a:gd name="T4" fmla="*/ 19 w 23"/>
                <a:gd name="T5" fmla="*/ 9 h 12"/>
                <a:gd name="T6" fmla="*/ 22 w 23"/>
                <a:gd name="T7" fmla="*/ 4 h 12"/>
                <a:gd name="T8" fmla="*/ 22 w 23"/>
                <a:gd name="T9" fmla="*/ 4 h 12"/>
                <a:gd name="T10" fmla="*/ 18 w 23"/>
                <a:gd name="T11" fmla="*/ 1 h 12"/>
                <a:gd name="T12" fmla="*/ 4 w 23"/>
                <a:gd name="T13" fmla="*/ 3 h 12"/>
                <a:gd name="T14" fmla="*/ 1 w 23"/>
                <a:gd name="T15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2">
                  <a:moveTo>
                    <a:pt x="1" y="8"/>
                  </a:moveTo>
                  <a:cubicBezTo>
                    <a:pt x="1" y="10"/>
                    <a:pt x="3" y="12"/>
                    <a:pt x="6" y="11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1" y="8"/>
                    <a:pt x="23" y="6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20" y="0"/>
                    <a:pt x="18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4"/>
                    <a:pt x="0" y="6"/>
                    <a:pt x="1" y="8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09"/>
            <p:cNvSpPr>
              <a:spLocks/>
            </p:cNvSpPr>
            <p:nvPr/>
          </p:nvSpPr>
          <p:spPr bwMode="auto">
            <a:xfrm>
              <a:off x="1715" y="1541"/>
              <a:ext cx="22" cy="11"/>
            </a:xfrm>
            <a:custGeom>
              <a:avLst/>
              <a:gdLst>
                <a:gd name="T0" fmla="*/ 1 w 19"/>
                <a:gd name="T1" fmla="*/ 7 h 10"/>
                <a:gd name="T2" fmla="*/ 4 w 19"/>
                <a:gd name="T3" fmla="*/ 9 h 10"/>
                <a:gd name="T4" fmla="*/ 17 w 19"/>
                <a:gd name="T5" fmla="*/ 7 h 10"/>
                <a:gd name="T6" fmla="*/ 19 w 19"/>
                <a:gd name="T7" fmla="*/ 3 h 10"/>
                <a:gd name="T8" fmla="*/ 19 w 19"/>
                <a:gd name="T9" fmla="*/ 3 h 10"/>
                <a:gd name="T10" fmla="*/ 16 w 19"/>
                <a:gd name="T11" fmla="*/ 0 h 10"/>
                <a:gd name="T12" fmla="*/ 3 w 19"/>
                <a:gd name="T13" fmla="*/ 3 h 10"/>
                <a:gd name="T14" fmla="*/ 1 w 19"/>
                <a:gd name="T1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0">
                  <a:moveTo>
                    <a:pt x="1" y="7"/>
                  </a:moveTo>
                  <a:cubicBezTo>
                    <a:pt x="1" y="8"/>
                    <a:pt x="3" y="10"/>
                    <a:pt x="4" y="9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9" y="6"/>
                    <a:pt x="19" y="5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1"/>
                    <a:pt x="17" y="0"/>
                    <a:pt x="16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3"/>
                    <a:pt x="0" y="5"/>
                    <a:pt x="1" y="7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10"/>
            <p:cNvSpPr>
              <a:spLocks/>
            </p:cNvSpPr>
            <p:nvPr/>
          </p:nvSpPr>
          <p:spPr bwMode="auto">
            <a:xfrm>
              <a:off x="1936" y="1841"/>
              <a:ext cx="62" cy="25"/>
            </a:xfrm>
            <a:custGeom>
              <a:avLst/>
              <a:gdLst>
                <a:gd name="T0" fmla="*/ 1 w 55"/>
                <a:gd name="T1" fmla="*/ 16 h 22"/>
                <a:gd name="T2" fmla="*/ 29 w 55"/>
                <a:gd name="T3" fmla="*/ 19 h 22"/>
                <a:gd name="T4" fmla="*/ 54 w 55"/>
                <a:gd name="T5" fmla="*/ 6 h 22"/>
                <a:gd name="T6" fmla="*/ 26 w 55"/>
                <a:gd name="T7" fmla="*/ 3 h 22"/>
                <a:gd name="T8" fmla="*/ 1 w 55"/>
                <a:gd name="T9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2">
                  <a:moveTo>
                    <a:pt x="1" y="16"/>
                  </a:moveTo>
                  <a:cubicBezTo>
                    <a:pt x="2" y="21"/>
                    <a:pt x="14" y="22"/>
                    <a:pt x="29" y="19"/>
                  </a:cubicBezTo>
                  <a:cubicBezTo>
                    <a:pt x="44" y="16"/>
                    <a:pt x="55" y="10"/>
                    <a:pt x="54" y="6"/>
                  </a:cubicBezTo>
                  <a:cubicBezTo>
                    <a:pt x="53" y="1"/>
                    <a:pt x="40" y="0"/>
                    <a:pt x="26" y="3"/>
                  </a:cubicBezTo>
                  <a:cubicBezTo>
                    <a:pt x="11" y="6"/>
                    <a:pt x="0" y="12"/>
                    <a:pt x="1" y="16"/>
                  </a:cubicBezTo>
                  <a:close/>
                </a:path>
              </a:pathLst>
            </a:cu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11"/>
            <p:cNvSpPr>
              <a:spLocks/>
            </p:cNvSpPr>
            <p:nvPr/>
          </p:nvSpPr>
          <p:spPr bwMode="auto">
            <a:xfrm>
              <a:off x="1496" y="1198"/>
              <a:ext cx="144" cy="189"/>
            </a:xfrm>
            <a:custGeom>
              <a:avLst/>
              <a:gdLst>
                <a:gd name="T0" fmla="*/ 128 w 128"/>
                <a:gd name="T1" fmla="*/ 78 h 168"/>
                <a:gd name="T2" fmla="*/ 121 w 128"/>
                <a:gd name="T3" fmla="*/ 168 h 168"/>
                <a:gd name="T4" fmla="*/ 5 w 128"/>
                <a:gd name="T5" fmla="*/ 71 h 168"/>
                <a:gd name="T6" fmla="*/ 9 w 128"/>
                <a:gd name="T7" fmla="*/ 28 h 168"/>
                <a:gd name="T8" fmla="*/ 35 w 128"/>
                <a:gd name="T9" fmla="*/ 4 h 168"/>
                <a:gd name="T10" fmla="*/ 79 w 128"/>
                <a:gd name="T11" fmla="*/ 21 h 168"/>
                <a:gd name="T12" fmla="*/ 91 w 128"/>
                <a:gd name="T13" fmla="*/ 44 h 168"/>
                <a:gd name="T14" fmla="*/ 107 w 128"/>
                <a:gd name="T15" fmla="*/ 64 h 168"/>
                <a:gd name="T16" fmla="*/ 128 w 128"/>
                <a:gd name="T17" fmla="*/ 7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68">
                  <a:moveTo>
                    <a:pt x="128" y="78"/>
                  </a:moveTo>
                  <a:cubicBezTo>
                    <a:pt x="108" y="102"/>
                    <a:pt x="117" y="140"/>
                    <a:pt x="121" y="168"/>
                  </a:cubicBezTo>
                  <a:cubicBezTo>
                    <a:pt x="93" y="155"/>
                    <a:pt x="15" y="98"/>
                    <a:pt x="5" y="71"/>
                  </a:cubicBezTo>
                  <a:cubicBezTo>
                    <a:pt x="0" y="58"/>
                    <a:pt x="7" y="42"/>
                    <a:pt x="9" y="28"/>
                  </a:cubicBezTo>
                  <a:cubicBezTo>
                    <a:pt x="11" y="16"/>
                    <a:pt x="24" y="6"/>
                    <a:pt x="35" y="4"/>
                  </a:cubicBezTo>
                  <a:cubicBezTo>
                    <a:pt x="54" y="0"/>
                    <a:pt x="69" y="4"/>
                    <a:pt x="79" y="21"/>
                  </a:cubicBezTo>
                  <a:cubicBezTo>
                    <a:pt x="83" y="29"/>
                    <a:pt x="87" y="37"/>
                    <a:pt x="91" y="44"/>
                  </a:cubicBezTo>
                  <a:cubicBezTo>
                    <a:pt x="96" y="51"/>
                    <a:pt x="101" y="58"/>
                    <a:pt x="107" y="64"/>
                  </a:cubicBezTo>
                  <a:cubicBezTo>
                    <a:pt x="113" y="70"/>
                    <a:pt x="122" y="73"/>
                    <a:pt x="128" y="78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112"/>
            <p:cNvSpPr>
              <a:spLocks/>
            </p:cNvSpPr>
            <p:nvPr/>
          </p:nvSpPr>
          <p:spPr bwMode="auto">
            <a:xfrm>
              <a:off x="1597" y="1172"/>
              <a:ext cx="112" cy="94"/>
            </a:xfrm>
            <a:custGeom>
              <a:avLst/>
              <a:gdLst>
                <a:gd name="T0" fmla="*/ 3 w 99"/>
                <a:gd name="T1" fmla="*/ 2 h 84"/>
                <a:gd name="T2" fmla="*/ 7 w 99"/>
                <a:gd name="T3" fmla="*/ 0 h 84"/>
                <a:gd name="T4" fmla="*/ 38 w 99"/>
                <a:gd name="T5" fmla="*/ 25 h 84"/>
                <a:gd name="T6" fmla="*/ 71 w 99"/>
                <a:gd name="T7" fmla="*/ 60 h 84"/>
                <a:gd name="T8" fmla="*/ 99 w 99"/>
                <a:gd name="T9" fmla="*/ 84 h 84"/>
                <a:gd name="T10" fmla="*/ 33 w 99"/>
                <a:gd name="T11" fmla="*/ 50 h 84"/>
                <a:gd name="T12" fmla="*/ 12 w 99"/>
                <a:gd name="T13" fmla="*/ 21 h 84"/>
                <a:gd name="T14" fmla="*/ 3 w 99"/>
                <a:gd name="T15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84">
                  <a:moveTo>
                    <a:pt x="3" y="2"/>
                  </a:moveTo>
                  <a:cubicBezTo>
                    <a:pt x="3" y="1"/>
                    <a:pt x="5" y="1"/>
                    <a:pt x="7" y="0"/>
                  </a:cubicBezTo>
                  <a:cubicBezTo>
                    <a:pt x="16" y="0"/>
                    <a:pt x="32" y="18"/>
                    <a:pt x="38" y="25"/>
                  </a:cubicBezTo>
                  <a:cubicBezTo>
                    <a:pt x="49" y="36"/>
                    <a:pt x="60" y="48"/>
                    <a:pt x="71" y="60"/>
                  </a:cubicBezTo>
                  <a:cubicBezTo>
                    <a:pt x="76" y="65"/>
                    <a:pt x="91" y="84"/>
                    <a:pt x="99" y="84"/>
                  </a:cubicBezTo>
                  <a:cubicBezTo>
                    <a:pt x="74" y="83"/>
                    <a:pt x="51" y="67"/>
                    <a:pt x="33" y="50"/>
                  </a:cubicBezTo>
                  <a:cubicBezTo>
                    <a:pt x="25" y="42"/>
                    <a:pt x="18" y="31"/>
                    <a:pt x="12" y="21"/>
                  </a:cubicBezTo>
                  <a:cubicBezTo>
                    <a:pt x="9" y="18"/>
                    <a:pt x="0" y="7"/>
                    <a:pt x="3" y="2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113"/>
            <p:cNvSpPr>
              <a:spLocks/>
            </p:cNvSpPr>
            <p:nvPr/>
          </p:nvSpPr>
          <p:spPr bwMode="auto">
            <a:xfrm>
              <a:off x="1651" y="1031"/>
              <a:ext cx="197" cy="62"/>
            </a:xfrm>
            <a:custGeom>
              <a:avLst/>
              <a:gdLst>
                <a:gd name="T0" fmla="*/ 175 w 175"/>
                <a:gd name="T1" fmla="*/ 30 h 55"/>
                <a:gd name="T2" fmla="*/ 81 w 175"/>
                <a:gd name="T3" fmla="*/ 4 h 55"/>
                <a:gd name="T4" fmla="*/ 26 w 175"/>
                <a:gd name="T5" fmla="*/ 25 h 55"/>
                <a:gd name="T6" fmla="*/ 0 w 175"/>
                <a:gd name="T7" fmla="*/ 55 h 55"/>
                <a:gd name="T8" fmla="*/ 143 w 175"/>
                <a:gd name="T9" fmla="*/ 28 h 55"/>
                <a:gd name="T10" fmla="*/ 175 w 175"/>
                <a:gd name="T11" fmla="*/ 3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5" h="55">
                  <a:moveTo>
                    <a:pt x="175" y="30"/>
                  </a:moveTo>
                  <a:cubicBezTo>
                    <a:pt x="145" y="21"/>
                    <a:pt x="114" y="0"/>
                    <a:pt x="81" y="4"/>
                  </a:cubicBezTo>
                  <a:cubicBezTo>
                    <a:pt x="59" y="6"/>
                    <a:pt x="42" y="12"/>
                    <a:pt x="26" y="25"/>
                  </a:cubicBezTo>
                  <a:cubicBezTo>
                    <a:pt x="17" y="32"/>
                    <a:pt x="3" y="44"/>
                    <a:pt x="0" y="55"/>
                  </a:cubicBezTo>
                  <a:cubicBezTo>
                    <a:pt x="48" y="50"/>
                    <a:pt x="94" y="26"/>
                    <a:pt x="143" y="28"/>
                  </a:cubicBezTo>
                  <a:cubicBezTo>
                    <a:pt x="153" y="29"/>
                    <a:pt x="166" y="34"/>
                    <a:pt x="175" y="30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114"/>
            <p:cNvSpPr>
              <a:spLocks/>
            </p:cNvSpPr>
            <p:nvPr/>
          </p:nvSpPr>
          <p:spPr bwMode="auto">
            <a:xfrm>
              <a:off x="2135" y="1010"/>
              <a:ext cx="74" cy="116"/>
            </a:xfrm>
            <a:custGeom>
              <a:avLst/>
              <a:gdLst>
                <a:gd name="T0" fmla="*/ 62 w 66"/>
                <a:gd name="T1" fmla="*/ 0 h 103"/>
                <a:gd name="T2" fmla="*/ 56 w 66"/>
                <a:gd name="T3" fmla="*/ 46 h 103"/>
                <a:gd name="T4" fmla="*/ 32 w 66"/>
                <a:gd name="T5" fmla="*/ 79 h 103"/>
                <a:gd name="T6" fmla="*/ 0 w 66"/>
                <a:gd name="T7" fmla="*/ 103 h 103"/>
                <a:gd name="T8" fmla="*/ 51 w 66"/>
                <a:gd name="T9" fmla="*/ 34 h 103"/>
                <a:gd name="T10" fmla="*/ 62 w 66"/>
                <a:gd name="T11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103">
                  <a:moveTo>
                    <a:pt x="62" y="0"/>
                  </a:moveTo>
                  <a:cubicBezTo>
                    <a:pt x="66" y="14"/>
                    <a:pt x="61" y="33"/>
                    <a:pt x="56" y="46"/>
                  </a:cubicBezTo>
                  <a:cubicBezTo>
                    <a:pt x="51" y="59"/>
                    <a:pt x="43" y="70"/>
                    <a:pt x="32" y="79"/>
                  </a:cubicBezTo>
                  <a:cubicBezTo>
                    <a:pt x="23" y="87"/>
                    <a:pt x="13" y="99"/>
                    <a:pt x="0" y="103"/>
                  </a:cubicBezTo>
                  <a:cubicBezTo>
                    <a:pt x="26" y="85"/>
                    <a:pt x="41" y="63"/>
                    <a:pt x="51" y="34"/>
                  </a:cubicBezTo>
                  <a:cubicBezTo>
                    <a:pt x="54" y="23"/>
                    <a:pt x="55" y="9"/>
                    <a:pt x="62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115"/>
            <p:cNvSpPr>
              <a:spLocks/>
            </p:cNvSpPr>
            <p:nvPr/>
          </p:nvSpPr>
          <p:spPr bwMode="auto">
            <a:xfrm>
              <a:off x="2074" y="1013"/>
              <a:ext cx="65" cy="89"/>
            </a:xfrm>
            <a:custGeom>
              <a:avLst/>
              <a:gdLst>
                <a:gd name="T0" fmla="*/ 10 w 58"/>
                <a:gd name="T1" fmla="*/ 71 h 79"/>
                <a:gd name="T2" fmla="*/ 40 w 58"/>
                <a:gd name="T3" fmla="*/ 34 h 79"/>
                <a:gd name="T4" fmla="*/ 57 w 58"/>
                <a:gd name="T5" fmla="*/ 0 h 79"/>
                <a:gd name="T6" fmla="*/ 48 w 58"/>
                <a:gd name="T7" fmla="*/ 45 h 79"/>
                <a:gd name="T8" fmla="*/ 0 w 58"/>
                <a:gd name="T9" fmla="*/ 79 h 79"/>
                <a:gd name="T10" fmla="*/ 1 w 58"/>
                <a:gd name="T11" fmla="*/ 78 h 79"/>
                <a:gd name="T12" fmla="*/ 10 w 58"/>
                <a:gd name="T13" fmla="*/ 7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79">
                  <a:moveTo>
                    <a:pt x="10" y="71"/>
                  </a:moveTo>
                  <a:cubicBezTo>
                    <a:pt x="22" y="60"/>
                    <a:pt x="34" y="47"/>
                    <a:pt x="40" y="34"/>
                  </a:cubicBezTo>
                  <a:cubicBezTo>
                    <a:pt x="45" y="21"/>
                    <a:pt x="49" y="11"/>
                    <a:pt x="57" y="0"/>
                  </a:cubicBezTo>
                  <a:cubicBezTo>
                    <a:pt x="58" y="13"/>
                    <a:pt x="54" y="34"/>
                    <a:pt x="48" y="45"/>
                  </a:cubicBezTo>
                  <a:cubicBezTo>
                    <a:pt x="40" y="60"/>
                    <a:pt x="17" y="73"/>
                    <a:pt x="0" y="79"/>
                  </a:cubicBezTo>
                  <a:cubicBezTo>
                    <a:pt x="0" y="79"/>
                    <a:pt x="1" y="78"/>
                    <a:pt x="1" y="78"/>
                  </a:cubicBezTo>
                  <a:cubicBezTo>
                    <a:pt x="5" y="76"/>
                    <a:pt x="8" y="74"/>
                    <a:pt x="10" y="71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16"/>
            <p:cNvSpPr>
              <a:spLocks/>
            </p:cNvSpPr>
            <p:nvPr/>
          </p:nvSpPr>
          <p:spPr bwMode="auto">
            <a:xfrm>
              <a:off x="1842" y="1465"/>
              <a:ext cx="207" cy="233"/>
            </a:xfrm>
            <a:custGeom>
              <a:avLst/>
              <a:gdLst>
                <a:gd name="T0" fmla="*/ 35 w 184"/>
                <a:gd name="T1" fmla="*/ 31 h 207"/>
                <a:gd name="T2" fmla="*/ 53 w 184"/>
                <a:gd name="T3" fmla="*/ 174 h 207"/>
                <a:gd name="T4" fmla="*/ 172 w 184"/>
                <a:gd name="T5" fmla="*/ 147 h 207"/>
                <a:gd name="T6" fmla="*/ 121 w 184"/>
                <a:gd name="T7" fmla="*/ 17 h 207"/>
                <a:gd name="T8" fmla="*/ 78 w 184"/>
                <a:gd name="T9" fmla="*/ 3 h 207"/>
                <a:gd name="T10" fmla="*/ 35 w 184"/>
                <a:gd name="T11" fmla="*/ 31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4" h="207">
                  <a:moveTo>
                    <a:pt x="35" y="31"/>
                  </a:moveTo>
                  <a:cubicBezTo>
                    <a:pt x="35" y="31"/>
                    <a:pt x="0" y="140"/>
                    <a:pt x="53" y="174"/>
                  </a:cubicBezTo>
                  <a:cubicBezTo>
                    <a:pt x="106" y="207"/>
                    <a:pt x="165" y="177"/>
                    <a:pt x="172" y="147"/>
                  </a:cubicBezTo>
                  <a:cubicBezTo>
                    <a:pt x="184" y="94"/>
                    <a:pt x="138" y="84"/>
                    <a:pt x="121" y="17"/>
                  </a:cubicBezTo>
                  <a:cubicBezTo>
                    <a:pt x="121" y="17"/>
                    <a:pt x="106" y="0"/>
                    <a:pt x="78" y="3"/>
                  </a:cubicBezTo>
                  <a:cubicBezTo>
                    <a:pt x="51" y="6"/>
                    <a:pt x="35" y="31"/>
                    <a:pt x="35" y="31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117"/>
            <p:cNvSpPr>
              <a:spLocks/>
            </p:cNvSpPr>
            <p:nvPr/>
          </p:nvSpPr>
          <p:spPr bwMode="auto">
            <a:xfrm>
              <a:off x="1850" y="1463"/>
              <a:ext cx="185" cy="206"/>
            </a:xfrm>
            <a:custGeom>
              <a:avLst/>
              <a:gdLst>
                <a:gd name="T0" fmla="*/ 32 w 164"/>
                <a:gd name="T1" fmla="*/ 28 h 183"/>
                <a:gd name="T2" fmla="*/ 47 w 164"/>
                <a:gd name="T3" fmla="*/ 152 h 183"/>
                <a:gd name="T4" fmla="*/ 153 w 164"/>
                <a:gd name="T5" fmla="*/ 128 h 183"/>
                <a:gd name="T6" fmla="*/ 109 w 164"/>
                <a:gd name="T7" fmla="*/ 12 h 183"/>
                <a:gd name="T8" fmla="*/ 70 w 164"/>
                <a:gd name="T9" fmla="*/ 3 h 183"/>
                <a:gd name="T10" fmla="*/ 32 w 164"/>
                <a:gd name="T11" fmla="*/ 2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" h="183">
                  <a:moveTo>
                    <a:pt x="32" y="28"/>
                  </a:moveTo>
                  <a:cubicBezTo>
                    <a:pt x="32" y="28"/>
                    <a:pt x="0" y="121"/>
                    <a:pt x="47" y="152"/>
                  </a:cubicBezTo>
                  <a:cubicBezTo>
                    <a:pt x="94" y="183"/>
                    <a:pt x="147" y="155"/>
                    <a:pt x="153" y="128"/>
                  </a:cubicBezTo>
                  <a:cubicBezTo>
                    <a:pt x="164" y="80"/>
                    <a:pt x="124" y="74"/>
                    <a:pt x="109" y="12"/>
                  </a:cubicBezTo>
                  <a:cubicBezTo>
                    <a:pt x="109" y="12"/>
                    <a:pt x="95" y="0"/>
                    <a:pt x="70" y="3"/>
                  </a:cubicBezTo>
                  <a:cubicBezTo>
                    <a:pt x="46" y="5"/>
                    <a:pt x="32" y="28"/>
                    <a:pt x="32" y="28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18"/>
            <p:cNvSpPr>
              <a:spLocks/>
            </p:cNvSpPr>
            <p:nvPr/>
          </p:nvSpPr>
          <p:spPr bwMode="auto">
            <a:xfrm>
              <a:off x="1947" y="1615"/>
              <a:ext cx="31" cy="14"/>
            </a:xfrm>
            <a:custGeom>
              <a:avLst/>
              <a:gdLst>
                <a:gd name="T0" fmla="*/ 28 w 28"/>
                <a:gd name="T1" fmla="*/ 4 h 13"/>
                <a:gd name="T2" fmla="*/ 15 w 28"/>
                <a:gd name="T3" fmla="*/ 12 h 13"/>
                <a:gd name="T4" fmla="*/ 0 w 28"/>
                <a:gd name="T5" fmla="*/ 8 h 13"/>
                <a:gd name="T6" fmla="*/ 13 w 28"/>
                <a:gd name="T7" fmla="*/ 1 h 13"/>
                <a:gd name="T8" fmla="*/ 28 w 28"/>
                <a:gd name="T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3">
                  <a:moveTo>
                    <a:pt x="28" y="4"/>
                  </a:moveTo>
                  <a:cubicBezTo>
                    <a:pt x="28" y="8"/>
                    <a:pt x="22" y="11"/>
                    <a:pt x="15" y="12"/>
                  </a:cubicBezTo>
                  <a:cubicBezTo>
                    <a:pt x="7" y="13"/>
                    <a:pt x="1" y="11"/>
                    <a:pt x="0" y="8"/>
                  </a:cubicBezTo>
                  <a:cubicBezTo>
                    <a:pt x="0" y="5"/>
                    <a:pt x="6" y="2"/>
                    <a:pt x="13" y="1"/>
                  </a:cubicBezTo>
                  <a:cubicBezTo>
                    <a:pt x="21" y="0"/>
                    <a:pt x="27" y="1"/>
                    <a:pt x="28" y="4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19"/>
            <p:cNvSpPr>
              <a:spLocks/>
            </p:cNvSpPr>
            <p:nvPr/>
          </p:nvSpPr>
          <p:spPr bwMode="auto">
            <a:xfrm>
              <a:off x="1567" y="1547"/>
              <a:ext cx="79" cy="103"/>
            </a:xfrm>
            <a:custGeom>
              <a:avLst/>
              <a:gdLst>
                <a:gd name="T0" fmla="*/ 70 w 70"/>
                <a:gd name="T1" fmla="*/ 88 h 91"/>
                <a:gd name="T2" fmla="*/ 26 w 70"/>
                <a:gd name="T3" fmla="*/ 23 h 91"/>
                <a:gd name="T4" fmla="*/ 28 w 70"/>
                <a:gd name="T5" fmla="*/ 78 h 91"/>
                <a:gd name="T6" fmla="*/ 70 w 70"/>
                <a:gd name="T7" fmla="*/ 8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91">
                  <a:moveTo>
                    <a:pt x="70" y="88"/>
                  </a:moveTo>
                  <a:cubicBezTo>
                    <a:pt x="70" y="88"/>
                    <a:pt x="70" y="0"/>
                    <a:pt x="26" y="23"/>
                  </a:cubicBezTo>
                  <a:cubicBezTo>
                    <a:pt x="0" y="36"/>
                    <a:pt x="9" y="64"/>
                    <a:pt x="28" y="78"/>
                  </a:cubicBezTo>
                  <a:cubicBezTo>
                    <a:pt x="40" y="87"/>
                    <a:pt x="58" y="91"/>
                    <a:pt x="70" y="8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20"/>
            <p:cNvSpPr>
              <a:spLocks/>
            </p:cNvSpPr>
            <p:nvPr/>
          </p:nvSpPr>
          <p:spPr bwMode="auto">
            <a:xfrm>
              <a:off x="1567" y="1582"/>
              <a:ext cx="77" cy="72"/>
            </a:xfrm>
            <a:custGeom>
              <a:avLst/>
              <a:gdLst>
                <a:gd name="T0" fmla="*/ 69 w 69"/>
                <a:gd name="T1" fmla="*/ 56 h 64"/>
                <a:gd name="T2" fmla="*/ 68 w 69"/>
                <a:gd name="T3" fmla="*/ 34 h 64"/>
                <a:gd name="T4" fmla="*/ 15 w 69"/>
                <a:gd name="T5" fmla="*/ 32 h 64"/>
                <a:gd name="T6" fmla="*/ 69 w 69"/>
                <a:gd name="T7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64">
                  <a:moveTo>
                    <a:pt x="69" y="56"/>
                  </a:moveTo>
                  <a:cubicBezTo>
                    <a:pt x="68" y="34"/>
                    <a:pt x="68" y="34"/>
                    <a:pt x="68" y="34"/>
                  </a:cubicBezTo>
                  <a:cubicBezTo>
                    <a:pt x="68" y="34"/>
                    <a:pt x="0" y="0"/>
                    <a:pt x="15" y="32"/>
                  </a:cubicBezTo>
                  <a:cubicBezTo>
                    <a:pt x="29" y="64"/>
                    <a:pt x="69" y="56"/>
                    <a:pt x="69" y="56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21"/>
            <p:cNvSpPr>
              <a:spLocks/>
            </p:cNvSpPr>
            <p:nvPr/>
          </p:nvSpPr>
          <p:spPr bwMode="auto">
            <a:xfrm>
              <a:off x="1745" y="1463"/>
              <a:ext cx="89" cy="69"/>
            </a:xfrm>
            <a:custGeom>
              <a:avLst/>
              <a:gdLst>
                <a:gd name="T0" fmla="*/ 11 w 80"/>
                <a:gd name="T1" fmla="*/ 60 h 61"/>
                <a:gd name="T2" fmla="*/ 3 w 80"/>
                <a:gd name="T3" fmla="*/ 55 h 61"/>
                <a:gd name="T4" fmla="*/ 8 w 80"/>
                <a:gd name="T5" fmla="*/ 16 h 61"/>
                <a:gd name="T6" fmla="*/ 36 w 80"/>
                <a:gd name="T7" fmla="*/ 1 h 61"/>
                <a:gd name="T8" fmla="*/ 64 w 80"/>
                <a:gd name="T9" fmla="*/ 10 h 61"/>
                <a:gd name="T10" fmla="*/ 80 w 80"/>
                <a:gd name="T11" fmla="*/ 44 h 61"/>
                <a:gd name="T12" fmla="*/ 73 w 80"/>
                <a:gd name="T13" fmla="*/ 51 h 61"/>
                <a:gd name="T14" fmla="*/ 73 w 80"/>
                <a:gd name="T15" fmla="*/ 51 h 61"/>
                <a:gd name="T16" fmla="*/ 67 w 80"/>
                <a:gd name="T17" fmla="*/ 45 h 61"/>
                <a:gd name="T18" fmla="*/ 56 w 80"/>
                <a:gd name="T19" fmla="*/ 19 h 61"/>
                <a:gd name="T20" fmla="*/ 37 w 80"/>
                <a:gd name="T21" fmla="*/ 14 h 61"/>
                <a:gd name="T22" fmla="*/ 18 w 80"/>
                <a:gd name="T23" fmla="*/ 23 h 61"/>
                <a:gd name="T24" fmla="*/ 15 w 80"/>
                <a:gd name="T25" fmla="*/ 53 h 61"/>
                <a:gd name="T26" fmla="*/ 11 w 80"/>
                <a:gd name="T27" fmla="*/ 6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" h="61">
                  <a:moveTo>
                    <a:pt x="11" y="60"/>
                  </a:moveTo>
                  <a:cubicBezTo>
                    <a:pt x="7" y="61"/>
                    <a:pt x="4" y="59"/>
                    <a:pt x="3" y="55"/>
                  </a:cubicBezTo>
                  <a:cubicBezTo>
                    <a:pt x="1" y="46"/>
                    <a:pt x="0" y="29"/>
                    <a:pt x="8" y="16"/>
                  </a:cubicBezTo>
                  <a:cubicBezTo>
                    <a:pt x="14" y="8"/>
                    <a:pt x="23" y="3"/>
                    <a:pt x="36" y="1"/>
                  </a:cubicBezTo>
                  <a:cubicBezTo>
                    <a:pt x="47" y="0"/>
                    <a:pt x="57" y="3"/>
                    <a:pt x="64" y="10"/>
                  </a:cubicBezTo>
                  <a:cubicBezTo>
                    <a:pt x="75" y="20"/>
                    <a:pt x="78" y="35"/>
                    <a:pt x="80" y="44"/>
                  </a:cubicBezTo>
                  <a:cubicBezTo>
                    <a:pt x="80" y="48"/>
                    <a:pt x="77" y="51"/>
                    <a:pt x="73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70" y="51"/>
                    <a:pt x="68" y="49"/>
                    <a:pt x="67" y="45"/>
                  </a:cubicBezTo>
                  <a:cubicBezTo>
                    <a:pt x="66" y="38"/>
                    <a:pt x="64" y="26"/>
                    <a:pt x="56" y="19"/>
                  </a:cubicBezTo>
                  <a:cubicBezTo>
                    <a:pt x="51" y="15"/>
                    <a:pt x="45" y="13"/>
                    <a:pt x="37" y="14"/>
                  </a:cubicBezTo>
                  <a:cubicBezTo>
                    <a:pt x="28" y="14"/>
                    <a:pt x="22" y="18"/>
                    <a:pt x="18" y="23"/>
                  </a:cubicBezTo>
                  <a:cubicBezTo>
                    <a:pt x="13" y="32"/>
                    <a:pt x="14" y="45"/>
                    <a:pt x="15" y="53"/>
                  </a:cubicBezTo>
                  <a:cubicBezTo>
                    <a:pt x="16" y="56"/>
                    <a:pt x="14" y="59"/>
                    <a:pt x="11" y="60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22"/>
            <p:cNvSpPr>
              <a:spLocks/>
            </p:cNvSpPr>
            <p:nvPr/>
          </p:nvSpPr>
          <p:spPr bwMode="auto">
            <a:xfrm>
              <a:off x="2034" y="1414"/>
              <a:ext cx="90" cy="68"/>
            </a:xfrm>
            <a:custGeom>
              <a:avLst/>
              <a:gdLst>
                <a:gd name="T0" fmla="*/ 11 w 80"/>
                <a:gd name="T1" fmla="*/ 60 h 61"/>
                <a:gd name="T2" fmla="*/ 3 w 80"/>
                <a:gd name="T3" fmla="*/ 55 h 61"/>
                <a:gd name="T4" fmla="*/ 8 w 80"/>
                <a:gd name="T5" fmla="*/ 17 h 61"/>
                <a:gd name="T6" fmla="*/ 36 w 80"/>
                <a:gd name="T7" fmla="*/ 1 h 61"/>
                <a:gd name="T8" fmla="*/ 64 w 80"/>
                <a:gd name="T9" fmla="*/ 10 h 61"/>
                <a:gd name="T10" fmla="*/ 80 w 80"/>
                <a:gd name="T11" fmla="*/ 44 h 61"/>
                <a:gd name="T12" fmla="*/ 74 w 80"/>
                <a:gd name="T13" fmla="*/ 51 h 61"/>
                <a:gd name="T14" fmla="*/ 73 w 80"/>
                <a:gd name="T15" fmla="*/ 51 h 61"/>
                <a:gd name="T16" fmla="*/ 67 w 80"/>
                <a:gd name="T17" fmla="*/ 46 h 61"/>
                <a:gd name="T18" fmla="*/ 56 w 80"/>
                <a:gd name="T19" fmla="*/ 19 h 61"/>
                <a:gd name="T20" fmla="*/ 37 w 80"/>
                <a:gd name="T21" fmla="*/ 14 h 61"/>
                <a:gd name="T22" fmla="*/ 19 w 80"/>
                <a:gd name="T23" fmla="*/ 23 h 61"/>
                <a:gd name="T24" fmla="*/ 15 w 80"/>
                <a:gd name="T25" fmla="*/ 53 h 61"/>
                <a:gd name="T26" fmla="*/ 11 w 80"/>
                <a:gd name="T27" fmla="*/ 6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" h="61">
                  <a:moveTo>
                    <a:pt x="11" y="60"/>
                  </a:moveTo>
                  <a:cubicBezTo>
                    <a:pt x="8" y="61"/>
                    <a:pt x="4" y="59"/>
                    <a:pt x="3" y="55"/>
                  </a:cubicBezTo>
                  <a:cubicBezTo>
                    <a:pt x="1" y="46"/>
                    <a:pt x="0" y="29"/>
                    <a:pt x="8" y="17"/>
                  </a:cubicBezTo>
                  <a:cubicBezTo>
                    <a:pt x="14" y="8"/>
                    <a:pt x="23" y="3"/>
                    <a:pt x="36" y="1"/>
                  </a:cubicBezTo>
                  <a:cubicBezTo>
                    <a:pt x="47" y="0"/>
                    <a:pt x="57" y="3"/>
                    <a:pt x="64" y="10"/>
                  </a:cubicBezTo>
                  <a:cubicBezTo>
                    <a:pt x="75" y="20"/>
                    <a:pt x="79" y="35"/>
                    <a:pt x="80" y="44"/>
                  </a:cubicBezTo>
                  <a:cubicBezTo>
                    <a:pt x="80" y="48"/>
                    <a:pt x="77" y="51"/>
                    <a:pt x="74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70" y="51"/>
                    <a:pt x="68" y="49"/>
                    <a:pt x="67" y="46"/>
                  </a:cubicBezTo>
                  <a:cubicBezTo>
                    <a:pt x="67" y="39"/>
                    <a:pt x="64" y="26"/>
                    <a:pt x="56" y="19"/>
                  </a:cubicBezTo>
                  <a:cubicBezTo>
                    <a:pt x="51" y="15"/>
                    <a:pt x="45" y="13"/>
                    <a:pt x="37" y="14"/>
                  </a:cubicBezTo>
                  <a:cubicBezTo>
                    <a:pt x="28" y="15"/>
                    <a:pt x="22" y="18"/>
                    <a:pt x="19" y="23"/>
                  </a:cubicBezTo>
                  <a:cubicBezTo>
                    <a:pt x="13" y="32"/>
                    <a:pt x="14" y="45"/>
                    <a:pt x="15" y="53"/>
                  </a:cubicBezTo>
                  <a:cubicBezTo>
                    <a:pt x="16" y="56"/>
                    <a:pt x="14" y="59"/>
                    <a:pt x="11" y="60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123"/>
            <p:cNvSpPr>
              <a:spLocks/>
            </p:cNvSpPr>
            <p:nvPr/>
          </p:nvSpPr>
          <p:spPr bwMode="auto">
            <a:xfrm>
              <a:off x="1763" y="1604"/>
              <a:ext cx="419" cy="238"/>
            </a:xfrm>
            <a:custGeom>
              <a:avLst/>
              <a:gdLst>
                <a:gd name="T0" fmla="*/ 0 w 373"/>
                <a:gd name="T1" fmla="*/ 85 h 212"/>
                <a:gd name="T2" fmla="*/ 182 w 373"/>
                <a:gd name="T3" fmla="*/ 85 h 212"/>
                <a:gd name="T4" fmla="*/ 334 w 373"/>
                <a:gd name="T5" fmla="*/ 0 h 212"/>
                <a:gd name="T6" fmla="*/ 236 w 373"/>
                <a:gd name="T7" fmla="*/ 173 h 212"/>
                <a:gd name="T8" fmla="*/ 0 w 373"/>
                <a:gd name="T9" fmla="*/ 85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" h="212">
                  <a:moveTo>
                    <a:pt x="0" y="85"/>
                  </a:moveTo>
                  <a:cubicBezTo>
                    <a:pt x="0" y="85"/>
                    <a:pt x="90" y="105"/>
                    <a:pt x="182" y="85"/>
                  </a:cubicBezTo>
                  <a:cubicBezTo>
                    <a:pt x="279" y="63"/>
                    <a:pt x="334" y="0"/>
                    <a:pt x="334" y="0"/>
                  </a:cubicBezTo>
                  <a:cubicBezTo>
                    <a:pt x="334" y="0"/>
                    <a:pt x="373" y="134"/>
                    <a:pt x="236" y="173"/>
                  </a:cubicBezTo>
                  <a:cubicBezTo>
                    <a:pt x="98" y="212"/>
                    <a:pt x="12" y="162"/>
                    <a:pt x="0" y="85"/>
                  </a:cubicBezTo>
                  <a:close/>
                </a:path>
              </a:pathLst>
            </a:custGeom>
            <a:solidFill>
              <a:srgbClr val="3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124"/>
            <p:cNvSpPr>
              <a:spLocks/>
            </p:cNvSpPr>
            <p:nvPr/>
          </p:nvSpPr>
          <p:spPr bwMode="auto">
            <a:xfrm>
              <a:off x="1876" y="1721"/>
              <a:ext cx="225" cy="96"/>
            </a:xfrm>
            <a:custGeom>
              <a:avLst/>
              <a:gdLst>
                <a:gd name="T0" fmla="*/ 0 w 200"/>
                <a:gd name="T1" fmla="*/ 78 h 86"/>
                <a:gd name="T2" fmla="*/ 135 w 200"/>
                <a:gd name="T3" fmla="*/ 69 h 86"/>
                <a:gd name="T4" fmla="*/ 200 w 200"/>
                <a:gd name="T5" fmla="*/ 34 h 86"/>
                <a:gd name="T6" fmla="*/ 91 w 200"/>
                <a:gd name="T7" fmla="*/ 10 h 86"/>
                <a:gd name="T8" fmla="*/ 0 w 200"/>
                <a:gd name="T9" fmla="*/ 7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86">
                  <a:moveTo>
                    <a:pt x="0" y="78"/>
                  </a:moveTo>
                  <a:cubicBezTo>
                    <a:pt x="37" y="86"/>
                    <a:pt x="82" y="84"/>
                    <a:pt x="135" y="69"/>
                  </a:cubicBezTo>
                  <a:cubicBezTo>
                    <a:pt x="164" y="61"/>
                    <a:pt x="185" y="49"/>
                    <a:pt x="200" y="34"/>
                  </a:cubicBezTo>
                  <a:cubicBezTo>
                    <a:pt x="180" y="20"/>
                    <a:pt x="129" y="0"/>
                    <a:pt x="91" y="10"/>
                  </a:cubicBezTo>
                  <a:cubicBezTo>
                    <a:pt x="40" y="22"/>
                    <a:pt x="10" y="59"/>
                    <a:pt x="0" y="78"/>
                  </a:cubicBezTo>
                  <a:close/>
                </a:path>
              </a:pathLst>
            </a:custGeom>
            <a:solidFill>
              <a:srgbClr val="4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0" name="任意多边形 249"/>
          <p:cNvSpPr/>
          <p:nvPr/>
        </p:nvSpPr>
        <p:spPr>
          <a:xfrm>
            <a:off x="6449397" y="3358315"/>
            <a:ext cx="1249859" cy="1241636"/>
          </a:xfrm>
          <a:custGeom>
            <a:avLst/>
            <a:gdLst/>
            <a:ahLst/>
            <a:cxnLst/>
            <a:rect l="l" t="t" r="r" b="b"/>
            <a:pathLst>
              <a:path w="1249859" h="1241636">
                <a:moveTo>
                  <a:pt x="468697" y="0"/>
                </a:moveTo>
                <a:lnTo>
                  <a:pt x="789384" y="0"/>
                </a:lnTo>
                <a:lnTo>
                  <a:pt x="789384" y="485142"/>
                </a:lnTo>
                <a:lnTo>
                  <a:pt x="1249859" y="485142"/>
                </a:lnTo>
                <a:lnTo>
                  <a:pt x="1249859" y="731825"/>
                </a:lnTo>
                <a:lnTo>
                  <a:pt x="789384" y="731825"/>
                </a:lnTo>
                <a:lnTo>
                  <a:pt x="789384" y="1241636"/>
                </a:lnTo>
                <a:lnTo>
                  <a:pt x="468697" y="1241636"/>
                </a:lnTo>
                <a:lnTo>
                  <a:pt x="468697" y="731825"/>
                </a:lnTo>
                <a:lnTo>
                  <a:pt x="0" y="731825"/>
                </a:lnTo>
                <a:lnTo>
                  <a:pt x="0" y="485142"/>
                </a:lnTo>
                <a:lnTo>
                  <a:pt x="468697" y="4851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1465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5000">
        <p15:prstTrans prst="pageCurlDoubl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AAA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A9D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81000" y="4964624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酵素不足是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健康第一杀手，常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吃发酵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食品或饮用酵素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饮品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酵素好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方法。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491452" y="4964624"/>
            <a:ext cx="52768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91452" y="6145724"/>
            <a:ext cx="52768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491452" y="990600"/>
            <a:ext cx="52768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3698" y="1426401"/>
            <a:ext cx="5578408" cy="4738552"/>
          </a:xfrm>
          <a:prstGeom prst="rect">
            <a:avLst/>
          </a:prstGeom>
        </p:spPr>
      </p:pic>
      <p:sp>
        <p:nvSpPr>
          <p:cNvPr id="13" name="任意多边形 12"/>
          <p:cNvSpPr/>
          <p:nvPr/>
        </p:nvSpPr>
        <p:spPr>
          <a:xfrm>
            <a:off x="579828" y="1228905"/>
            <a:ext cx="5045571" cy="1581447"/>
          </a:xfrm>
          <a:custGeom>
            <a:avLst/>
            <a:gdLst/>
            <a:ahLst/>
            <a:cxnLst/>
            <a:rect l="l" t="t" r="r" b="b"/>
            <a:pathLst>
              <a:path w="5045571" h="1581447">
                <a:moveTo>
                  <a:pt x="1910060" y="1266527"/>
                </a:moveTo>
                <a:lnTo>
                  <a:pt x="1910060" y="1389757"/>
                </a:lnTo>
                <a:lnTo>
                  <a:pt x="2190750" y="1389757"/>
                </a:lnTo>
                <a:cubicBezTo>
                  <a:pt x="2245519" y="1394321"/>
                  <a:pt x="2270621" y="1366936"/>
                  <a:pt x="2266057" y="1307604"/>
                </a:cubicBezTo>
                <a:lnTo>
                  <a:pt x="2266057" y="1266527"/>
                </a:lnTo>
                <a:close/>
                <a:moveTo>
                  <a:pt x="4463653" y="1252835"/>
                </a:moveTo>
                <a:lnTo>
                  <a:pt x="4771727" y="1252835"/>
                </a:lnTo>
                <a:cubicBezTo>
                  <a:pt x="4831060" y="1334988"/>
                  <a:pt x="4913214" y="1389757"/>
                  <a:pt x="5018187" y="1417141"/>
                </a:cubicBezTo>
                <a:lnTo>
                  <a:pt x="5018187" y="1554063"/>
                </a:lnTo>
                <a:cubicBezTo>
                  <a:pt x="4753471" y="1526679"/>
                  <a:pt x="4568626" y="1426269"/>
                  <a:pt x="4463653" y="1252835"/>
                </a:cubicBezTo>
                <a:close/>
                <a:moveTo>
                  <a:pt x="3731121" y="1252835"/>
                </a:moveTo>
                <a:lnTo>
                  <a:pt x="4039195" y="1252835"/>
                </a:lnTo>
                <a:cubicBezTo>
                  <a:pt x="3934222" y="1426269"/>
                  <a:pt x="3749378" y="1526679"/>
                  <a:pt x="3484662" y="1554063"/>
                </a:cubicBezTo>
                <a:lnTo>
                  <a:pt x="3484662" y="1417141"/>
                </a:lnTo>
                <a:cubicBezTo>
                  <a:pt x="3589635" y="1389757"/>
                  <a:pt x="3671788" y="1334988"/>
                  <a:pt x="3731121" y="1252835"/>
                </a:cubicBezTo>
                <a:close/>
                <a:moveTo>
                  <a:pt x="759916" y="910530"/>
                </a:moveTo>
                <a:cubicBezTo>
                  <a:pt x="727968" y="937915"/>
                  <a:pt x="693738" y="960735"/>
                  <a:pt x="657225" y="978991"/>
                </a:cubicBezTo>
                <a:lnTo>
                  <a:pt x="766763" y="978991"/>
                </a:lnTo>
                <a:lnTo>
                  <a:pt x="766763" y="1191220"/>
                </a:lnTo>
                <a:cubicBezTo>
                  <a:pt x="762198" y="1255117"/>
                  <a:pt x="791865" y="1284783"/>
                  <a:pt x="855762" y="1280219"/>
                </a:cubicBezTo>
                <a:lnTo>
                  <a:pt x="1177528" y="1280219"/>
                </a:lnTo>
                <a:lnTo>
                  <a:pt x="1177528" y="1396603"/>
                </a:lnTo>
                <a:cubicBezTo>
                  <a:pt x="1232297" y="1401167"/>
                  <a:pt x="1257399" y="1369219"/>
                  <a:pt x="1252835" y="1300758"/>
                </a:cubicBezTo>
                <a:lnTo>
                  <a:pt x="1252835" y="910530"/>
                </a:lnTo>
                <a:lnTo>
                  <a:pt x="1129606" y="910530"/>
                </a:lnTo>
                <a:cubicBezTo>
                  <a:pt x="1125042" y="992683"/>
                  <a:pt x="1159272" y="1063426"/>
                  <a:pt x="1232297" y="1122759"/>
                </a:cubicBezTo>
                <a:lnTo>
                  <a:pt x="1232297" y="1259681"/>
                </a:lnTo>
                <a:cubicBezTo>
                  <a:pt x="1127323" y="1232297"/>
                  <a:pt x="1056580" y="1186656"/>
                  <a:pt x="1020068" y="1122759"/>
                </a:cubicBezTo>
                <a:cubicBezTo>
                  <a:pt x="960735" y="1200348"/>
                  <a:pt x="885428" y="1245989"/>
                  <a:pt x="794147" y="1259681"/>
                </a:cubicBezTo>
                <a:lnTo>
                  <a:pt x="794147" y="1122759"/>
                </a:lnTo>
                <a:cubicBezTo>
                  <a:pt x="867172" y="1054298"/>
                  <a:pt x="903684" y="983555"/>
                  <a:pt x="903684" y="910530"/>
                </a:cubicBezTo>
                <a:close/>
                <a:moveTo>
                  <a:pt x="2238673" y="533995"/>
                </a:moveTo>
                <a:lnTo>
                  <a:pt x="2238673" y="835223"/>
                </a:lnTo>
                <a:cubicBezTo>
                  <a:pt x="2238673" y="867172"/>
                  <a:pt x="2247801" y="887710"/>
                  <a:pt x="2266057" y="896838"/>
                </a:cubicBezTo>
                <a:lnTo>
                  <a:pt x="2266057" y="533995"/>
                </a:lnTo>
                <a:close/>
                <a:moveTo>
                  <a:pt x="2074366" y="533995"/>
                </a:moveTo>
                <a:lnTo>
                  <a:pt x="2074366" y="794147"/>
                </a:lnTo>
                <a:cubicBezTo>
                  <a:pt x="2078930" y="917376"/>
                  <a:pt x="2024162" y="997247"/>
                  <a:pt x="1910060" y="1033760"/>
                </a:cubicBezTo>
                <a:lnTo>
                  <a:pt x="1910060" y="1102221"/>
                </a:lnTo>
                <a:lnTo>
                  <a:pt x="2266057" y="1102221"/>
                </a:lnTo>
                <a:lnTo>
                  <a:pt x="2266057" y="1013222"/>
                </a:lnTo>
                <a:lnTo>
                  <a:pt x="2252365" y="1013222"/>
                </a:lnTo>
                <a:cubicBezTo>
                  <a:pt x="2151956" y="1017786"/>
                  <a:pt x="2104033" y="967581"/>
                  <a:pt x="2108597" y="862608"/>
                </a:cubicBezTo>
                <a:lnTo>
                  <a:pt x="2108597" y="533995"/>
                </a:lnTo>
                <a:close/>
                <a:moveTo>
                  <a:pt x="1910060" y="533995"/>
                </a:moveTo>
                <a:lnTo>
                  <a:pt x="1910060" y="910530"/>
                </a:lnTo>
                <a:cubicBezTo>
                  <a:pt x="1928316" y="887710"/>
                  <a:pt x="1937445" y="853479"/>
                  <a:pt x="1937445" y="807839"/>
                </a:cubicBezTo>
                <a:lnTo>
                  <a:pt x="1937445" y="533995"/>
                </a:lnTo>
                <a:close/>
                <a:moveTo>
                  <a:pt x="807839" y="438150"/>
                </a:moveTo>
                <a:lnTo>
                  <a:pt x="807839" y="506611"/>
                </a:lnTo>
                <a:lnTo>
                  <a:pt x="1129606" y="506611"/>
                </a:lnTo>
                <a:cubicBezTo>
                  <a:pt x="1179810" y="506611"/>
                  <a:pt x="1207194" y="483790"/>
                  <a:pt x="1211759" y="438150"/>
                </a:cubicBezTo>
                <a:close/>
                <a:moveTo>
                  <a:pt x="2889052" y="308074"/>
                </a:moveTo>
                <a:lnTo>
                  <a:pt x="2889052" y="458688"/>
                </a:lnTo>
                <a:lnTo>
                  <a:pt x="2902744" y="458688"/>
                </a:lnTo>
                <a:cubicBezTo>
                  <a:pt x="2939256" y="413047"/>
                  <a:pt x="2971205" y="362843"/>
                  <a:pt x="2998589" y="308074"/>
                </a:cubicBezTo>
                <a:close/>
                <a:moveTo>
                  <a:pt x="205383" y="280690"/>
                </a:moveTo>
                <a:lnTo>
                  <a:pt x="205383" y="1287065"/>
                </a:lnTo>
                <a:lnTo>
                  <a:pt x="225921" y="1287065"/>
                </a:lnTo>
                <a:cubicBezTo>
                  <a:pt x="262434" y="1291629"/>
                  <a:pt x="278408" y="1273373"/>
                  <a:pt x="273844" y="1232297"/>
                </a:cubicBezTo>
                <a:lnTo>
                  <a:pt x="273844" y="280690"/>
                </a:lnTo>
                <a:close/>
                <a:moveTo>
                  <a:pt x="2074366" y="239613"/>
                </a:moveTo>
                <a:lnTo>
                  <a:pt x="2074366" y="369689"/>
                </a:lnTo>
                <a:lnTo>
                  <a:pt x="2108597" y="369689"/>
                </a:lnTo>
                <a:lnTo>
                  <a:pt x="2108597" y="239613"/>
                </a:lnTo>
                <a:close/>
                <a:moveTo>
                  <a:pt x="807839" y="225921"/>
                </a:moveTo>
                <a:lnTo>
                  <a:pt x="807839" y="294382"/>
                </a:lnTo>
                <a:lnTo>
                  <a:pt x="1211759" y="294382"/>
                </a:lnTo>
                <a:lnTo>
                  <a:pt x="1211759" y="225921"/>
                </a:lnTo>
                <a:close/>
                <a:moveTo>
                  <a:pt x="0" y="95845"/>
                </a:moveTo>
                <a:lnTo>
                  <a:pt x="472381" y="95845"/>
                </a:lnTo>
                <a:lnTo>
                  <a:pt x="472381" y="1252835"/>
                </a:lnTo>
                <a:cubicBezTo>
                  <a:pt x="481509" y="1394321"/>
                  <a:pt x="410766" y="1460500"/>
                  <a:pt x="260152" y="1451372"/>
                </a:cubicBezTo>
                <a:lnTo>
                  <a:pt x="0" y="1451372"/>
                </a:lnTo>
                <a:close/>
                <a:moveTo>
                  <a:pt x="1704677" y="68461"/>
                </a:moveTo>
                <a:lnTo>
                  <a:pt x="2457748" y="68461"/>
                </a:lnTo>
                <a:lnTo>
                  <a:pt x="2457748" y="239613"/>
                </a:lnTo>
                <a:lnTo>
                  <a:pt x="2238673" y="239613"/>
                </a:lnTo>
                <a:lnTo>
                  <a:pt x="2238673" y="369689"/>
                </a:lnTo>
                <a:lnTo>
                  <a:pt x="2437209" y="369689"/>
                </a:lnTo>
                <a:lnTo>
                  <a:pt x="2437209" y="1321296"/>
                </a:lnTo>
                <a:cubicBezTo>
                  <a:pt x="2441773" y="1471910"/>
                  <a:pt x="2368748" y="1544935"/>
                  <a:pt x="2218134" y="1540371"/>
                </a:cubicBezTo>
                <a:lnTo>
                  <a:pt x="1738908" y="1540371"/>
                </a:lnTo>
                <a:lnTo>
                  <a:pt x="1738908" y="369689"/>
                </a:lnTo>
                <a:lnTo>
                  <a:pt x="1937445" y="369689"/>
                </a:lnTo>
                <a:lnTo>
                  <a:pt x="1937445" y="239613"/>
                </a:lnTo>
                <a:lnTo>
                  <a:pt x="1704677" y="239613"/>
                </a:lnTo>
                <a:close/>
                <a:moveTo>
                  <a:pt x="561380" y="54768"/>
                </a:moveTo>
                <a:lnTo>
                  <a:pt x="1458218" y="54768"/>
                </a:lnTo>
                <a:lnTo>
                  <a:pt x="1458218" y="424457"/>
                </a:lnTo>
                <a:cubicBezTo>
                  <a:pt x="1467346" y="602456"/>
                  <a:pt x="1385193" y="686891"/>
                  <a:pt x="1211759" y="677763"/>
                </a:cubicBezTo>
                <a:lnTo>
                  <a:pt x="924223" y="677763"/>
                </a:lnTo>
                <a:cubicBezTo>
                  <a:pt x="919659" y="686891"/>
                  <a:pt x="912812" y="700583"/>
                  <a:pt x="903684" y="718840"/>
                </a:cubicBezTo>
                <a:cubicBezTo>
                  <a:pt x="899120" y="723404"/>
                  <a:pt x="896838" y="727968"/>
                  <a:pt x="896838" y="732532"/>
                </a:cubicBezTo>
                <a:lnTo>
                  <a:pt x="1512987" y="732532"/>
                </a:lnTo>
                <a:lnTo>
                  <a:pt x="1512987" y="1321296"/>
                </a:lnTo>
                <a:cubicBezTo>
                  <a:pt x="1517551" y="1490166"/>
                  <a:pt x="1435398" y="1572319"/>
                  <a:pt x="1266527" y="1567755"/>
                </a:cubicBezTo>
                <a:lnTo>
                  <a:pt x="1095375" y="1567755"/>
                </a:lnTo>
                <a:lnTo>
                  <a:pt x="1095375" y="1451372"/>
                </a:lnTo>
                <a:lnTo>
                  <a:pt x="739378" y="1451372"/>
                </a:lnTo>
                <a:cubicBezTo>
                  <a:pt x="597892" y="1455936"/>
                  <a:pt x="529431" y="1387475"/>
                  <a:pt x="533995" y="1245989"/>
                </a:cubicBezTo>
                <a:lnTo>
                  <a:pt x="533995" y="1033760"/>
                </a:lnTo>
                <a:cubicBezTo>
                  <a:pt x="520303" y="1042888"/>
                  <a:pt x="506611" y="1047452"/>
                  <a:pt x="492919" y="1047452"/>
                </a:cubicBezTo>
                <a:lnTo>
                  <a:pt x="492919" y="889992"/>
                </a:lnTo>
                <a:cubicBezTo>
                  <a:pt x="584200" y="816967"/>
                  <a:pt x="641251" y="746224"/>
                  <a:pt x="664071" y="677763"/>
                </a:cubicBezTo>
                <a:lnTo>
                  <a:pt x="561380" y="677763"/>
                </a:lnTo>
                <a:close/>
                <a:moveTo>
                  <a:pt x="2628900" y="6846"/>
                </a:moveTo>
                <a:lnTo>
                  <a:pt x="2889052" y="6846"/>
                </a:lnTo>
                <a:lnTo>
                  <a:pt x="2889052" y="130075"/>
                </a:lnTo>
                <a:lnTo>
                  <a:pt x="3019127" y="130075"/>
                </a:lnTo>
                <a:lnTo>
                  <a:pt x="3019127" y="287536"/>
                </a:lnTo>
                <a:cubicBezTo>
                  <a:pt x="3023692" y="273843"/>
                  <a:pt x="3032819" y="255587"/>
                  <a:pt x="3046512" y="232767"/>
                </a:cubicBezTo>
                <a:cubicBezTo>
                  <a:pt x="3069332" y="187126"/>
                  <a:pt x="3087588" y="150614"/>
                  <a:pt x="3101280" y="123229"/>
                </a:cubicBezTo>
                <a:lnTo>
                  <a:pt x="3340894" y="123229"/>
                </a:lnTo>
                <a:cubicBezTo>
                  <a:pt x="3286125" y="251023"/>
                  <a:pt x="3229074" y="362843"/>
                  <a:pt x="3169741" y="458688"/>
                </a:cubicBezTo>
                <a:lnTo>
                  <a:pt x="3292971" y="458688"/>
                </a:lnTo>
                <a:lnTo>
                  <a:pt x="3292971" y="643533"/>
                </a:lnTo>
                <a:lnTo>
                  <a:pt x="3019127" y="643533"/>
                </a:lnTo>
                <a:cubicBezTo>
                  <a:pt x="3009999" y="652661"/>
                  <a:pt x="2998589" y="664071"/>
                  <a:pt x="2984897" y="677763"/>
                </a:cubicBezTo>
                <a:cubicBezTo>
                  <a:pt x="2975769" y="691455"/>
                  <a:pt x="2955231" y="711993"/>
                  <a:pt x="2923282" y="739378"/>
                </a:cubicBezTo>
                <a:lnTo>
                  <a:pt x="3183434" y="739378"/>
                </a:lnTo>
                <a:lnTo>
                  <a:pt x="3183434" y="917376"/>
                </a:lnTo>
                <a:cubicBezTo>
                  <a:pt x="3151485" y="963017"/>
                  <a:pt x="3114973" y="1004094"/>
                  <a:pt x="3073896" y="1040606"/>
                </a:cubicBezTo>
                <a:lnTo>
                  <a:pt x="3299817" y="1040606"/>
                </a:lnTo>
                <a:lnTo>
                  <a:pt x="3299817" y="1232297"/>
                </a:lnTo>
                <a:lnTo>
                  <a:pt x="3005435" y="1232297"/>
                </a:lnTo>
                <a:lnTo>
                  <a:pt x="3005435" y="1355526"/>
                </a:lnTo>
                <a:cubicBezTo>
                  <a:pt x="3009999" y="1501576"/>
                  <a:pt x="2936974" y="1572319"/>
                  <a:pt x="2786360" y="1567755"/>
                </a:cubicBezTo>
                <a:lnTo>
                  <a:pt x="2567285" y="1567755"/>
                </a:lnTo>
                <a:lnTo>
                  <a:pt x="2567285" y="1396603"/>
                </a:lnTo>
                <a:lnTo>
                  <a:pt x="2656284" y="1396603"/>
                </a:lnTo>
                <a:cubicBezTo>
                  <a:pt x="2711053" y="1396603"/>
                  <a:pt x="2738437" y="1371501"/>
                  <a:pt x="2738437" y="1321296"/>
                </a:cubicBezTo>
                <a:lnTo>
                  <a:pt x="2738437" y="1232297"/>
                </a:lnTo>
                <a:lnTo>
                  <a:pt x="2471440" y="1232297"/>
                </a:lnTo>
                <a:lnTo>
                  <a:pt x="2471440" y="1040606"/>
                </a:lnTo>
                <a:lnTo>
                  <a:pt x="2752130" y="1040606"/>
                </a:lnTo>
                <a:cubicBezTo>
                  <a:pt x="2820591" y="1004094"/>
                  <a:pt x="2873078" y="965299"/>
                  <a:pt x="2909590" y="924222"/>
                </a:cubicBezTo>
                <a:lnTo>
                  <a:pt x="2642592" y="924222"/>
                </a:lnTo>
                <a:cubicBezTo>
                  <a:pt x="2592388" y="951607"/>
                  <a:pt x="2533055" y="978991"/>
                  <a:pt x="2464594" y="1006376"/>
                </a:cubicBezTo>
                <a:lnTo>
                  <a:pt x="2464594" y="828377"/>
                </a:lnTo>
                <a:cubicBezTo>
                  <a:pt x="2560439" y="773608"/>
                  <a:pt x="2647156" y="711993"/>
                  <a:pt x="2724745" y="643533"/>
                </a:cubicBezTo>
                <a:lnTo>
                  <a:pt x="2471440" y="643533"/>
                </a:lnTo>
                <a:lnTo>
                  <a:pt x="2471440" y="458688"/>
                </a:lnTo>
                <a:lnTo>
                  <a:pt x="2628900" y="458688"/>
                </a:lnTo>
                <a:lnTo>
                  <a:pt x="2628900" y="308074"/>
                </a:lnTo>
                <a:lnTo>
                  <a:pt x="2512516" y="308074"/>
                </a:lnTo>
                <a:lnTo>
                  <a:pt x="2512516" y="130075"/>
                </a:lnTo>
                <a:lnTo>
                  <a:pt x="2628900" y="130075"/>
                </a:lnTo>
                <a:close/>
                <a:moveTo>
                  <a:pt x="4093964" y="0"/>
                </a:moveTo>
                <a:lnTo>
                  <a:pt x="4402038" y="0"/>
                </a:lnTo>
                <a:lnTo>
                  <a:pt x="4402038" y="68461"/>
                </a:lnTo>
                <a:lnTo>
                  <a:pt x="4990802" y="68461"/>
                </a:lnTo>
                <a:lnTo>
                  <a:pt x="4990802" y="239613"/>
                </a:lnTo>
                <a:lnTo>
                  <a:pt x="4402038" y="239613"/>
                </a:lnTo>
                <a:lnTo>
                  <a:pt x="4402038" y="301228"/>
                </a:lnTo>
                <a:lnTo>
                  <a:pt x="4936034" y="301228"/>
                </a:lnTo>
                <a:lnTo>
                  <a:pt x="4936034" y="465534"/>
                </a:lnTo>
                <a:lnTo>
                  <a:pt x="4402038" y="465534"/>
                </a:lnTo>
                <a:lnTo>
                  <a:pt x="4402038" y="527149"/>
                </a:lnTo>
                <a:lnTo>
                  <a:pt x="5045571" y="527149"/>
                </a:lnTo>
                <a:lnTo>
                  <a:pt x="5045571" y="698301"/>
                </a:lnTo>
                <a:lnTo>
                  <a:pt x="4278809" y="698301"/>
                </a:lnTo>
                <a:cubicBezTo>
                  <a:pt x="4196656" y="739378"/>
                  <a:pt x="4116784" y="771326"/>
                  <a:pt x="4039195" y="794147"/>
                </a:cubicBezTo>
                <a:cubicBezTo>
                  <a:pt x="4176117" y="794147"/>
                  <a:pt x="4281091" y="789583"/>
                  <a:pt x="4354116" y="780454"/>
                </a:cubicBezTo>
                <a:cubicBezTo>
                  <a:pt x="4376936" y="771326"/>
                  <a:pt x="4411166" y="757634"/>
                  <a:pt x="4456807" y="739378"/>
                </a:cubicBezTo>
                <a:cubicBezTo>
                  <a:pt x="4470499" y="734814"/>
                  <a:pt x="4481910" y="730250"/>
                  <a:pt x="4491038" y="725686"/>
                </a:cubicBezTo>
                <a:lnTo>
                  <a:pt x="4908649" y="725686"/>
                </a:lnTo>
                <a:cubicBezTo>
                  <a:pt x="4653062" y="876300"/>
                  <a:pt x="4397474" y="978991"/>
                  <a:pt x="4141887" y="1033760"/>
                </a:cubicBezTo>
                <a:cubicBezTo>
                  <a:pt x="4292501" y="1033760"/>
                  <a:pt x="4397474" y="1033760"/>
                  <a:pt x="4456807" y="1033760"/>
                </a:cubicBezTo>
                <a:cubicBezTo>
                  <a:pt x="4525268" y="1029196"/>
                  <a:pt x="4598293" y="1024632"/>
                  <a:pt x="4675882" y="1020068"/>
                </a:cubicBezTo>
                <a:cubicBezTo>
                  <a:pt x="4671318" y="1010940"/>
                  <a:pt x="4664472" y="997247"/>
                  <a:pt x="4655344" y="978991"/>
                </a:cubicBezTo>
                <a:cubicBezTo>
                  <a:pt x="4637087" y="951607"/>
                  <a:pt x="4623395" y="928787"/>
                  <a:pt x="4614267" y="910530"/>
                </a:cubicBezTo>
                <a:lnTo>
                  <a:pt x="4860727" y="910530"/>
                </a:lnTo>
                <a:cubicBezTo>
                  <a:pt x="4924623" y="1020068"/>
                  <a:pt x="4972546" y="1129605"/>
                  <a:pt x="5004495" y="1239143"/>
                </a:cubicBezTo>
                <a:lnTo>
                  <a:pt x="4744343" y="1239143"/>
                </a:lnTo>
                <a:cubicBezTo>
                  <a:pt x="4744343" y="1230015"/>
                  <a:pt x="4742061" y="1218604"/>
                  <a:pt x="4737497" y="1204912"/>
                </a:cubicBezTo>
                <a:cubicBezTo>
                  <a:pt x="4737497" y="1191220"/>
                  <a:pt x="4735215" y="1182092"/>
                  <a:pt x="4730651" y="1177528"/>
                </a:cubicBezTo>
                <a:cubicBezTo>
                  <a:pt x="4630241" y="1182092"/>
                  <a:pt x="4527550" y="1188938"/>
                  <a:pt x="4422577" y="1198066"/>
                </a:cubicBezTo>
                <a:lnTo>
                  <a:pt x="4422577" y="1355526"/>
                </a:lnTo>
                <a:cubicBezTo>
                  <a:pt x="4422577" y="1506140"/>
                  <a:pt x="4342705" y="1581447"/>
                  <a:pt x="4182963" y="1581447"/>
                </a:cubicBezTo>
                <a:lnTo>
                  <a:pt x="3991273" y="1581447"/>
                </a:lnTo>
                <a:lnTo>
                  <a:pt x="3991273" y="1410295"/>
                </a:lnTo>
                <a:lnTo>
                  <a:pt x="4052888" y="1410295"/>
                </a:lnTo>
                <a:cubicBezTo>
                  <a:pt x="4098528" y="1410295"/>
                  <a:pt x="4121349" y="1387475"/>
                  <a:pt x="4121349" y="1341834"/>
                </a:cubicBezTo>
                <a:lnTo>
                  <a:pt x="4121349" y="1204912"/>
                </a:lnTo>
                <a:cubicBezTo>
                  <a:pt x="3975299" y="1204912"/>
                  <a:pt x="3790454" y="1204912"/>
                  <a:pt x="3566815" y="1204912"/>
                </a:cubicBezTo>
                <a:lnTo>
                  <a:pt x="3566815" y="1033760"/>
                </a:lnTo>
                <a:cubicBezTo>
                  <a:pt x="3685480" y="1006376"/>
                  <a:pt x="3801864" y="976709"/>
                  <a:pt x="3915966" y="944761"/>
                </a:cubicBezTo>
                <a:cubicBezTo>
                  <a:pt x="3824685" y="944761"/>
                  <a:pt x="3724275" y="944761"/>
                  <a:pt x="3614737" y="944761"/>
                </a:cubicBezTo>
                <a:lnTo>
                  <a:pt x="3614737" y="787300"/>
                </a:lnTo>
                <a:cubicBezTo>
                  <a:pt x="3710583" y="759916"/>
                  <a:pt x="3797300" y="730250"/>
                  <a:pt x="3874889" y="698301"/>
                </a:cubicBezTo>
                <a:lnTo>
                  <a:pt x="3457277" y="698301"/>
                </a:lnTo>
                <a:lnTo>
                  <a:pt x="3457277" y="527149"/>
                </a:lnTo>
                <a:lnTo>
                  <a:pt x="4093964" y="527149"/>
                </a:lnTo>
                <a:lnTo>
                  <a:pt x="4093964" y="465534"/>
                </a:lnTo>
                <a:lnTo>
                  <a:pt x="3573661" y="465534"/>
                </a:lnTo>
                <a:lnTo>
                  <a:pt x="3573661" y="301228"/>
                </a:lnTo>
                <a:lnTo>
                  <a:pt x="4093964" y="301228"/>
                </a:lnTo>
                <a:lnTo>
                  <a:pt x="4093964" y="239613"/>
                </a:lnTo>
                <a:lnTo>
                  <a:pt x="3518892" y="239613"/>
                </a:lnTo>
                <a:lnTo>
                  <a:pt x="3518892" y="68461"/>
                </a:lnTo>
                <a:lnTo>
                  <a:pt x="4093964" y="684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1996394" y="3367097"/>
            <a:ext cx="3814279" cy="1309315"/>
          </a:xfrm>
          <a:custGeom>
            <a:avLst/>
            <a:gdLst/>
            <a:ahLst/>
            <a:cxnLst/>
            <a:rect l="l" t="t" r="r" b="b"/>
            <a:pathLst>
              <a:path w="3814279" h="1309315">
                <a:moveTo>
                  <a:pt x="1034393" y="1013296"/>
                </a:moveTo>
                <a:lnTo>
                  <a:pt x="1307642" y="1013296"/>
                </a:lnTo>
                <a:lnTo>
                  <a:pt x="1307642" y="1280852"/>
                </a:lnTo>
                <a:lnTo>
                  <a:pt x="1034393" y="1280852"/>
                </a:lnTo>
                <a:close/>
                <a:moveTo>
                  <a:pt x="2909144" y="592038"/>
                </a:moveTo>
                <a:lnTo>
                  <a:pt x="2909144" y="859594"/>
                </a:lnTo>
                <a:lnTo>
                  <a:pt x="3119773" y="859594"/>
                </a:lnTo>
                <a:lnTo>
                  <a:pt x="3119773" y="592038"/>
                </a:lnTo>
                <a:close/>
                <a:moveTo>
                  <a:pt x="2914836" y="261863"/>
                </a:moveTo>
                <a:cubicBezTo>
                  <a:pt x="2869295" y="326380"/>
                  <a:pt x="2810471" y="381409"/>
                  <a:pt x="2738363" y="426950"/>
                </a:cubicBezTo>
                <a:lnTo>
                  <a:pt x="3119773" y="426950"/>
                </a:lnTo>
                <a:lnTo>
                  <a:pt x="3119773" y="261863"/>
                </a:lnTo>
                <a:close/>
                <a:moveTo>
                  <a:pt x="1889857" y="199243"/>
                </a:moveTo>
                <a:cubicBezTo>
                  <a:pt x="1772208" y="206833"/>
                  <a:pt x="1709589" y="284633"/>
                  <a:pt x="1701999" y="432643"/>
                </a:cubicBezTo>
                <a:cubicBezTo>
                  <a:pt x="1705794" y="584448"/>
                  <a:pt x="1770311" y="662248"/>
                  <a:pt x="1895550" y="666043"/>
                </a:cubicBezTo>
                <a:cubicBezTo>
                  <a:pt x="2013198" y="658452"/>
                  <a:pt x="2075818" y="584448"/>
                  <a:pt x="2083408" y="444028"/>
                </a:cubicBezTo>
                <a:cubicBezTo>
                  <a:pt x="2079613" y="288429"/>
                  <a:pt x="2015096" y="206833"/>
                  <a:pt x="1889857" y="199243"/>
                </a:cubicBezTo>
                <a:close/>
                <a:moveTo>
                  <a:pt x="483878" y="22770"/>
                </a:moveTo>
                <a:cubicBezTo>
                  <a:pt x="760921" y="30361"/>
                  <a:pt x="905136" y="148009"/>
                  <a:pt x="916521" y="375716"/>
                </a:cubicBezTo>
                <a:cubicBezTo>
                  <a:pt x="927907" y="538906"/>
                  <a:pt x="834926" y="679326"/>
                  <a:pt x="637580" y="796974"/>
                </a:cubicBezTo>
                <a:cubicBezTo>
                  <a:pt x="463005" y="899442"/>
                  <a:pt x="343459" y="1003808"/>
                  <a:pt x="278942" y="1110071"/>
                </a:cubicBezTo>
                <a:lnTo>
                  <a:pt x="910829" y="1110071"/>
                </a:lnTo>
                <a:lnTo>
                  <a:pt x="910829" y="1269466"/>
                </a:lnTo>
                <a:lnTo>
                  <a:pt x="5693" y="1269466"/>
                </a:lnTo>
                <a:lnTo>
                  <a:pt x="5693" y="1104379"/>
                </a:lnTo>
                <a:cubicBezTo>
                  <a:pt x="85391" y="967755"/>
                  <a:pt x="204937" y="840618"/>
                  <a:pt x="364332" y="722969"/>
                </a:cubicBezTo>
                <a:cubicBezTo>
                  <a:pt x="561678" y="582550"/>
                  <a:pt x="654658" y="470594"/>
                  <a:pt x="643273" y="387102"/>
                </a:cubicBezTo>
                <a:cubicBezTo>
                  <a:pt x="643273" y="258068"/>
                  <a:pt x="584448" y="195448"/>
                  <a:pt x="466800" y="199243"/>
                </a:cubicBezTo>
                <a:cubicBezTo>
                  <a:pt x="345356" y="203038"/>
                  <a:pt x="275146" y="282736"/>
                  <a:pt x="256171" y="438336"/>
                </a:cubicBezTo>
                <a:lnTo>
                  <a:pt x="0" y="438336"/>
                </a:lnTo>
                <a:cubicBezTo>
                  <a:pt x="49337" y="165087"/>
                  <a:pt x="210629" y="26565"/>
                  <a:pt x="483878" y="22770"/>
                </a:cubicBezTo>
                <a:close/>
                <a:moveTo>
                  <a:pt x="1939090" y="22615"/>
                </a:moveTo>
                <a:cubicBezTo>
                  <a:pt x="2232174" y="35290"/>
                  <a:pt x="2375158" y="249766"/>
                  <a:pt x="2368042" y="666043"/>
                </a:cubicBezTo>
                <a:cubicBezTo>
                  <a:pt x="2368042" y="1083506"/>
                  <a:pt x="2206749" y="1292237"/>
                  <a:pt x="1884164" y="1292237"/>
                </a:cubicBezTo>
                <a:cubicBezTo>
                  <a:pt x="1701999" y="1292237"/>
                  <a:pt x="1559682" y="1239105"/>
                  <a:pt x="1457214" y="1132842"/>
                </a:cubicBezTo>
                <a:lnTo>
                  <a:pt x="1457214" y="944984"/>
                </a:lnTo>
                <a:cubicBezTo>
                  <a:pt x="1555887" y="1062632"/>
                  <a:pt x="1677331" y="1123354"/>
                  <a:pt x="1821545" y="1127149"/>
                </a:cubicBezTo>
                <a:cubicBezTo>
                  <a:pt x="2011301" y="1123354"/>
                  <a:pt x="2104281" y="1001911"/>
                  <a:pt x="2100486" y="762818"/>
                </a:cubicBezTo>
                <a:cubicBezTo>
                  <a:pt x="2032174" y="815950"/>
                  <a:pt x="1954374" y="840618"/>
                  <a:pt x="1867086" y="836823"/>
                </a:cubicBezTo>
                <a:cubicBezTo>
                  <a:pt x="1586248" y="829233"/>
                  <a:pt x="1440136" y="702096"/>
                  <a:pt x="1428750" y="455414"/>
                </a:cubicBezTo>
                <a:cubicBezTo>
                  <a:pt x="1447726" y="178370"/>
                  <a:pt x="1597633" y="34156"/>
                  <a:pt x="1878471" y="22770"/>
                </a:cubicBezTo>
                <a:cubicBezTo>
                  <a:pt x="1899345" y="21822"/>
                  <a:pt x="1919551" y="21770"/>
                  <a:pt x="1939090" y="22615"/>
                </a:cubicBezTo>
                <a:close/>
                <a:moveTo>
                  <a:pt x="2766827" y="0"/>
                </a:moveTo>
                <a:lnTo>
                  <a:pt x="3022997" y="0"/>
                </a:lnTo>
                <a:cubicBezTo>
                  <a:pt x="3019202" y="11385"/>
                  <a:pt x="3015407" y="24668"/>
                  <a:pt x="3011612" y="39848"/>
                </a:cubicBezTo>
                <a:cubicBezTo>
                  <a:pt x="3004022" y="62619"/>
                  <a:pt x="2998329" y="79697"/>
                  <a:pt x="2994534" y="91082"/>
                </a:cubicBezTo>
                <a:lnTo>
                  <a:pt x="3768738" y="91082"/>
                </a:lnTo>
                <a:lnTo>
                  <a:pt x="3768738" y="261863"/>
                </a:lnTo>
                <a:lnTo>
                  <a:pt x="3381636" y="261863"/>
                </a:lnTo>
                <a:lnTo>
                  <a:pt x="3381636" y="426950"/>
                </a:lnTo>
                <a:lnTo>
                  <a:pt x="3734582" y="426950"/>
                </a:lnTo>
                <a:lnTo>
                  <a:pt x="3734582" y="592038"/>
                </a:lnTo>
                <a:lnTo>
                  <a:pt x="3381636" y="592038"/>
                </a:lnTo>
                <a:lnTo>
                  <a:pt x="3381636" y="859594"/>
                </a:lnTo>
                <a:lnTo>
                  <a:pt x="3814279" y="859594"/>
                </a:lnTo>
                <a:lnTo>
                  <a:pt x="3814279" y="1024681"/>
                </a:lnTo>
                <a:lnTo>
                  <a:pt x="3381636" y="1024681"/>
                </a:lnTo>
                <a:lnTo>
                  <a:pt x="3381636" y="1309315"/>
                </a:lnTo>
                <a:lnTo>
                  <a:pt x="3119773" y="1309315"/>
                </a:lnTo>
                <a:lnTo>
                  <a:pt x="3119773" y="1024681"/>
                </a:lnTo>
                <a:lnTo>
                  <a:pt x="2499271" y="1024681"/>
                </a:lnTo>
                <a:lnTo>
                  <a:pt x="2499271" y="859594"/>
                </a:lnTo>
                <a:lnTo>
                  <a:pt x="2670051" y="859594"/>
                </a:lnTo>
                <a:lnTo>
                  <a:pt x="2670051" y="461106"/>
                </a:lnTo>
                <a:cubicBezTo>
                  <a:pt x="2628305" y="483877"/>
                  <a:pt x="2578969" y="502853"/>
                  <a:pt x="2522042" y="518033"/>
                </a:cubicBezTo>
                <a:lnTo>
                  <a:pt x="2522042" y="364331"/>
                </a:lnTo>
                <a:cubicBezTo>
                  <a:pt x="2643486" y="288429"/>
                  <a:pt x="2725081" y="166985"/>
                  <a:pt x="27668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463849" y="3358315"/>
            <a:ext cx="1249859" cy="1241636"/>
          </a:xfrm>
          <a:custGeom>
            <a:avLst/>
            <a:gdLst/>
            <a:ahLst/>
            <a:cxnLst/>
            <a:rect l="l" t="t" r="r" b="b"/>
            <a:pathLst>
              <a:path w="1249859" h="1241636">
                <a:moveTo>
                  <a:pt x="468697" y="0"/>
                </a:moveTo>
                <a:lnTo>
                  <a:pt x="789384" y="0"/>
                </a:lnTo>
                <a:lnTo>
                  <a:pt x="789384" y="485142"/>
                </a:lnTo>
                <a:lnTo>
                  <a:pt x="1249859" y="485142"/>
                </a:lnTo>
                <a:lnTo>
                  <a:pt x="1249859" y="731825"/>
                </a:lnTo>
                <a:lnTo>
                  <a:pt x="789384" y="731825"/>
                </a:lnTo>
                <a:lnTo>
                  <a:pt x="789384" y="1241636"/>
                </a:lnTo>
                <a:lnTo>
                  <a:pt x="468697" y="1241636"/>
                </a:lnTo>
                <a:lnTo>
                  <a:pt x="468697" y="731825"/>
                </a:lnTo>
                <a:lnTo>
                  <a:pt x="0" y="731825"/>
                </a:lnTo>
                <a:lnTo>
                  <a:pt x="0" y="485142"/>
                </a:lnTo>
                <a:lnTo>
                  <a:pt x="468697" y="4851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6966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5000">
        <p15:prstTrans prst="pageCurlDoubl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66A6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549E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66548" y="4964624"/>
            <a:ext cx="5638800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猫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或狗在身边陪你，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可降低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心脏病、中风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发作风险，身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患重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症也能尽快好转。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6477000" y="4964624"/>
            <a:ext cx="52768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477000" y="6145724"/>
            <a:ext cx="52768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477000" y="990600"/>
            <a:ext cx="52768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7" name="图片 47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1113" y="1870816"/>
            <a:ext cx="5520348" cy="4567294"/>
          </a:xfrm>
          <a:prstGeom prst="rect">
            <a:avLst/>
          </a:prstGeom>
        </p:spPr>
      </p:pic>
      <p:sp>
        <p:nvSpPr>
          <p:cNvPr id="16" name="任意多边形 15"/>
          <p:cNvSpPr/>
          <p:nvPr/>
        </p:nvSpPr>
        <p:spPr>
          <a:xfrm>
            <a:off x="6524300" y="1235750"/>
            <a:ext cx="5059965" cy="1595140"/>
          </a:xfrm>
          <a:custGeom>
            <a:avLst/>
            <a:gdLst/>
            <a:ahLst/>
            <a:cxnLst/>
            <a:rect l="l" t="t" r="r" b="b"/>
            <a:pathLst>
              <a:path w="5059965" h="1595140">
                <a:moveTo>
                  <a:pt x="2122288" y="376535"/>
                </a:moveTo>
                <a:lnTo>
                  <a:pt x="2430363" y="376535"/>
                </a:lnTo>
                <a:lnTo>
                  <a:pt x="2430363" y="554533"/>
                </a:lnTo>
                <a:lnTo>
                  <a:pt x="2676822" y="554533"/>
                </a:lnTo>
                <a:lnTo>
                  <a:pt x="2676822" y="410765"/>
                </a:lnTo>
                <a:lnTo>
                  <a:pt x="2971204" y="410765"/>
                </a:lnTo>
                <a:lnTo>
                  <a:pt x="2971204" y="554533"/>
                </a:lnTo>
                <a:lnTo>
                  <a:pt x="3334047" y="554533"/>
                </a:lnTo>
                <a:lnTo>
                  <a:pt x="3334047" y="759916"/>
                </a:lnTo>
                <a:lnTo>
                  <a:pt x="2841128" y="759916"/>
                </a:lnTo>
                <a:lnTo>
                  <a:pt x="2841128" y="992683"/>
                </a:lnTo>
                <a:cubicBezTo>
                  <a:pt x="2918717" y="947043"/>
                  <a:pt x="2973486" y="889992"/>
                  <a:pt x="3005435" y="821531"/>
                </a:cubicBezTo>
                <a:lnTo>
                  <a:pt x="3299817" y="821531"/>
                </a:lnTo>
                <a:cubicBezTo>
                  <a:pt x="3208535" y="1013222"/>
                  <a:pt x="3055639" y="1145580"/>
                  <a:pt x="2841128" y="1218605"/>
                </a:cubicBezTo>
                <a:lnTo>
                  <a:pt x="2841128" y="1266527"/>
                </a:lnTo>
                <a:cubicBezTo>
                  <a:pt x="2836564" y="1334988"/>
                  <a:pt x="2866231" y="1366937"/>
                  <a:pt x="2930127" y="1362373"/>
                </a:cubicBezTo>
                <a:lnTo>
                  <a:pt x="2991742" y="1362373"/>
                </a:lnTo>
                <a:cubicBezTo>
                  <a:pt x="3046511" y="1366937"/>
                  <a:pt x="3071613" y="1339552"/>
                  <a:pt x="3067049" y="1280219"/>
                </a:cubicBezTo>
                <a:lnTo>
                  <a:pt x="3067049" y="1218605"/>
                </a:lnTo>
                <a:lnTo>
                  <a:pt x="3299817" y="1218605"/>
                </a:lnTo>
                <a:lnTo>
                  <a:pt x="3299817" y="1307604"/>
                </a:lnTo>
                <a:cubicBezTo>
                  <a:pt x="3304381" y="1471910"/>
                  <a:pt x="3219945" y="1551781"/>
                  <a:pt x="3046511" y="1547217"/>
                </a:cubicBezTo>
                <a:lnTo>
                  <a:pt x="2806898" y="1547217"/>
                </a:lnTo>
                <a:cubicBezTo>
                  <a:pt x="2633463" y="1551781"/>
                  <a:pt x="2549028" y="1465064"/>
                  <a:pt x="2553592" y="1287066"/>
                </a:cubicBezTo>
                <a:cubicBezTo>
                  <a:pt x="2498823" y="1296194"/>
                  <a:pt x="2439491" y="1300758"/>
                  <a:pt x="2375594" y="1300758"/>
                </a:cubicBezTo>
                <a:lnTo>
                  <a:pt x="2375594" y="1129605"/>
                </a:lnTo>
                <a:cubicBezTo>
                  <a:pt x="2439491" y="1125041"/>
                  <a:pt x="2498823" y="1115913"/>
                  <a:pt x="2553592" y="1102221"/>
                </a:cubicBezTo>
                <a:lnTo>
                  <a:pt x="2553592" y="759916"/>
                </a:lnTo>
                <a:lnTo>
                  <a:pt x="2423517" y="759916"/>
                </a:lnTo>
                <a:cubicBezTo>
                  <a:pt x="2414388" y="1161554"/>
                  <a:pt x="2199877" y="1435398"/>
                  <a:pt x="1779984" y="1581448"/>
                </a:cubicBezTo>
                <a:lnTo>
                  <a:pt x="1779984" y="1396603"/>
                </a:lnTo>
                <a:cubicBezTo>
                  <a:pt x="2003623" y="1236861"/>
                  <a:pt x="2117724" y="1024632"/>
                  <a:pt x="2122288" y="759916"/>
                </a:cubicBezTo>
                <a:lnTo>
                  <a:pt x="1793676" y="759916"/>
                </a:lnTo>
                <a:lnTo>
                  <a:pt x="1793676" y="554533"/>
                </a:lnTo>
                <a:lnTo>
                  <a:pt x="2122288" y="554533"/>
                </a:lnTo>
                <a:close/>
                <a:moveTo>
                  <a:pt x="2375594" y="6846"/>
                </a:moveTo>
                <a:lnTo>
                  <a:pt x="2731591" y="6846"/>
                </a:lnTo>
                <a:lnTo>
                  <a:pt x="2731591" y="116383"/>
                </a:lnTo>
                <a:lnTo>
                  <a:pt x="3299817" y="116383"/>
                </a:lnTo>
                <a:lnTo>
                  <a:pt x="3299817" y="451842"/>
                </a:lnTo>
                <a:lnTo>
                  <a:pt x="3019127" y="451842"/>
                </a:lnTo>
                <a:lnTo>
                  <a:pt x="3019127" y="314920"/>
                </a:lnTo>
                <a:lnTo>
                  <a:pt x="2074366" y="314920"/>
                </a:lnTo>
                <a:lnTo>
                  <a:pt x="2074366" y="451842"/>
                </a:lnTo>
                <a:lnTo>
                  <a:pt x="1793676" y="451842"/>
                </a:lnTo>
                <a:lnTo>
                  <a:pt x="1793676" y="116383"/>
                </a:lnTo>
                <a:lnTo>
                  <a:pt x="2375594" y="116383"/>
                </a:lnTo>
                <a:close/>
                <a:moveTo>
                  <a:pt x="314920" y="6846"/>
                </a:moveTo>
                <a:lnTo>
                  <a:pt x="629840" y="6846"/>
                </a:lnTo>
                <a:cubicBezTo>
                  <a:pt x="634404" y="25102"/>
                  <a:pt x="638968" y="47922"/>
                  <a:pt x="643532" y="75307"/>
                </a:cubicBezTo>
                <a:cubicBezTo>
                  <a:pt x="648096" y="88999"/>
                  <a:pt x="650378" y="100409"/>
                  <a:pt x="650378" y="109537"/>
                </a:cubicBezTo>
                <a:lnTo>
                  <a:pt x="951606" y="109537"/>
                </a:lnTo>
                <a:cubicBezTo>
                  <a:pt x="960735" y="82153"/>
                  <a:pt x="965299" y="47922"/>
                  <a:pt x="965299" y="6846"/>
                </a:cubicBezTo>
                <a:lnTo>
                  <a:pt x="1280219" y="6846"/>
                </a:lnTo>
                <a:cubicBezTo>
                  <a:pt x="1280219" y="47922"/>
                  <a:pt x="1273373" y="82153"/>
                  <a:pt x="1259681" y="109537"/>
                </a:cubicBezTo>
                <a:lnTo>
                  <a:pt x="1512986" y="109537"/>
                </a:lnTo>
                <a:lnTo>
                  <a:pt x="1512986" y="294382"/>
                </a:lnTo>
                <a:lnTo>
                  <a:pt x="903684" y="294382"/>
                </a:lnTo>
                <a:lnTo>
                  <a:pt x="903684" y="369689"/>
                </a:lnTo>
                <a:lnTo>
                  <a:pt x="1451371" y="369689"/>
                </a:lnTo>
                <a:lnTo>
                  <a:pt x="1451371" y="554533"/>
                </a:lnTo>
                <a:lnTo>
                  <a:pt x="896838" y="554533"/>
                </a:lnTo>
                <a:cubicBezTo>
                  <a:pt x="892274" y="581918"/>
                  <a:pt x="885428" y="607020"/>
                  <a:pt x="876300" y="629840"/>
                </a:cubicBezTo>
                <a:lnTo>
                  <a:pt x="1574601" y="629840"/>
                </a:lnTo>
                <a:lnTo>
                  <a:pt x="1574601" y="814685"/>
                </a:lnTo>
                <a:lnTo>
                  <a:pt x="1211758" y="814685"/>
                </a:lnTo>
                <a:cubicBezTo>
                  <a:pt x="1289347" y="887710"/>
                  <a:pt x="1410295" y="951607"/>
                  <a:pt x="1574601" y="1006376"/>
                </a:cubicBezTo>
                <a:lnTo>
                  <a:pt x="1574601" y="1184374"/>
                </a:lnTo>
                <a:cubicBezTo>
                  <a:pt x="1451371" y="1161554"/>
                  <a:pt x="1346398" y="1134169"/>
                  <a:pt x="1259681" y="1102221"/>
                </a:cubicBezTo>
                <a:lnTo>
                  <a:pt x="1259681" y="1574601"/>
                </a:lnTo>
                <a:lnTo>
                  <a:pt x="972145" y="1574601"/>
                </a:lnTo>
                <a:lnTo>
                  <a:pt x="972145" y="958453"/>
                </a:lnTo>
                <a:lnTo>
                  <a:pt x="1020067" y="958453"/>
                </a:lnTo>
                <a:cubicBezTo>
                  <a:pt x="965299" y="917376"/>
                  <a:pt x="917376" y="869454"/>
                  <a:pt x="876300" y="814685"/>
                </a:cubicBezTo>
                <a:lnTo>
                  <a:pt x="787300" y="814685"/>
                </a:lnTo>
                <a:cubicBezTo>
                  <a:pt x="746224" y="869454"/>
                  <a:pt x="689173" y="917376"/>
                  <a:pt x="616148" y="958453"/>
                </a:cubicBezTo>
                <a:lnTo>
                  <a:pt x="616148" y="1184374"/>
                </a:lnTo>
                <a:cubicBezTo>
                  <a:pt x="629840" y="1394321"/>
                  <a:pt x="483790" y="1531243"/>
                  <a:pt x="177998" y="1595140"/>
                </a:cubicBezTo>
                <a:lnTo>
                  <a:pt x="177998" y="1423987"/>
                </a:lnTo>
                <a:cubicBezTo>
                  <a:pt x="282971" y="1396603"/>
                  <a:pt x="333176" y="1325860"/>
                  <a:pt x="328612" y="1211758"/>
                </a:cubicBezTo>
                <a:lnTo>
                  <a:pt x="328612" y="1088529"/>
                </a:lnTo>
                <a:cubicBezTo>
                  <a:pt x="282971" y="1106785"/>
                  <a:pt x="200818" y="1131887"/>
                  <a:pt x="82153" y="1163836"/>
                </a:cubicBezTo>
                <a:cubicBezTo>
                  <a:pt x="50204" y="1172964"/>
                  <a:pt x="25102" y="1179810"/>
                  <a:pt x="6846" y="1184374"/>
                </a:cubicBezTo>
                <a:lnTo>
                  <a:pt x="6846" y="999530"/>
                </a:lnTo>
                <a:cubicBezTo>
                  <a:pt x="203100" y="935633"/>
                  <a:pt x="340022" y="874018"/>
                  <a:pt x="417611" y="814685"/>
                </a:cubicBezTo>
                <a:lnTo>
                  <a:pt x="0" y="814685"/>
                </a:lnTo>
                <a:lnTo>
                  <a:pt x="0" y="629840"/>
                </a:lnTo>
                <a:lnTo>
                  <a:pt x="554533" y="629840"/>
                </a:lnTo>
                <a:cubicBezTo>
                  <a:pt x="568225" y="607020"/>
                  <a:pt x="577353" y="581918"/>
                  <a:pt x="581917" y="554533"/>
                </a:cubicBezTo>
                <a:lnTo>
                  <a:pt x="136921" y="554533"/>
                </a:lnTo>
                <a:lnTo>
                  <a:pt x="136921" y="369689"/>
                </a:lnTo>
                <a:lnTo>
                  <a:pt x="588764" y="369689"/>
                </a:lnTo>
                <a:lnTo>
                  <a:pt x="588764" y="294382"/>
                </a:lnTo>
                <a:lnTo>
                  <a:pt x="68460" y="294382"/>
                </a:lnTo>
                <a:lnTo>
                  <a:pt x="68460" y="109537"/>
                </a:lnTo>
                <a:lnTo>
                  <a:pt x="335458" y="109537"/>
                </a:lnTo>
                <a:cubicBezTo>
                  <a:pt x="330894" y="82153"/>
                  <a:pt x="324048" y="47922"/>
                  <a:pt x="314920" y="6846"/>
                </a:cubicBezTo>
                <a:close/>
                <a:moveTo>
                  <a:pt x="3758505" y="0"/>
                </a:moveTo>
                <a:lnTo>
                  <a:pt x="4018657" y="0"/>
                </a:lnTo>
                <a:lnTo>
                  <a:pt x="4018657" y="246459"/>
                </a:lnTo>
                <a:lnTo>
                  <a:pt x="4093963" y="246459"/>
                </a:lnTo>
                <a:lnTo>
                  <a:pt x="4093963" y="417611"/>
                </a:lnTo>
                <a:cubicBezTo>
                  <a:pt x="4171552" y="340022"/>
                  <a:pt x="4217193" y="203101"/>
                  <a:pt x="4230885" y="6846"/>
                </a:cubicBezTo>
                <a:lnTo>
                  <a:pt x="4484191" y="6846"/>
                </a:lnTo>
                <a:cubicBezTo>
                  <a:pt x="4479627" y="29666"/>
                  <a:pt x="4475063" y="59333"/>
                  <a:pt x="4470499" y="95845"/>
                </a:cubicBezTo>
                <a:cubicBezTo>
                  <a:pt x="4461371" y="123229"/>
                  <a:pt x="4456807" y="141486"/>
                  <a:pt x="4456807" y="150614"/>
                </a:cubicBezTo>
                <a:lnTo>
                  <a:pt x="5059263" y="150614"/>
                </a:lnTo>
                <a:lnTo>
                  <a:pt x="5059263" y="1293912"/>
                </a:lnTo>
                <a:cubicBezTo>
                  <a:pt x="5068391" y="1467346"/>
                  <a:pt x="4988520" y="1549499"/>
                  <a:pt x="4819649" y="1540371"/>
                </a:cubicBezTo>
                <a:lnTo>
                  <a:pt x="4669035" y="1540371"/>
                </a:lnTo>
                <a:lnTo>
                  <a:pt x="4669035" y="1369219"/>
                </a:lnTo>
                <a:lnTo>
                  <a:pt x="4730650" y="1369219"/>
                </a:lnTo>
                <a:cubicBezTo>
                  <a:pt x="4789983" y="1373783"/>
                  <a:pt x="4817367" y="1341834"/>
                  <a:pt x="4812803" y="1273373"/>
                </a:cubicBezTo>
                <a:lnTo>
                  <a:pt x="4812803" y="335458"/>
                </a:lnTo>
                <a:lnTo>
                  <a:pt x="4778573" y="335458"/>
                </a:lnTo>
                <a:cubicBezTo>
                  <a:pt x="4778573" y="664071"/>
                  <a:pt x="4751189" y="912812"/>
                  <a:pt x="4696419" y="1081683"/>
                </a:cubicBezTo>
                <a:cubicBezTo>
                  <a:pt x="4650779" y="1250553"/>
                  <a:pt x="4550370" y="1414859"/>
                  <a:pt x="4395191" y="1574601"/>
                </a:cubicBezTo>
                <a:lnTo>
                  <a:pt x="4395191" y="1328142"/>
                </a:lnTo>
                <a:cubicBezTo>
                  <a:pt x="4509293" y="1099939"/>
                  <a:pt x="4568625" y="769044"/>
                  <a:pt x="4573190" y="335458"/>
                </a:cubicBezTo>
                <a:lnTo>
                  <a:pt x="4504729" y="335458"/>
                </a:lnTo>
                <a:cubicBezTo>
                  <a:pt x="4504729" y="887710"/>
                  <a:pt x="4367807" y="1300758"/>
                  <a:pt x="4093963" y="1574601"/>
                </a:cubicBezTo>
                <a:lnTo>
                  <a:pt x="4093963" y="1328142"/>
                </a:lnTo>
                <a:cubicBezTo>
                  <a:pt x="4208065" y="1095375"/>
                  <a:pt x="4269680" y="814685"/>
                  <a:pt x="4278808" y="486072"/>
                </a:cubicBezTo>
                <a:cubicBezTo>
                  <a:pt x="4214911" y="540841"/>
                  <a:pt x="4153297" y="579636"/>
                  <a:pt x="4093963" y="602456"/>
                </a:cubicBezTo>
                <a:lnTo>
                  <a:pt x="4093963" y="431304"/>
                </a:lnTo>
                <a:lnTo>
                  <a:pt x="4018657" y="431304"/>
                </a:lnTo>
                <a:lnTo>
                  <a:pt x="4018657" y="828377"/>
                </a:lnTo>
                <a:cubicBezTo>
                  <a:pt x="4055169" y="819249"/>
                  <a:pt x="4089399" y="812403"/>
                  <a:pt x="4121347" y="807839"/>
                </a:cubicBezTo>
                <a:lnTo>
                  <a:pt x="4121347" y="992683"/>
                </a:lnTo>
                <a:cubicBezTo>
                  <a:pt x="4112220" y="997248"/>
                  <a:pt x="4096245" y="1001812"/>
                  <a:pt x="4073425" y="1006376"/>
                </a:cubicBezTo>
                <a:cubicBezTo>
                  <a:pt x="4050605" y="1015504"/>
                  <a:pt x="4032349" y="1022350"/>
                  <a:pt x="4018657" y="1026914"/>
                </a:cubicBezTo>
                <a:lnTo>
                  <a:pt x="4018657" y="1581448"/>
                </a:lnTo>
                <a:lnTo>
                  <a:pt x="3758505" y="1581448"/>
                </a:lnTo>
                <a:lnTo>
                  <a:pt x="3758505" y="1088529"/>
                </a:lnTo>
                <a:cubicBezTo>
                  <a:pt x="3731120" y="1093093"/>
                  <a:pt x="3685479" y="1099939"/>
                  <a:pt x="3621583" y="1109067"/>
                </a:cubicBezTo>
                <a:cubicBezTo>
                  <a:pt x="3575942" y="1113631"/>
                  <a:pt x="3541711" y="1118195"/>
                  <a:pt x="3518891" y="1122759"/>
                </a:cubicBezTo>
                <a:lnTo>
                  <a:pt x="3518891" y="889992"/>
                </a:lnTo>
                <a:cubicBezTo>
                  <a:pt x="3605609" y="880864"/>
                  <a:pt x="3685479" y="874018"/>
                  <a:pt x="3758505" y="869454"/>
                </a:cubicBezTo>
                <a:lnTo>
                  <a:pt x="3758505" y="431304"/>
                </a:lnTo>
                <a:lnTo>
                  <a:pt x="3703736" y="431304"/>
                </a:lnTo>
                <a:cubicBezTo>
                  <a:pt x="3680916" y="559097"/>
                  <a:pt x="3612455" y="657225"/>
                  <a:pt x="3498353" y="725686"/>
                </a:cubicBezTo>
                <a:lnTo>
                  <a:pt x="3498353" y="540841"/>
                </a:lnTo>
                <a:cubicBezTo>
                  <a:pt x="3534865" y="467816"/>
                  <a:pt x="3550840" y="324048"/>
                  <a:pt x="3546276" y="109537"/>
                </a:cubicBezTo>
                <a:lnTo>
                  <a:pt x="3731120" y="109537"/>
                </a:lnTo>
                <a:cubicBezTo>
                  <a:pt x="3731120" y="159742"/>
                  <a:pt x="3731120" y="205383"/>
                  <a:pt x="3731120" y="246459"/>
                </a:cubicBezTo>
                <a:lnTo>
                  <a:pt x="3758505" y="2464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6449397" y="3358315"/>
            <a:ext cx="1249859" cy="1241636"/>
          </a:xfrm>
          <a:custGeom>
            <a:avLst/>
            <a:gdLst/>
            <a:ahLst/>
            <a:cxnLst/>
            <a:rect l="l" t="t" r="r" b="b"/>
            <a:pathLst>
              <a:path w="1249859" h="1241636">
                <a:moveTo>
                  <a:pt x="468697" y="0"/>
                </a:moveTo>
                <a:lnTo>
                  <a:pt x="789384" y="0"/>
                </a:lnTo>
                <a:lnTo>
                  <a:pt x="789384" y="485142"/>
                </a:lnTo>
                <a:lnTo>
                  <a:pt x="1249859" y="485142"/>
                </a:lnTo>
                <a:lnTo>
                  <a:pt x="1249859" y="731825"/>
                </a:lnTo>
                <a:lnTo>
                  <a:pt x="789384" y="731825"/>
                </a:lnTo>
                <a:lnTo>
                  <a:pt x="789384" y="1241636"/>
                </a:lnTo>
                <a:lnTo>
                  <a:pt x="468697" y="1241636"/>
                </a:lnTo>
                <a:lnTo>
                  <a:pt x="468697" y="731825"/>
                </a:lnTo>
                <a:lnTo>
                  <a:pt x="0" y="731825"/>
                </a:lnTo>
                <a:lnTo>
                  <a:pt x="0" y="485142"/>
                </a:lnTo>
                <a:lnTo>
                  <a:pt x="468697" y="4851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8071860" y="3332027"/>
            <a:ext cx="3625638" cy="1309315"/>
          </a:xfrm>
          <a:custGeom>
            <a:avLst/>
            <a:gdLst/>
            <a:ahLst/>
            <a:cxnLst/>
            <a:rect l="l" t="t" r="r" b="b"/>
            <a:pathLst>
              <a:path w="3625638" h="1309315">
                <a:moveTo>
                  <a:pt x="864802" y="1013296"/>
                </a:moveTo>
                <a:lnTo>
                  <a:pt x="1138051" y="1013296"/>
                </a:lnTo>
                <a:lnTo>
                  <a:pt x="1138051" y="1280852"/>
                </a:lnTo>
                <a:lnTo>
                  <a:pt x="864802" y="1280852"/>
                </a:lnTo>
                <a:close/>
                <a:moveTo>
                  <a:pt x="2720503" y="592038"/>
                </a:moveTo>
                <a:lnTo>
                  <a:pt x="2720503" y="859594"/>
                </a:lnTo>
                <a:lnTo>
                  <a:pt x="2931132" y="859594"/>
                </a:lnTo>
                <a:lnTo>
                  <a:pt x="2931132" y="592038"/>
                </a:lnTo>
                <a:close/>
                <a:moveTo>
                  <a:pt x="2726196" y="261863"/>
                </a:moveTo>
                <a:cubicBezTo>
                  <a:pt x="2680654" y="326380"/>
                  <a:pt x="2621830" y="381409"/>
                  <a:pt x="2549723" y="426950"/>
                </a:cubicBezTo>
                <a:lnTo>
                  <a:pt x="2931132" y="426950"/>
                </a:lnTo>
                <a:lnTo>
                  <a:pt x="2931132" y="261863"/>
                </a:lnTo>
                <a:close/>
                <a:moveTo>
                  <a:pt x="392794" y="39848"/>
                </a:moveTo>
                <a:lnTo>
                  <a:pt x="666043" y="39848"/>
                </a:lnTo>
                <a:lnTo>
                  <a:pt x="666043" y="1269466"/>
                </a:lnTo>
                <a:lnTo>
                  <a:pt x="392794" y="1269466"/>
                </a:lnTo>
                <a:lnTo>
                  <a:pt x="392794" y="404180"/>
                </a:lnTo>
                <a:cubicBezTo>
                  <a:pt x="286531" y="480082"/>
                  <a:pt x="155599" y="529418"/>
                  <a:pt x="0" y="552189"/>
                </a:cubicBezTo>
                <a:lnTo>
                  <a:pt x="0" y="398487"/>
                </a:lnTo>
                <a:cubicBezTo>
                  <a:pt x="189756" y="318789"/>
                  <a:pt x="320687" y="199243"/>
                  <a:pt x="392794" y="39848"/>
                </a:cubicBezTo>
                <a:close/>
                <a:moveTo>
                  <a:pt x="1743037" y="22770"/>
                </a:moveTo>
                <a:cubicBezTo>
                  <a:pt x="2020081" y="30361"/>
                  <a:pt x="2164295" y="148009"/>
                  <a:pt x="2175680" y="375716"/>
                </a:cubicBezTo>
                <a:cubicBezTo>
                  <a:pt x="2187066" y="538906"/>
                  <a:pt x="2094086" y="679326"/>
                  <a:pt x="1896740" y="796974"/>
                </a:cubicBezTo>
                <a:cubicBezTo>
                  <a:pt x="1722164" y="899442"/>
                  <a:pt x="1602618" y="1003808"/>
                  <a:pt x="1538101" y="1110071"/>
                </a:cubicBezTo>
                <a:lnTo>
                  <a:pt x="2169988" y="1110071"/>
                </a:lnTo>
                <a:lnTo>
                  <a:pt x="2169988" y="1269466"/>
                </a:lnTo>
                <a:lnTo>
                  <a:pt x="1264852" y="1269466"/>
                </a:lnTo>
                <a:lnTo>
                  <a:pt x="1264852" y="1104379"/>
                </a:lnTo>
                <a:cubicBezTo>
                  <a:pt x="1344550" y="967755"/>
                  <a:pt x="1464096" y="840618"/>
                  <a:pt x="1623491" y="722969"/>
                </a:cubicBezTo>
                <a:cubicBezTo>
                  <a:pt x="1820837" y="582550"/>
                  <a:pt x="1913818" y="470594"/>
                  <a:pt x="1902432" y="387102"/>
                </a:cubicBezTo>
                <a:cubicBezTo>
                  <a:pt x="1902432" y="258068"/>
                  <a:pt x="1843608" y="195448"/>
                  <a:pt x="1725959" y="199243"/>
                </a:cubicBezTo>
                <a:cubicBezTo>
                  <a:pt x="1604515" y="203038"/>
                  <a:pt x="1534306" y="282736"/>
                  <a:pt x="1515330" y="438336"/>
                </a:cubicBezTo>
                <a:lnTo>
                  <a:pt x="1259160" y="438336"/>
                </a:lnTo>
                <a:cubicBezTo>
                  <a:pt x="1308496" y="165087"/>
                  <a:pt x="1469789" y="26565"/>
                  <a:pt x="1743037" y="22770"/>
                </a:cubicBezTo>
                <a:close/>
                <a:moveTo>
                  <a:pt x="2578186" y="0"/>
                </a:moveTo>
                <a:lnTo>
                  <a:pt x="2834356" y="0"/>
                </a:lnTo>
                <a:cubicBezTo>
                  <a:pt x="2830562" y="11385"/>
                  <a:pt x="2826766" y="24668"/>
                  <a:pt x="2822971" y="39848"/>
                </a:cubicBezTo>
                <a:cubicBezTo>
                  <a:pt x="2815381" y="62619"/>
                  <a:pt x="2809688" y="79697"/>
                  <a:pt x="2805893" y="91082"/>
                </a:cubicBezTo>
                <a:lnTo>
                  <a:pt x="3580097" y="91082"/>
                </a:lnTo>
                <a:lnTo>
                  <a:pt x="3580097" y="261863"/>
                </a:lnTo>
                <a:lnTo>
                  <a:pt x="3192995" y="261863"/>
                </a:lnTo>
                <a:lnTo>
                  <a:pt x="3192995" y="426950"/>
                </a:lnTo>
                <a:lnTo>
                  <a:pt x="3545941" y="426950"/>
                </a:lnTo>
                <a:lnTo>
                  <a:pt x="3545941" y="592038"/>
                </a:lnTo>
                <a:lnTo>
                  <a:pt x="3192995" y="592038"/>
                </a:lnTo>
                <a:lnTo>
                  <a:pt x="3192995" y="859594"/>
                </a:lnTo>
                <a:lnTo>
                  <a:pt x="3625638" y="859594"/>
                </a:lnTo>
                <a:lnTo>
                  <a:pt x="3625638" y="1024681"/>
                </a:lnTo>
                <a:lnTo>
                  <a:pt x="3192995" y="1024681"/>
                </a:lnTo>
                <a:lnTo>
                  <a:pt x="3192995" y="1309315"/>
                </a:lnTo>
                <a:lnTo>
                  <a:pt x="2931132" y="1309315"/>
                </a:lnTo>
                <a:lnTo>
                  <a:pt x="2931132" y="1024681"/>
                </a:lnTo>
                <a:lnTo>
                  <a:pt x="2310630" y="1024681"/>
                </a:lnTo>
                <a:lnTo>
                  <a:pt x="2310630" y="859594"/>
                </a:lnTo>
                <a:lnTo>
                  <a:pt x="2481411" y="859594"/>
                </a:lnTo>
                <a:lnTo>
                  <a:pt x="2481411" y="461106"/>
                </a:lnTo>
                <a:cubicBezTo>
                  <a:pt x="2439664" y="483877"/>
                  <a:pt x="2390328" y="502853"/>
                  <a:pt x="2333401" y="518033"/>
                </a:cubicBezTo>
                <a:lnTo>
                  <a:pt x="2333401" y="364331"/>
                </a:lnTo>
                <a:cubicBezTo>
                  <a:pt x="2454845" y="288429"/>
                  <a:pt x="2536440" y="166985"/>
                  <a:pt x="25781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77683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5000">
        <p15:prstTrans prst="pageCurlDoubl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8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007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81000" y="4964624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研究院（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en-US" altLang="zh-CN" sz="2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pptman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），最实用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，让你少加班、多挣钱，身体健康康。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491452" y="4964624"/>
            <a:ext cx="52768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91452" y="6145724"/>
            <a:ext cx="52768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491452" y="990600"/>
            <a:ext cx="52768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5967" y="1657350"/>
            <a:ext cx="3543300" cy="3543300"/>
          </a:xfrm>
          <a:prstGeom prst="rect">
            <a:avLst/>
          </a:prstGeom>
        </p:spPr>
      </p:pic>
      <p:sp>
        <p:nvSpPr>
          <p:cNvPr id="14" name="任意多边形 13"/>
          <p:cNvSpPr/>
          <p:nvPr/>
        </p:nvSpPr>
        <p:spPr>
          <a:xfrm>
            <a:off x="538750" y="1235751"/>
            <a:ext cx="5079802" cy="1574601"/>
          </a:xfrm>
          <a:custGeom>
            <a:avLst/>
            <a:gdLst/>
            <a:ahLst/>
            <a:cxnLst/>
            <a:rect l="l" t="t" r="r" b="b"/>
            <a:pathLst>
              <a:path w="5079802" h="1574601">
                <a:moveTo>
                  <a:pt x="4600576" y="1006376"/>
                </a:moveTo>
                <a:lnTo>
                  <a:pt x="4600576" y="1115913"/>
                </a:lnTo>
                <a:lnTo>
                  <a:pt x="4648498" y="1115913"/>
                </a:lnTo>
                <a:cubicBezTo>
                  <a:pt x="4698703" y="1115913"/>
                  <a:pt x="4723805" y="1088529"/>
                  <a:pt x="4723805" y="1033760"/>
                </a:cubicBezTo>
                <a:lnTo>
                  <a:pt x="4723805" y="1006376"/>
                </a:lnTo>
                <a:close/>
                <a:moveTo>
                  <a:pt x="4217194" y="1006376"/>
                </a:moveTo>
                <a:lnTo>
                  <a:pt x="4217194" y="1115913"/>
                </a:lnTo>
                <a:lnTo>
                  <a:pt x="4340424" y="1115913"/>
                </a:lnTo>
                <a:lnTo>
                  <a:pt x="4340424" y="1006376"/>
                </a:lnTo>
                <a:close/>
                <a:moveTo>
                  <a:pt x="1930599" y="862608"/>
                </a:moveTo>
                <a:lnTo>
                  <a:pt x="2183904" y="862608"/>
                </a:lnTo>
                <a:cubicBezTo>
                  <a:pt x="2165648" y="1104503"/>
                  <a:pt x="2117725" y="1332706"/>
                  <a:pt x="2040136" y="1547217"/>
                </a:cubicBezTo>
                <a:lnTo>
                  <a:pt x="1745754" y="1547217"/>
                </a:lnTo>
                <a:cubicBezTo>
                  <a:pt x="1846164" y="1319014"/>
                  <a:pt x="1907778" y="1090811"/>
                  <a:pt x="1930599" y="862608"/>
                </a:cubicBezTo>
                <a:close/>
                <a:moveTo>
                  <a:pt x="4600576" y="739378"/>
                </a:moveTo>
                <a:lnTo>
                  <a:pt x="4600576" y="842069"/>
                </a:lnTo>
                <a:lnTo>
                  <a:pt x="4723805" y="842069"/>
                </a:lnTo>
                <a:lnTo>
                  <a:pt x="4723805" y="739378"/>
                </a:lnTo>
                <a:close/>
                <a:moveTo>
                  <a:pt x="4217194" y="739378"/>
                </a:moveTo>
                <a:lnTo>
                  <a:pt x="4217194" y="842069"/>
                </a:lnTo>
                <a:lnTo>
                  <a:pt x="4340424" y="842069"/>
                </a:lnTo>
                <a:lnTo>
                  <a:pt x="4340424" y="739378"/>
                </a:lnTo>
                <a:close/>
                <a:moveTo>
                  <a:pt x="1814215" y="444996"/>
                </a:moveTo>
                <a:lnTo>
                  <a:pt x="2074367" y="444996"/>
                </a:lnTo>
                <a:cubicBezTo>
                  <a:pt x="2124572" y="545405"/>
                  <a:pt x="2161084" y="657225"/>
                  <a:pt x="2183904" y="780454"/>
                </a:cubicBezTo>
                <a:lnTo>
                  <a:pt x="1910061" y="780454"/>
                </a:lnTo>
                <a:cubicBezTo>
                  <a:pt x="1891805" y="661789"/>
                  <a:pt x="1859856" y="549969"/>
                  <a:pt x="1814215" y="444996"/>
                </a:cubicBezTo>
                <a:close/>
                <a:moveTo>
                  <a:pt x="4470500" y="273844"/>
                </a:moveTo>
                <a:cubicBezTo>
                  <a:pt x="4402039" y="406201"/>
                  <a:pt x="4294783" y="506611"/>
                  <a:pt x="4148733" y="575072"/>
                </a:cubicBezTo>
                <a:lnTo>
                  <a:pt x="4340424" y="575072"/>
                </a:lnTo>
                <a:lnTo>
                  <a:pt x="4340424" y="458688"/>
                </a:lnTo>
                <a:lnTo>
                  <a:pt x="4600576" y="458688"/>
                </a:lnTo>
                <a:lnTo>
                  <a:pt x="4600576" y="575072"/>
                </a:lnTo>
                <a:lnTo>
                  <a:pt x="4819651" y="575072"/>
                </a:lnTo>
                <a:cubicBezTo>
                  <a:pt x="4682729" y="515739"/>
                  <a:pt x="4580037" y="415330"/>
                  <a:pt x="4511576" y="273844"/>
                </a:cubicBezTo>
                <a:close/>
                <a:moveTo>
                  <a:pt x="1793677" y="34230"/>
                </a:moveTo>
                <a:lnTo>
                  <a:pt x="2053829" y="34230"/>
                </a:lnTo>
                <a:cubicBezTo>
                  <a:pt x="2104033" y="139204"/>
                  <a:pt x="2140546" y="251023"/>
                  <a:pt x="2163366" y="369689"/>
                </a:cubicBezTo>
                <a:lnTo>
                  <a:pt x="1896369" y="369689"/>
                </a:lnTo>
                <a:cubicBezTo>
                  <a:pt x="1873548" y="251023"/>
                  <a:pt x="1839318" y="139204"/>
                  <a:pt x="1793677" y="34230"/>
                </a:cubicBezTo>
                <a:close/>
                <a:moveTo>
                  <a:pt x="266998" y="20538"/>
                </a:moveTo>
                <a:lnTo>
                  <a:pt x="581918" y="20538"/>
                </a:lnTo>
                <a:cubicBezTo>
                  <a:pt x="586482" y="88999"/>
                  <a:pt x="597893" y="143768"/>
                  <a:pt x="616149" y="184844"/>
                </a:cubicBezTo>
                <a:lnTo>
                  <a:pt x="958454" y="184844"/>
                </a:lnTo>
                <a:cubicBezTo>
                  <a:pt x="976710" y="148332"/>
                  <a:pt x="988120" y="93563"/>
                  <a:pt x="992684" y="20538"/>
                </a:cubicBezTo>
                <a:lnTo>
                  <a:pt x="1307604" y="20538"/>
                </a:lnTo>
                <a:cubicBezTo>
                  <a:pt x="1298476" y="79871"/>
                  <a:pt x="1287066" y="134640"/>
                  <a:pt x="1273374" y="184844"/>
                </a:cubicBezTo>
                <a:lnTo>
                  <a:pt x="1485603" y="184844"/>
                </a:lnTo>
                <a:lnTo>
                  <a:pt x="1485603" y="383381"/>
                </a:lnTo>
                <a:lnTo>
                  <a:pt x="958454" y="383381"/>
                </a:lnTo>
                <a:lnTo>
                  <a:pt x="958454" y="705147"/>
                </a:lnTo>
                <a:lnTo>
                  <a:pt x="1560910" y="705147"/>
                </a:lnTo>
                <a:lnTo>
                  <a:pt x="1560910" y="910530"/>
                </a:lnTo>
                <a:lnTo>
                  <a:pt x="985838" y="910530"/>
                </a:lnTo>
                <a:cubicBezTo>
                  <a:pt x="1049735" y="1120477"/>
                  <a:pt x="1245990" y="1280219"/>
                  <a:pt x="1574602" y="1389757"/>
                </a:cubicBezTo>
                <a:lnTo>
                  <a:pt x="1574602" y="1574601"/>
                </a:lnTo>
                <a:cubicBezTo>
                  <a:pt x="1195785" y="1487884"/>
                  <a:pt x="937915" y="1350962"/>
                  <a:pt x="800993" y="1163836"/>
                </a:cubicBezTo>
                <a:cubicBezTo>
                  <a:pt x="654943" y="1350962"/>
                  <a:pt x="387946" y="1487884"/>
                  <a:pt x="0" y="1574601"/>
                </a:cubicBezTo>
                <a:lnTo>
                  <a:pt x="0" y="1389757"/>
                </a:lnTo>
                <a:cubicBezTo>
                  <a:pt x="355997" y="1271091"/>
                  <a:pt x="556816" y="1111349"/>
                  <a:pt x="602457" y="910530"/>
                </a:cubicBezTo>
                <a:lnTo>
                  <a:pt x="13693" y="910530"/>
                </a:lnTo>
                <a:lnTo>
                  <a:pt x="13693" y="705147"/>
                </a:lnTo>
                <a:lnTo>
                  <a:pt x="622995" y="705147"/>
                </a:lnTo>
                <a:lnTo>
                  <a:pt x="622995" y="383381"/>
                </a:lnTo>
                <a:lnTo>
                  <a:pt x="89000" y="383381"/>
                </a:lnTo>
                <a:lnTo>
                  <a:pt x="89000" y="184844"/>
                </a:lnTo>
                <a:lnTo>
                  <a:pt x="301229" y="184844"/>
                </a:lnTo>
                <a:cubicBezTo>
                  <a:pt x="287536" y="134640"/>
                  <a:pt x="276126" y="79871"/>
                  <a:pt x="266998" y="20538"/>
                </a:cubicBezTo>
                <a:close/>
                <a:moveTo>
                  <a:pt x="3724275" y="13692"/>
                </a:moveTo>
                <a:lnTo>
                  <a:pt x="4004965" y="13692"/>
                </a:lnTo>
                <a:cubicBezTo>
                  <a:pt x="3973017" y="141486"/>
                  <a:pt x="3934223" y="246459"/>
                  <a:pt x="3888582" y="328612"/>
                </a:cubicBezTo>
                <a:lnTo>
                  <a:pt x="3888582" y="1574601"/>
                </a:lnTo>
                <a:lnTo>
                  <a:pt x="3621584" y="1574601"/>
                </a:lnTo>
                <a:lnTo>
                  <a:pt x="3621584" y="581918"/>
                </a:lnTo>
                <a:cubicBezTo>
                  <a:pt x="3612456" y="586482"/>
                  <a:pt x="3594200" y="593328"/>
                  <a:pt x="3566815" y="602456"/>
                </a:cubicBezTo>
                <a:cubicBezTo>
                  <a:pt x="3534867" y="616148"/>
                  <a:pt x="3509765" y="625276"/>
                  <a:pt x="3491508" y="629840"/>
                </a:cubicBezTo>
                <a:lnTo>
                  <a:pt x="3491508" y="444996"/>
                </a:lnTo>
                <a:cubicBezTo>
                  <a:pt x="3610174" y="362843"/>
                  <a:pt x="3687763" y="219075"/>
                  <a:pt x="3724275" y="13692"/>
                </a:cubicBezTo>
                <a:close/>
                <a:moveTo>
                  <a:pt x="2594670" y="6846"/>
                </a:moveTo>
                <a:lnTo>
                  <a:pt x="2909590" y="6846"/>
                </a:lnTo>
                <a:lnTo>
                  <a:pt x="2909590" y="177998"/>
                </a:lnTo>
                <a:lnTo>
                  <a:pt x="3299818" y="177998"/>
                </a:lnTo>
                <a:lnTo>
                  <a:pt x="3299818" y="376535"/>
                </a:lnTo>
                <a:lnTo>
                  <a:pt x="2909590" y="376535"/>
                </a:lnTo>
                <a:lnTo>
                  <a:pt x="2909590" y="725686"/>
                </a:lnTo>
                <a:lnTo>
                  <a:pt x="3265587" y="725686"/>
                </a:lnTo>
                <a:lnTo>
                  <a:pt x="3265587" y="924223"/>
                </a:lnTo>
                <a:lnTo>
                  <a:pt x="2909590" y="924223"/>
                </a:lnTo>
                <a:lnTo>
                  <a:pt x="2909590" y="1334988"/>
                </a:lnTo>
                <a:lnTo>
                  <a:pt x="3334048" y="1334988"/>
                </a:lnTo>
                <a:lnTo>
                  <a:pt x="3334048" y="1519833"/>
                </a:lnTo>
                <a:lnTo>
                  <a:pt x="2163366" y="1519833"/>
                </a:lnTo>
                <a:lnTo>
                  <a:pt x="2163366" y="1334988"/>
                </a:lnTo>
                <a:lnTo>
                  <a:pt x="2594670" y="1334988"/>
                </a:lnTo>
                <a:lnTo>
                  <a:pt x="2594670" y="924223"/>
                </a:lnTo>
                <a:lnTo>
                  <a:pt x="2245519" y="924223"/>
                </a:lnTo>
                <a:lnTo>
                  <a:pt x="2245519" y="725686"/>
                </a:lnTo>
                <a:lnTo>
                  <a:pt x="2594670" y="725686"/>
                </a:lnTo>
                <a:lnTo>
                  <a:pt x="2594670" y="376535"/>
                </a:lnTo>
                <a:lnTo>
                  <a:pt x="2218135" y="376535"/>
                </a:lnTo>
                <a:lnTo>
                  <a:pt x="2218135" y="177998"/>
                </a:lnTo>
                <a:lnTo>
                  <a:pt x="2594670" y="177998"/>
                </a:lnTo>
                <a:close/>
                <a:moveTo>
                  <a:pt x="4306193" y="0"/>
                </a:moveTo>
                <a:lnTo>
                  <a:pt x="4586883" y="0"/>
                </a:lnTo>
                <a:cubicBezTo>
                  <a:pt x="4582319" y="9128"/>
                  <a:pt x="4577755" y="22820"/>
                  <a:pt x="4573191" y="41076"/>
                </a:cubicBezTo>
                <a:cubicBezTo>
                  <a:pt x="4564063" y="63897"/>
                  <a:pt x="4557217" y="79871"/>
                  <a:pt x="4552653" y="88999"/>
                </a:cubicBezTo>
                <a:lnTo>
                  <a:pt x="5038726" y="88999"/>
                </a:lnTo>
                <a:lnTo>
                  <a:pt x="5038726" y="273844"/>
                </a:lnTo>
                <a:lnTo>
                  <a:pt x="4778574" y="273844"/>
                </a:lnTo>
                <a:cubicBezTo>
                  <a:pt x="4851599" y="378817"/>
                  <a:pt x="4952008" y="456406"/>
                  <a:pt x="5079802" y="506611"/>
                </a:cubicBezTo>
                <a:lnTo>
                  <a:pt x="5079802" y="670917"/>
                </a:lnTo>
                <a:cubicBezTo>
                  <a:pt x="5038726" y="661789"/>
                  <a:pt x="4997649" y="650379"/>
                  <a:pt x="4956572" y="636687"/>
                </a:cubicBezTo>
                <a:lnTo>
                  <a:pt x="4956572" y="1061144"/>
                </a:lnTo>
                <a:cubicBezTo>
                  <a:pt x="4961137" y="1211758"/>
                  <a:pt x="4890393" y="1284783"/>
                  <a:pt x="4744343" y="1280219"/>
                </a:cubicBezTo>
                <a:lnTo>
                  <a:pt x="4600576" y="1280219"/>
                </a:lnTo>
                <a:lnTo>
                  <a:pt x="4600576" y="1314450"/>
                </a:lnTo>
                <a:cubicBezTo>
                  <a:pt x="4596011" y="1360090"/>
                  <a:pt x="4616550" y="1380629"/>
                  <a:pt x="4662190" y="1376065"/>
                </a:cubicBezTo>
                <a:lnTo>
                  <a:pt x="4805958" y="1376065"/>
                </a:lnTo>
                <a:cubicBezTo>
                  <a:pt x="4851599" y="1376065"/>
                  <a:pt x="4874419" y="1357808"/>
                  <a:pt x="4874419" y="1321296"/>
                </a:cubicBezTo>
                <a:lnTo>
                  <a:pt x="4874419" y="1280219"/>
                </a:lnTo>
                <a:lnTo>
                  <a:pt x="5079802" y="1280219"/>
                </a:lnTo>
                <a:lnTo>
                  <a:pt x="5079802" y="1348680"/>
                </a:lnTo>
                <a:cubicBezTo>
                  <a:pt x="5079802" y="1485602"/>
                  <a:pt x="5015905" y="1551781"/>
                  <a:pt x="4888111" y="1547217"/>
                </a:cubicBezTo>
                <a:lnTo>
                  <a:pt x="4559499" y="1547217"/>
                </a:lnTo>
                <a:cubicBezTo>
                  <a:pt x="4408885" y="1551781"/>
                  <a:pt x="4335860" y="1478756"/>
                  <a:pt x="4340424" y="1328142"/>
                </a:cubicBezTo>
                <a:lnTo>
                  <a:pt x="4340424" y="1280219"/>
                </a:lnTo>
                <a:lnTo>
                  <a:pt x="3984427" y="1280219"/>
                </a:lnTo>
                <a:lnTo>
                  <a:pt x="3984427" y="650379"/>
                </a:lnTo>
                <a:cubicBezTo>
                  <a:pt x="3966171" y="654943"/>
                  <a:pt x="3943351" y="661789"/>
                  <a:pt x="3915966" y="670917"/>
                </a:cubicBezTo>
                <a:lnTo>
                  <a:pt x="3915966" y="506611"/>
                </a:lnTo>
                <a:cubicBezTo>
                  <a:pt x="4043760" y="429022"/>
                  <a:pt x="4135041" y="351433"/>
                  <a:pt x="4189810" y="273844"/>
                </a:cubicBezTo>
                <a:lnTo>
                  <a:pt x="3984427" y="273844"/>
                </a:lnTo>
                <a:lnTo>
                  <a:pt x="3984427" y="88999"/>
                </a:lnTo>
                <a:lnTo>
                  <a:pt x="4278809" y="88999"/>
                </a:lnTo>
                <a:cubicBezTo>
                  <a:pt x="4278809" y="79871"/>
                  <a:pt x="4283373" y="68461"/>
                  <a:pt x="4292501" y="54769"/>
                </a:cubicBezTo>
                <a:cubicBezTo>
                  <a:pt x="4297066" y="31948"/>
                  <a:pt x="4301629" y="13692"/>
                  <a:pt x="43061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463849" y="3358315"/>
            <a:ext cx="1249859" cy="1241636"/>
          </a:xfrm>
          <a:custGeom>
            <a:avLst/>
            <a:gdLst/>
            <a:ahLst/>
            <a:cxnLst/>
            <a:rect l="l" t="t" r="r" b="b"/>
            <a:pathLst>
              <a:path w="1249859" h="1241636">
                <a:moveTo>
                  <a:pt x="468697" y="0"/>
                </a:moveTo>
                <a:lnTo>
                  <a:pt x="789384" y="0"/>
                </a:lnTo>
                <a:lnTo>
                  <a:pt x="789384" y="485142"/>
                </a:lnTo>
                <a:lnTo>
                  <a:pt x="1249859" y="485142"/>
                </a:lnTo>
                <a:lnTo>
                  <a:pt x="1249859" y="731825"/>
                </a:lnTo>
                <a:lnTo>
                  <a:pt x="789384" y="731825"/>
                </a:lnTo>
                <a:lnTo>
                  <a:pt x="789384" y="1241636"/>
                </a:lnTo>
                <a:lnTo>
                  <a:pt x="468697" y="1241636"/>
                </a:lnTo>
                <a:lnTo>
                  <a:pt x="468697" y="731825"/>
                </a:lnTo>
                <a:lnTo>
                  <a:pt x="0" y="731825"/>
                </a:lnTo>
                <a:lnTo>
                  <a:pt x="0" y="485142"/>
                </a:lnTo>
                <a:lnTo>
                  <a:pt x="468697" y="4851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1880611" y="3320304"/>
            <a:ext cx="3663739" cy="1309315"/>
          </a:xfrm>
          <a:custGeom>
            <a:avLst/>
            <a:gdLst/>
            <a:ahLst/>
            <a:cxnLst/>
            <a:rect l="l" t="t" r="r" b="b"/>
            <a:pathLst>
              <a:path w="3663739" h="1309315">
                <a:moveTo>
                  <a:pt x="864803" y="1013296"/>
                </a:moveTo>
                <a:lnTo>
                  <a:pt x="1138052" y="1013296"/>
                </a:lnTo>
                <a:lnTo>
                  <a:pt x="1138052" y="1280852"/>
                </a:lnTo>
                <a:lnTo>
                  <a:pt x="864803" y="1280852"/>
                </a:lnTo>
                <a:close/>
                <a:moveTo>
                  <a:pt x="1731653" y="745740"/>
                </a:moveTo>
                <a:cubicBezTo>
                  <a:pt x="1602619" y="779896"/>
                  <a:pt x="1538102" y="848208"/>
                  <a:pt x="1538102" y="950677"/>
                </a:cubicBezTo>
                <a:cubicBezTo>
                  <a:pt x="1545692" y="1064530"/>
                  <a:pt x="1612106" y="1125252"/>
                  <a:pt x="1737345" y="1132842"/>
                </a:cubicBezTo>
                <a:cubicBezTo>
                  <a:pt x="1866379" y="1129047"/>
                  <a:pt x="1932794" y="1070223"/>
                  <a:pt x="1936589" y="956369"/>
                </a:cubicBezTo>
                <a:cubicBezTo>
                  <a:pt x="1936589" y="846311"/>
                  <a:pt x="1868277" y="776101"/>
                  <a:pt x="1731653" y="745740"/>
                </a:cubicBezTo>
                <a:close/>
                <a:moveTo>
                  <a:pt x="2758604" y="592038"/>
                </a:moveTo>
                <a:lnTo>
                  <a:pt x="2758604" y="859594"/>
                </a:lnTo>
                <a:lnTo>
                  <a:pt x="2969233" y="859594"/>
                </a:lnTo>
                <a:lnTo>
                  <a:pt x="2969233" y="592038"/>
                </a:lnTo>
                <a:close/>
                <a:moveTo>
                  <a:pt x="2764296" y="261863"/>
                </a:moveTo>
                <a:cubicBezTo>
                  <a:pt x="2718755" y="326380"/>
                  <a:pt x="2659931" y="381409"/>
                  <a:pt x="2587823" y="426950"/>
                </a:cubicBezTo>
                <a:lnTo>
                  <a:pt x="2969233" y="426950"/>
                </a:lnTo>
                <a:lnTo>
                  <a:pt x="2969233" y="261863"/>
                </a:lnTo>
                <a:close/>
                <a:moveTo>
                  <a:pt x="1743038" y="199243"/>
                </a:moveTo>
                <a:cubicBezTo>
                  <a:pt x="1632980" y="206833"/>
                  <a:pt x="1574155" y="258068"/>
                  <a:pt x="1566565" y="352945"/>
                </a:cubicBezTo>
                <a:cubicBezTo>
                  <a:pt x="1562770" y="444028"/>
                  <a:pt x="1621594" y="504750"/>
                  <a:pt x="1743038" y="535111"/>
                </a:cubicBezTo>
                <a:cubicBezTo>
                  <a:pt x="1856891" y="504750"/>
                  <a:pt x="1915716" y="445926"/>
                  <a:pt x="1919511" y="358638"/>
                </a:cubicBezTo>
                <a:cubicBezTo>
                  <a:pt x="1915716" y="256170"/>
                  <a:pt x="1856891" y="203038"/>
                  <a:pt x="1743038" y="199243"/>
                </a:cubicBezTo>
                <a:close/>
                <a:moveTo>
                  <a:pt x="392795" y="39848"/>
                </a:moveTo>
                <a:lnTo>
                  <a:pt x="666043" y="39848"/>
                </a:lnTo>
                <a:lnTo>
                  <a:pt x="666043" y="1269466"/>
                </a:lnTo>
                <a:lnTo>
                  <a:pt x="392795" y="1269466"/>
                </a:lnTo>
                <a:lnTo>
                  <a:pt x="392795" y="404180"/>
                </a:lnTo>
                <a:cubicBezTo>
                  <a:pt x="286531" y="480082"/>
                  <a:pt x="155600" y="529418"/>
                  <a:pt x="0" y="552189"/>
                </a:cubicBezTo>
                <a:lnTo>
                  <a:pt x="0" y="398487"/>
                </a:lnTo>
                <a:cubicBezTo>
                  <a:pt x="189756" y="318789"/>
                  <a:pt x="320687" y="199243"/>
                  <a:pt x="392795" y="39848"/>
                </a:cubicBezTo>
                <a:close/>
                <a:moveTo>
                  <a:pt x="1743038" y="22770"/>
                </a:moveTo>
                <a:cubicBezTo>
                  <a:pt x="2020081" y="34156"/>
                  <a:pt x="2169989" y="144214"/>
                  <a:pt x="2192759" y="352945"/>
                </a:cubicBezTo>
                <a:cubicBezTo>
                  <a:pt x="2192759" y="493365"/>
                  <a:pt x="2103574" y="588243"/>
                  <a:pt x="1925203" y="637579"/>
                </a:cubicBezTo>
                <a:cubicBezTo>
                  <a:pt x="2118754" y="679326"/>
                  <a:pt x="2215530" y="779896"/>
                  <a:pt x="2215530" y="939291"/>
                </a:cubicBezTo>
                <a:cubicBezTo>
                  <a:pt x="2211735" y="1174588"/>
                  <a:pt x="2050442" y="1294135"/>
                  <a:pt x="1731653" y="1297930"/>
                </a:cubicBezTo>
                <a:cubicBezTo>
                  <a:pt x="1424248" y="1290340"/>
                  <a:pt x="1266751" y="1174588"/>
                  <a:pt x="1259160" y="950677"/>
                </a:cubicBezTo>
                <a:cubicBezTo>
                  <a:pt x="1266751" y="791282"/>
                  <a:pt x="1357834" y="686916"/>
                  <a:pt x="1532409" y="637579"/>
                </a:cubicBezTo>
                <a:cubicBezTo>
                  <a:pt x="1373014" y="595833"/>
                  <a:pt x="1293317" y="500955"/>
                  <a:pt x="1293317" y="352945"/>
                </a:cubicBezTo>
                <a:cubicBezTo>
                  <a:pt x="1316087" y="144214"/>
                  <a:pt x="1465994" y="34156"/>
                  <a:pt x="1743038" y="22770"/>
                </a:cubicBezTo>
                <a:close/>
                <a:moveTo>
                  <a:pt x="2616287" y="0"/>
                </a:moveTo>
                <a:lnTo>
                  <a:pt x="2872457" y="0"/>
                </a:lnTo>
                <a:cubicBezTo>
                  <a:pt x="2868662" y="11385"/>
                  <a:pt x="2864867" y="24668"/>
                  <a:pt x="2861072" y="39848"/>
                </a:cubicBezTo>
                <a:cubicBezTo>
                  <a:pt x="2853482" y="62619"/>
                  <a:pt x="2847789" y="79697"/>
                  <a:pt x="2843994" y="91082"/>
                </a:cubicBezTo>
                <a:lnTo>
                  <a:pt x="3618198" y="91082"/>
                </a:lnTo>
                <a:lnTo>
                  <a:pt x="3618198" y="261863"/>
                </a:lnTo>
                <a:lnTo>
                  <a:pt x="3231096" y="261863"/>
                </a:lnTo>
                <a:lnTo>
                  <a:pt x="3231096" y="426950"/>
                </a:lnTo>
                <a:lnTo>
                  <a:pt x="3584042" y="426950"/>
                </a:lnTo>
                <a:lnTo>
                  <a:pt x="3584042" y="592038"/>
                </a:lnTo>
                <a:lnTo>
                  <a:pt x="3231096" y="592038"/>
                </a:lnTo>
                <a:lnTo>
                  <a:pt x="3231096" y="859594"/>
                </a:lnTo>
                <a:lnTo>
                  <a:pt x="3663739" y="859594"/>
                </a:lnTo>
                <a:lnTo>
                  <a:pt x="3663739" y="1024681"/>
                </a:lnTo>
                <a:lnTo>
                  <a:pt x="3231096" y="1024681"/>
                </a:lnTo>
                <a:lnTo>
                  <a:pt x="3231096" y="1309315"/>
                </a:lnTo>
                <a:lnTo>
                  <a:pt x="2969233" y="1309315"/>
                </a:lnTo>
                <a:lnTo>
                  <a:pt x="2969233" y="1024681"/>
                </a:lnTo>
                <a:lnTo>
                  <a:pt x="2348731" y="1024681"/>
                </a:lnTo>
                <a:lnTo>
                  <a:pt x="2348731" y="859594"/>
                </a:lnTo>
                <a:lnTo>
                  <a:pt x="2519511" y="859594"/>
                </a:lnTo>
                <a:lnTo>
                  <a:pt x="2519511" y="461106"/>
                </a:lnTo>
                <a:cubicBezTo>
                  <a:pt x="2477765" y="483877"/>
                  <a:pt x="2428429" y="502853"/>
                  <a:pt x="2371502" y="518033"/>
                </a:cubicBezTo>
                <a:lnTo>
                  <a:pt x="2371502" y="364331"/>
                </a:lnTo>
                <a:cubicBezTo>
                  <a:pt x="2492946" y="288429"/>
                  <a:pt x="2574541" y="166985"/>
                  <a:pt x="26162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9400261" y="1981200"/>
            <a:ext cx="2772689" cy="4748438"/>
            <a:chOff x="9448800" y="2590800"/>
            <a:chExt cx="2772689" cy="4138838"/>
          </a:xfrm>
        </p:grpSpPr>
        <p:grpSp>
          <p:nvGrpSpPr>
            <p:cNvPr id="15" name="组合 14"/>
            <p:cNvGrpSpPr/>
            <p:nvPr/>
          </p:nvGrpSpPr>
          <p:grpSpPr>
            <a:xfrm>
              <a:off x="9982200" y="2590800"/>
              <a:ext cx="2239289" cy="4138838"/>
              <a:chOff x="5772150" y="1520825"/>
              <a:chExt cx="2729600" cy="5045075"/>
            </a:xfrm>
          </p:grpSpPr>
          <p:sp>
            <p:nvSpPr>
              <p:cNvPr id="20" name="Oval 426"/>
              <p:cNvSpPr>
                <a:spLocks noChangeArrowheads="1"/>
              </p:cNvSpPr>
              <p:nvPr/>
            </p:nvSpPr>
            <p:spPr bwMode="auto">
              <a:xfrm>
                <a:off x="5969568" y="6096016"/>
                <a:ext cx="2465557" cy="469884"/>
              </a:xfrm>
              <a:prstGeom prst="ellipse">
                <a:avLst/>
              </a:prstGeom>
              <a:solidFill>
                <a:srgbClr val="00B0F0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1" name="AutoShape 424"/>
              <p:cNvSpPr>
                <a:spLocks noChangeAspect="1" noChangeArrowheads="1" noTextEdit="1"/>
              </p:cNvSpPr>
              <p:nvPr/>
            </p:nvSpPr>
            <p:spPr bwMode="auto">
              <a:xfrm>
                <a:off x="5772150" y="1520825"/>
                <a:ext cx="2729600" cy="50024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Freeform 427"/>
              <p:cNvSpPr>
                <a:spLocks/>
              </p:cNvSpPr>
              <p:nvPr/>
            </p:nvSpPr>
            <p:spPr bwMode="auto">
              <a:xfrm>
                <a:off x="6364307" y="4486613"/>
                <a:ext cx="1612209" cy="1892667"/>
              </a:xfrm>
              <a:custGeom>
                <a:avLst/>
                <a:gdLst>
                  <a:gd name="T0" fmla="*/ 688347 w 335"/>
                  <a:gd name="T1" fmla="*/ 489930 h 394"/>
                  <a:gd name="T2" fmla="*/ 630583 w 335"/>
                  <a:gd name="T3" fmla="*/ 1738770 h 394"/>
                  <a:gd name="T4" fmla="*/ 0 w 335"/>
                  <a:gd name="T5" fmla="*/ 1738770 h 394"/>
                  <a:gd name="T6" fmla="*/ 515056 w 335"/>
                  <a:gd name="T7" fmla="*/ 1618689 h 394"/>
                  <a:gd name="T8" fmla="*/ 452480 w 335"/>
                  <a:gd name="T9" fmla="*/ 1119153 h 394"/>
                  <a:gd name="T10" fmla="*/ 216613 w 335"/>
                  <a:gd name="T11" fmla="*/ 283391 h 394"/>
                  <a:gd name="T12" fmla="*/ 226240 w 335"/>
                  <a:gd name="T13" fmla="*/ 0 h 394"/>
                  <a:gd name="T14" fmla="*/ 1314116 w 335"/>
                  <a:gd name="T15" fmla="*/ 0 h 394"/>
                  <a:gd name="T16" fmla="*/ 1333371 w 335"/>
                  <a:gd name="T17" fmla="*/ 244965 h 394"/>
                  <a:gd name="T18" fmla="*/ 1169708 w 335"/>
                  <a:gd name="T19" fmla="*/ 903007 h 394"/>
                  <a:gd name="T20" fmla="*/ 1111944 w 335"/>
                  <a:gd name="T21" fmla="*/ 1633099 h 394"/>
                  <a:gd name="T22" fmla="*/ 1439270 w 335"/>
                  <a:gd name="T23" fmla="*/ 1589869 h 394"/>
                  <a:gd name="T24" fmla="*/ 1612560 w 335"/>
                  <a:gd name="T25" fmla="*/ 1863654 h 394"/>
                  <a:gd name="T26" fmla="*/ 1506661 w 335"/>
                  <a:gd name="T27" fmla="*/ 1892473 h 394"/>
                  <a:gd name="T28" fmla="*/ 1020486 w 335"/>
                  <a:gd name="T29" fmla="*/ 1729163 h 394"/>
                  <a:gd name="T30" fmla="*/ 885705 w 335"/>
                  <a:gd name="T31" fmla="*/ 489930 h 394"/>
                  <a:gd name="T32" fmla="*/ 688347 w 335"/>
                  <a:gd name="T33" fmla="*/ 489930 h 39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35" h="394">
                    <a:moveTo>
                      <a:pt x="143" y="102"/>
                    </a:moveTo>
                    <a:cubicBezTo>
                      <a:pt x="122" y="153"/>
                      <a:pt x="131" y="362"/>
                      <a:pt x="131" y="362"/>
                    </a:cubicBezTo>
                    <a:cubicBezTo>
                      <a:pt x="0" y="362"/>
                      <a:pt x="0" y="362"/>
                      <a:pt x="0" y="362"/>
                    </a:cubicBezTo>
                    <a:cubicBezTo>
                      <a:pt x="79" y="296"/>
                      <a:pt x="107" y="337"/>
                      <a:pt x="107" y="337"/>
                    </a:cubicBezTo>
                    <a:cubicBezTo>
                      <a:pt x="107" y="337"/>
                      <a:pt x="127" y="318"/>
                      <a:pt x="94" y="233"/>
                    </a:cubicBezTo>
                    <a:cubicBezTo>
                      <a:pt x="62" y="149"/>
                      <a:pt x="45" y="59"/>
                      <a:pt x="45" y="59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273" y="0"/>
                      <a:pt x="273" y="0"/>
                      <a:pt x="273" y="0"/>
                    </a:cubicBezTo>
                    <a:cubicBezTo>
                      <a:pt x="277" y="51"/>
                      <a:pt x="277" y="51"/>
                      <a:pt x="277" y="51"/>
                    </a:cubicBezTo>
                    <a:cubicBezTo>
                      <a:pt x="277" y="51"/>
                      <a:pt x="269" y="115"/>
                      <a:pt x="243" y="188"/>
                    </a:cubicBezTo>
                    <a:cubicBezTo>
                      <a:pt x="227" y="235"/>
                      <a:pt x="221" y="294"/>
                      <a:pt x="231" y="340"/>
                    </a:cubicBezTo>
                    <a:cubicBezTo>
                      <a:pt x="231" y="340"/>
                      <a:pt x="273" y="325"/>
                      <a:pt x="299" y="331"/>
                    </a:cubicBezTo>
                    <a:cubicBezTo>
                      <a:pt x="316" y="335"/>
                      <a:pt x="331" y="356"/>
                      <a:pt x="335" y="388"/>
                    </a:cubicBezTo>
                    <a:cubicBezTo>
                      <a:pt x="335" y="388"/>
                      <a:pt x="328" y="394"/>
                      <a:pt x="313" y="394"/>
                    </a:cubicBezTo>
                    <a:cubicBezTo>
                      <a:pt x="286" y="394"/>
                      <a:pt x="272" y="362"/>
                      <a:pt x="212" y="360"/>
                    </a:cubicBezTo>
                    <a:cubicBezTo>
                      <a:pt x="212" y="360"/>
                      <a:pt x="228" y="269"/>
                      <a:pt x="184" y="102"/>
                    </a:cubicBezTo>
                    <a:lnTo>
                      <a:pt x="143" y="102"/>
                    </a:lnTo>
                    <a:close/>
                  </a:path>
                </a:pathLst>
              </a:custGeom>
              <a:solidFill>
                <a:srgbClr val="9FA0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Freeform 428"/>
              <p:cNvSpPr>
                <a:spLocks/>
              </p:cNvSpPr>
              <p:nvPr/>
            </p:nvSpPr>
            <p:spPr bwMode="auto">
              <a:xfrm>
                <a:off x="6589408" y="4486613"/>
                <a:ext cx="563766" cy="288059"/>
              </a:xfrm>
              <a:custGeom>
                <a:avLst/>
                <a:gdLst>
                  <a:gd name="T0" fmla="*/ 563889 w 278"/>
                  <a:gd name="T1" fmla="*/ 123731 h 142"/>
                  <a:gd name="T2" fmla="*/ 501009 w 278"/>
                  <a:gd name="T3" fmla="*/ 288029 h 142"/>
                  <a:gd name="T4" fmla="*/ 0 w 278"/>
                  <a:gd name="T5" fmla="*/ 0 h 142"/>
                  <a:gd name="T6" fmla="*/ 563889 w 278"/>
                  <a:gd name="T7" fmla="*/ 123731 h 14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78" h="142">
                    <a:moveTo>
                      <a:pt x="278" y="61"/>
                    </a:moveTo>
                    <a:lnTo>
                      <a:pt x="247" y="142"/>
                    </a:lnTo>
                    <a:lnTo>
                      <a:pt x="0" y="0"/>
                    </a:lnTo>
                    <a:lnTo>
                      <a:pt x="278" y="61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Freeform 429"/>
              <p:cNvSpPr>
                <a:spLocks/>
              </p:cNvSpPr>
              <p:nvPr/>
            </p:nvSpPr>
            <p:spPr bwMode="auto">
              <a:xfrm>
                <a:off x="7153174" y="4486613"/>
                <a:ext cx="525236" cy="288059"/>
              </a:xfrm>
              <a:custGeom>
                <a:avLst/>
                <a:gdLst>
                  <a:gd name="T0" fmla="*/ 525350 w 259"/>
                  <a:gd name="T1" fmla="*/ 0 h 142"/>
                  <a:gd name="T2" fmla="*/ 77078 w 259"/>
                  <a:gd name="T3" fmla="*/ 288029 h 142"/>
                  <a:gd name="T4" fmla="*/ 0 w 259"/>
                  <a:gd name="T5" fmla="*/ 123731 h 142"/>
                  <a:gd name="T6" fmla="*/ 525350 w 259"/>
                  <a:gd name="T7" fmla="*/ 0 h 14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59" h="142">
                    <a:moveTo>
                      <a:pt x="259" y="0"/>
                    </a:moveTo>
                    <a:lnTo>
                      <a:pt x="38" y="142"/>
                    </a:lnTo>
                    <a:lnTo>
                      <a:pt x="0" y="61"/>
                    </a:lnTo>
                    <a:lnTo>
                      <a:pt x="259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Freeform 431"/>
              <p:cNvSpPr>
                <a:spLocks/>
              </p:cNvSpPr>
              <p:nvPr/>
            </p:nvSpPr>
            <p:spPr bwMode="auto">
              <a:xfrm>
                <a:off x="6508291" y="3054433"/>
                <a:ext cx="1170119" cy="1594466"/>
              </a:xfrm>
              <a:custGeom>
                <a:avLst/>
                <a:gdLst>
                  <a:gd name="T0" fmla="*/ 1170374 w 243"/>
                  <a:gd name="T1" fmla="*/ 1431030 h 332"/>
                  <a:gd name="T2" fmla="*/ 1155925 w 243"/>
                  <a:gd name="T3" fmla="*/ 206491 h 332"/>
                  <a:gd name="T4" fmla="*/ 520166 w 243"/>
                  <a:gd name="T5" fmla="*/ 0 h 332"/>
                  <a:gd name="T6" fmla="*/ 0 w 243"/>
                  <a:gd name="T7" fmla="*/ 192085 h 332"/>
                  <a:gd name="T8" fmla="*/ 81878 w 243"/>
                  <a:gd name="T9" fmla="*/ 1431030 h 332"/>
                  <a:gd name="T10" fmla="*/ 611677 w 243"/>
                  <a:gd name="T11" fmla="*/ 1594302 h 332"/>
                  <a:gd name="T12" fmla="*/ 1170374 w 243"/>
                  <a:gd name="T13" fmla="*/ 1431030 h 33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3" h="332">
                    <a:moveTo>
                      <a:pt x="243" y="298"/>
                    </a:moveTo>
                    <a:cubicBezTo>
                      <a:pt x="240" y="43"/>
                      <a:pt x="240" y="43"/>
                      <a:pt x="240" y="43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17" y="298"/>
                      <a:pt x="17" y="298"/>
                      <a:pt x="17" y="298"/>
                    </a:cubicBezTo>
                    <a:cubicBezTo>
                      <a:pt x="17" y="298"/>
                      <a:pt x="74" y="332"/>
                      <a:pt x="127" y="332"/>
                    </a:cubicBezTo>
                    <a:cubicBezTo>
                      <a:pt x="180" y="332"/>
                      <a:pt x="243" y="298"/>
                      <a:pt x="243" y="298"/>
                    </a:cubicBezTo>
                    <a:close/>
                  </a:path>
                </a:pathLst>
              </a:custGeom>
              <a:solidFill>
                <a:srgbClr val="94C4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Freeform 432"/>
              <p:cNvSpPr>
                <a:spLocks/>
              </p:cNvSpPr>
              <p:nvPr/>
            </p:nvSpPr>
            <p:spPr bwMode="auto">
              <a:xfrm>
                <a:off x="6865207" y="2971262"/>
                <a:ext cx="269716" cy="235315"/>
              </a:xfrm>
              <a:custGeom>
                <a:avLst/>
                <a:gdLst>
                  <a:gd name="T0" fmla="*/ 57809 w 56"/>
                  <a:gd name="T1" fmla="*/ 0 h 49"/>
                  <a:gd name="T2" fmla="*/ 62626 w 56"/>
                  <a:gd name="T3" fmla="*/ 177669 h 49"/>
                  <a:gd name="T4" fmla="*/ 269775 w 56"/>
                  <a:gd name="T5" fmla="*/ 177669 h 49"/>
                  <a:gd name="T6" fmla="*/ 264958 w 56"/>
                  <a:gd name="T7" fmla="*/ 0 h 49"/>
                  <a:gd name="T8" fmla="*/ 57809 w 56"/>
                  <a:gd name="T9" fmla="*/ 0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6" h="49">
                    <a:moveTo>
                      <a:pt x="12" y="0"/>
                    </a:moveTo>
                    <a:cubicBezTo>
                      <a:pt x="0" y="28"/>
                      <a:pt x="13" y="37"/>
                      <a:pt x="13" y="37"/>
                    </a:cubicBezTo>
                    <a:cubicBezTo>
                      <a:pt x="13" y="37"/>
                      <a:pt x="26" y="49"/>
                      <a:pt x="56" y="37"/>
                    </a:cubicBezTo>
                    <a:cubicBezTo>
                      <a:pt x="56" y="37"/>
                      <a:pt x="43" y="28"/>
                      <a:pt x="55" y="0"/>
                    </a:cubicBez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" name="Freeform 433"/>
              <p:cNvSpPr>
                <a:spLocks/>
              </p:cNvSpPr>
              <p:nvPr/>
            </p:nvSpPr>
            <p:spPr bwMode="auto">
              <a:xfrm>
                <a:off x="6859122" y="3030090"/>
                <a:ext cx="160207" cy="235315"/>
              </a:xfrm>
              <a:custGeom>
                <a:avLst/>
                <a:gdLst>
                  <a:gd name="T0" fmla="*/ 160242 w 79"/>
                  <a:gd name="T1" fmla="*/ 18255 h 116"/>
                  <a:gd name="T2" fmla="*/ 38539 w 79"/>
                  <a:gd name="T3" fmla="*/ 235291 h 116"/>
                  <a:gd name="T4" fmla="*/ 0 w 79"/>
                  <a:gd name="T5" fmla="*/ 0 h 116"/>
                  <a:gd name="T6" fmla="*/ 160242 w 79"/>
                  <a:gd name="T7" fmla="*/ 18255 h 11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79" h="116">
                    <a:moveTo>
                      <a:pt x="79" y="9"/>
                    </a:moveTo>
                    <a:lnTo>
                      <a:pt x="19" y="116"/>
                    </a:lnTo>
                    <a:lnTo>
                      <a:pt x="0" y="0"/>
                    </a:lnTo>
                    <a:lnTo>
                      <a:pt x="79" y="9"/>
                    </a:ln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" name="Freeform 434"/>
              <p:cNvSpPr>
                <a:spLocks/>
              </p:cNvSpPr>
              <p:nvPr/>
            </p:nvSpPr>
            <p:spPr bwMode="auto">
              <a:xfrm>
                <a:off x="7027442" y="3024005"/>
                <a:ext cx="154123" cy="237344"/>
              </a:xfrm>
              <a:custGeom>
                <a:avLst/>
                <a:gdLst>
                  <a:gd name="T0" fmla="*/ 0 w 76"/>
                  <a:gd name="T1" fmla="*/ 34482 h 117"/>
                  <a:gd name="T2" fmla="*/ 139958 w 76"/>
                  <a:gd name="T3" fmla="*/ 237320 h 117"/>
                  <a:gd name="T4" fmla="*/ 154157 w 76"/>
                  <a:gd name="T5" fmla="*/ 0 h 117"/>
                  <a:gd name="T6" fmla="*/ 0 w 76"/>
                  <a:gd name="T7" fmla="*/ 34482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76" h="117">
                    <a:moveTo>
                      <a:pt x="0" y="17"/>
                    </a:moveTo>
                    <a:lnTo>
                      <a:pt x="69" y="117"/>
                    </a:lnTo>
                    <a:lnTo>
                      <a:pt x="76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Freeform 438"/>
              <p:cNvSpPr>
                <a:spLocks noEditPoints="1"/>
              </p:cNvSpPr>
              <p:nvPr/>
            </p:nvSpPr>
            <p:spPr bwMode="auto">
              <a:xfrm>
                <a:off x="6291301" y="4740186"/>
                <a:ext cx="34475" cy="34487"/>
              </a:xfrm>
              <a:custGeom>
                <a:avLst/>
                <a:gdLst>
                  <a:gd name="T0" fmla="*/ 0 w 7"/>
                  <a:gd name="T1" fmla="*/ 14778 h 7"/>
                  <a:gd name="T2" fmla="*/ 14778 w 7"/>
                  <a:gd name="T3" fmla="*/ 34483 h 7"/>
                  <a:gd name="T4" fmla="*/ 34483 w 7"/>
                  <a:gd name="T5" fmla="*/ 14778 h 7"/>
                  <a:gd name="T6" fmla="*/ 14778 w 7"/>
                  <a:gd name="T7" fmla="*/ 0 h 7"/>
                  <a:gd name="T8" fmla="*/ 0 w 7"/>
                  <a:gd name="T9" fmla="*/ 14778 h 7"/>
                  <a:gd name="T10" fmla="*/ 14778 w 7"/>
                  <a:gd name="T11" fmla="*/ 24631 h 7"/>
                  <a:gd name="T12" fmla="*/ 14778 w 7"/>
                  <a:gd name="T13" fmla="*/ 19705 h 7"/>
                  <a:gd name="T14" fmla="*/ 19705 w 7"/>
                  <a:gd name="T15" fmla="*/ 24631 h 7"/>
                  <a:gd name="T16" fmla="*/ 14778 w 7"/>
                  <a:gd name="T17" fmla="*/ 29557 h 7"/>
                  <a:gd name="T18" fmla="*/ 14778 w 7"/>
                  <a:gd name="T19" fmla="*/ 24631 h 7"/>
                  <a:gd name="T20" fmla="*/ 14778 w 7"/>
                  <a:gd name="T21" fmla="*/ 4926 h 7"/>
                  <a:gd name="T22" fmla="*/ 14778 w 7"/>
                  <a:gd name="T23" fmla="*/ 0 h 7"/>
                  <a:gd name="T24" fmla="*/ 19705 w 7"/>
                  <a:gd name="T25" fmla="*/ 4926 h 7"/>
                  <a:gd name="T26" fmla="*/ 14778 w 7"/>
                  <a:gd name="T27" fmla="*/ 9852 h 7"/>
                  <a:gd name="T28" fmla="*/ 14778 w 7"/>
                  <a:gd name="T29" fmla="*/ 4926 h 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" h="7">
                    <a:moveTo>
                      <a:pt x="0" y="3"/>
                    </a:moveTo>
                    <a:cubicBezTo>
                      <a:pt x="0" y="5"/>
                      <a:pt x="2" y="7"/>
                      <a:pt x="3" y="7"/>
                    </a:cubicBezTo>
                    <a:cubicBezTo>
                      <a:pt x="5" y="7"/>
                      <a:pt x="7" y="5"/>
                      <a:pt x="7" y="3"/>
                    </a:cubicBezTo>
                    <a:cubicBezTo>
                      <a:pt x="7" y="1"/>
                      <a:pt x="5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lose/>
                    <a:moveTo>
                      <a:pt x="3" y="5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5"/>
                    </a:cubicBezTo>
                    <a:cubicBezTo>
                      <a:pt x="4" y="5"/>
                      <a:pt x="4" y="6"/>
                      <a:pt x="3" y="6"/>
                    </a:cubicBezTo>
                    <a:cubicBezTo>
                      <a:pt x="3" y="6"/>
                      <a:pt x="3" y="5"/>
                      <a:pt x="3" y="5"/>
                    </a:cubicBezTo>
                    <a:close/>
                    <a:moveTo>
                      <a:pt x="3" y="1"/>
                    </a:moveTo>
                    <a:cubicBezTo>
                      <a:pt x="3" y="1"/>
                      <a:pt x="3" y="0"/>
                      <a:pt x="3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C9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" name="Freeform 441"/>
              <p:cNvSpPr>
                <a:spLocks noEditPoints="1"/>
              </p:cNvSpPr>
              <p:nvPr/>
            </p:nvSpPr>
            <p:spPr bwMode="auto">
              <a:xfrm>
                <a:off x="7972460" y="4792929"/>
                <a:ext cx="32447" cy="34487"/>
              </a:xfrm>
              <a:custGeom>
                <a:avLst/>
                <a:gdLst>
                  <a:gd name="T0" fmla="*/ 13909 w 7"/>
                  <a:gd name="T1" fmla="*/ 0 h 7"/>
                  <a:gd name="T2" fmla="*/ 0 w 7"/>
                  <a:gd name="T3" fmla="*/ 14778 h 7"/>
                  <a:gd name="T4" fmla="*/ 13909 w 7"/>
                  <a:gd name="T5" fmla="*/ 34483 h 7"/>
                  <a:gd name="T6" fmla="*/ 32454 w 7"/>
                  <a:gd name="T7" fmla="*/ 14778 h 7"/>
                  <a:gd name="T8" fmla="*/ 13909 w 7"/>
                  <a:gd name="T9" fmla="*/ 0 h 7"/>
                  <a:gd name="T10" fmla="*/ 13909 w 7"/>
                  <a:gd name="T11" fmla="*/ 29557 h 7"/>
                  <a:gd name="T12" fmla="*/ 13909 w 7"/>
                  <a:gd name="T13" fmla="*/ 24631 h 7"/>
                  <a:gd name="T14" fmla="*/ 13909 w 7"/>
                  <a:gd name="T15" fmla="*/ 19705 h 7"/>
                  <a:gd name="T16" fmla="*/ 18545 w 7"/>
                  <a:gd name="T17" fmla="*/ 24631 h 7"/>
                  <a:gd name="T18" fmla="*/ 13909 w 7"/>
                  <a:gd name="T19" fmla="*/ 29557 h 7"/>
                  <a:gd name="T20" fmla="*/ 13909 w 7"/>
                  <a:gd name="T21" fmla="*/ 9852 h 7"/>
                  <a:gd name="T22" fmla="*/ 13909 w 7"/>
                  <a:gd name="T23" fmla="*/ 4926 h 7"/>
                  <a:gd name="T24" fmla="*/ 13909 w 7"/>
                  <a:gd name="T25" fmla="*/ 0 h 7"/>
                  <a:gd name="T26" fmla="*/ 18545 w 7"/>
                  <a:gd name="T27" fmla="*/ 4926 h 7"/>
                  <a:gd name="T28" fmla="*/ 13909 w 7"/>
                  <a:gd name="T29" fmla="*/ 9852 h 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" h="7">
                    <a:moveTo>
                      <a:pt x="3" y="0"/>
                    </a:moveTo>
                    <a:cubicBezTo>
                      <a:pt x="2" y="0"/>
                      <a:pt x="0" y="1"/>
                      <a:pt x="0" y="3"/>
                    </a:cubicBezTo>
                    <a:cubicBezTo>
                      <a:pt x="0" y="5"/>
                      <a:pt x="2" y="7"/>
                      <a:pt x="3" y="7"/>
                    </a:cubicBezTo>
                    <a:cubicBezTo>
                      <a:pt x="5" y="7"/>
                      <a:pt x="7" y="5"/>
                      <a:pt x="7" y="3"/>
                    </a:cubicBezTo>
                    <a:cubicBezTo>
                      <a:pt x="7" y="1"/>
                      <a:pt x="5" y="0"/>
                      <a:pt x="3" y="0"/>
                    </a:cubicBezTo>
                    <a:close/>
                    <a:moveTo>
                      <a:pt x="3" y="6"/>
                    </a:moveTo>
                    <a:cubicBezTo>
                      <a:pt x="3" y="6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5"/>
                    </a:cubicBezTo>
                    <a:cubicBezTo>
                      <a:pt x="4" y="5"/>
                      <a:pt x="4" y="6"/>
                      <a:pt x="3" y="6"/>
                    </a:cubicBezTo>
                    <a:close/>
                    <a:moveTo>
                      <a:pt x="3" y="2"/>
                    </a:move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2"/>
                      <a:pt x="4" y="2"/>
                      <a:pt x="3" y="2"/>
                    </a:cubicBezTo>
                    <a:close/>
                  </a:path>
                </a:pathLst>
              </a:custGeom>
              <a:solidFill>
                <a:srgbClr val="C9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Oval 442"/>
              <p:cNvSpPr>
                <a:spLocks noChangeArrowheads="1"/>
              </p:cNvSpPr>
              <p:nvPr/>
            </p:nvSpPr>
            <p:spPr bwMode="auto">
              <a:xfrm>
                <a:off x="6392698" y="1640512"/>
                <a:ext cx="1358716" cy="1428122"/>
              </a:xfrm>
              <a:prstGeom prst="ellipse">
                <a:avLst/>
              </a:prstGeom>
              <a:solidFill>
                <a:srgbClr val="F8C0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7" name="Freeform 443"/>
              <p:cNvSpPr>
                <a:spLocks/>
              </p:cNvSpPr>
              <p:nvPr/>
            </p:nvSpPr>
            <p:spPr bwMode="auto">
              <a:xfrm>
                <a:off x="6392698" y="1640512"/>
                <a:ext cx="703694" cy="1428122"/>
              </a:xfrm>
              <a:custGeom>
                <a:avLst/>
                <a:gdLst>
                  <a:gd name="T0" fmla="*/ 48209 w 146"/>
                  <a:gd name="T1" fmla="*/ 716391 h 297"/>
                  <a:gd name="T2" fmla="*/ 703847 w 146"/>
                  <a:gd name="T3" fmla="*/ 4808 h 297"/>
                  <a:gd name="T4" fmla="*/ 679743 w 146"/>
                  <a:gd name="T5" fmla="*/ 0 h 297"/>
                  <a:gd name="T6" fmla="*/ 0 w 146"/>
                  <a:gd name="T7" fmla="*/ 716391 h 297"/>
                  <a:gd name="T8" fmla="*/ 679743 w 146"/>
                  <a:gd name="T9" fmla="*/ 1427975 h 297"/>
                  <a:gd name="T10" fmla="*/ 703847 w 146"/>
                  <a:gd name="T11" fmla="*/ 1423167 h 297"/>
                  <a:gd name="T12" fmla="*/ 48209 w 146"/>
                  <a:gd name="T13" fmla="*/ 716391 h 2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6" h="297">
                    <a:moveTo>
                      <a:pt x="10" y="149"/>
                    </a:moveTo>
                    <a:cubicBezTo>
                      <a:pt x="10" y="69"/>
                      <a:pt x="70" y="3"/>
                      <a:pt x="146" y="1"/>
                    </a:cubicBezTo>
                    <a:cubicBezTo>
                      <a:pt x="144" y="1"/>
                      <a:pt x="142" y="0"/>
                      <a:pt x="141" y="0"/>
                    </a:cubicBezTo>
                    <a:cubicBezTo>
                      <a:pt x="63" y="0"/>
                      <a:pt x="0" y="67"/>
                      <a:pt x="0" y="149"/>
                    </a:cubicBezTo>
                    <a:cubicBezTo>
                      <a:pt x="0" y="230"/>
                      <a:pt x="63" y="297"/>
                      <a:pt x="141" y="297"/>
                    </a:cubicBezTo>
                    <a:cubicBezTo>
                      <a:pt x="142" y="297"/>
                      <a:pt x="144" y="297"/>
                      <a:pt x="146" y="296"/>
                    </a:cubicBezTo>
                    <a:cubicBezTo>
                      <a:pt x="70" y="294"/>
                      <a:pt x="10" y="229"/>
                      <a:pt x="10" y="149"/>
                    </a:cubicBezTo>
                    <a:close/>
                  </a:path>
                </a:pathLst>
              </a:custGeom>
              <a:solidFill>
                <a:srgbClr val="EEB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" name="Rectangle 444"/>
              <p:cNvSpPr>
                <a:spLocks noChangeArrowheads="1"/>
              </p:cNvSpPr>
              <p:nvPr/>
            </p:nvSpPr>
            <p:spPr bwMode="auto">
              <a:xfrm>
                <a:off x="7072057" y="2664945"/>
                <a:ext cx="2029" cy="2029"/>
              </a:xfrm>
              <a:prstGeom prst="rect">
                <a:avLst/>
              </a:prstGeom>
              <a:solidFill>
                <a:srgbClr val="F4AF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9" name="Freeform 445"/>
              <p:cNvSpPr>
                <a:spLocks/>
              </p:cNvSpPr>
              <p:nvPr/>
            </p:nvSpPr>
            <p:spPr bwMode="auto">
              <a:xfrm>
                <a:off x="7211983" y="2145628"/>
                <a:ext cx="336637" cy="115630"/>
              </a:xfrm>
              <a:custGeom>
                <a:avLst/>
                <a:gdLst>
                  <a:gd name="T0" fmla="*/ 0 w 70"/>
                  <a:gd name="T1" fmla="*/ 115618 h 24"/>
                  <a:gd name="T2" fmla="*/ 0 w 70"/>
                  <a:gd name="T3" fmla="*/ 110801 h 24"/>
                  <a:gd name="T4" fmla="*/ 0 w 70"/>
                  <a:gd name="T5" fmla="*/ 110801 h 24"/>
                  <a:gd name="T6" fmla="*/ 9620 w 70"/>
                  <a:gd name="T7" fmla="*/ 101166 h 24"/>
                  <a:gd name="T8" fmla="*/ 38481 w 70"/>
                  <a:gd name="T9" fmla="*/ 67444 h 24"/>
                  <a:gd name="T10" fmla="*/ 91393 w 70"/>
                  <a:gd name="T11" fmla="*/ 28905 h 24"/>
                  <a:gd name="T12" fmla="*/ 163545 w 70"/>
                  <a:gd name="T13" fmla="*/ 4817 h 24"/>
                  <a:gd name="T14" fmla="*/ 235697 w 70"/>
                  <a:gd name="T15" fmla="*/ 4817 h 24"/>
                  <a:gd name="T16" fmla="*/ 274178 w 70"/>
                  <a:gd name="T17" fmla="*/ 14452 h 24"/>
                  <a:gd name="T18" fmla="*/ 298229 w 70"/>
                  <a:gd name="T19" fmla="*/ 33722 h 24"/>
                  <a:gd name="T20" fmla="*/ 327090 w 70"/>
                  <a:gd name="T21" fmla="*/ 67444 h 24"/>
                  <a:gd name="T22" fmla="*/ 336710 w 70"/>
                  <a:gd name="T23" fmla="*/ 77079 h 24"/>
                  <a:gd name="T24" fmla="*/ 336710 w 70"/>
                  <a:gd name="T25" fmla="*/ 77079 h 24"/>
                  <a:gd name="T26" fmla="*/ 322280 w 70"/>
                  <a:gd name="T27" fmla="*/ 72261 h 24"/>
                  <a:gd name="T28" fmla="*/ 283798 w 70"/>
                  <a:gd name="T29" fmla="*/ 48174 h 24"/>
                  <a:gd name="T30" fmla="*/ 264558 w 70"/>
                  <a:gd name="T31" fmla="*/ 33722 h 24"/>
                  <a:gd name="T32" fmla="*/ 235697 w 70"/>
                  <a:gd name="T33" fmla="*/ 28905 h 24"/>
                  <a:gd name="T34" fmla="*/ 168355 w 70"/>
                  <a:gd name="T35" fmla="*/ 43357 h 24"/>
                  <a:gd name="T36" fmla="*/ 105823 w 70"/>
                  <a:gd name="T37" fmla="*/ 67444 h 24"/>
                  <a:gd name="T38" fmla="*/ 52912 w 70"/>
                  <a:gd name="T39" fmla="*/ 91531 h 24"/>
                  <a:gd name="T40" fmla="*/ 14430 w 70"/>
                  <a:gd name="T41" fmla="*/ 110801 h 24"/>
                  <a:gd name="T42" fmla="*/ 4810 w 70"/>
                  <a:gd name="T43" fmla="*/ 115618 h 24"/>
                  <a:gd name="T44" fmla="*/ 0 w 70"/>
                  <a:gd name="T45" fmla="*/ 115618 h 24"/>
                  <a:gd name="T46" fmla="*/ 0 w 70"/>
                  <a:gd name="T47" fmla="*/ 115618 h 24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0" h="24">
                    <a:moveTo>
                      <a:pt x="0" y="24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2"/>
                      <a:pt x="1" y="22"/>
                      <a:pt x="2" y="21"/>
                    </a:cubicBezTo>
                    <a:cubicBezTo>
                      <a:pt x="3" y="19"/>
                      <a:pt x="5" y="16"/>
                      <a:pt x="8" y="14"/>
                    </a:cubicBezTo>
                    <a:cubicBezTo>
                      <a:pt x="11" y="11"/>
                      <a:pt x="15" y="8"/>
                      <a:pt x="19" y="6"/>
                    </a:cubicBezTo>
                    <a:cubicBezTo>
                      <a:pt x="23" y="4"/>
                      <a:pt x="28" y="2"/>
                      <a:pt x="34" y="1"/>
                    </a:cubicBezTo>
                    <a:cubicBezTo>
                      <a:pt x="39" y="1"/>
                      <a:pt x="44" y="0"/>
                      <a:pt x="49" y="1"/>
                    </a:cubicBezTo>
                    <a:cubicBezTo>
                      <a:pt x="52" y="1"/>
                      <a:pt x="54" y="1"/>
                      <a:pt x="57" y="3"/>
                    </a:cubicBezTo>
                    <a:cubicBezTo>
                      <a:pt x="59" y="4"/>
                      <a:pt x="60" y="6"/>
                      <a:pt x="62" y="7"/>
                    </a:cubicBezTo>
                    <a:cubicBezTo>
                      <a:pt x="64" y="10"/>
                      <a:pt x="66" y="12"/>
                      <a:pt x="68" y="14"/>
                    </a:cubicBezTo>
                    <a:cubicBezTo>
                      <a:pt x="69" y="15"/>
                      <a:pt x="70" y="16"/>
                      <a:pt x="70" y="16"/>
                    </a:cubicBezTo>
                    <a:cubicBezTo>
                      <a:pt x="70" y="16"/>
                      <a:pt x="70" y="16"/>
                      <a:pt x="70" y="16"/>
                    </a:cubicBezTo>
                    <a:cubicBezTo>
                      <a:pt x="70" y="16"/>
                      <a:pt x="69" y="16"/>
                      <a:pt x="67" y="15"/>
                    </a:cubicBezTo>
                    <a:cubicBezTo>
                      <a:pt x="65" y="14"/>
                      <a:pt x="62" y="12"/>
                      <a:pt x="59" y="10"/>
                    </a:cubicBezTo>
                    <a:cubicBezTo>
                      <a:pt x="58" y="9"/>
                      <a:pt x="56" y="8"/>
                      <a:pt x="55" y="7"/>
                    </a:cubicBezTo>
                    <a:cubicBezTo>
                      <a:pt x="53" y="7"/>
                      <a:pt x="51" y="7"/>
                      <a:pt x="49" y="6"/>
                    </a:cubicBezTo>
                    <a:cubicBezTo>
                      <a:pt x="44" y="6"/>
                      <a:pt x="40" y="7"/>
                      <a:pt x="35" y="9"/>
                    </a:cubicBezTo>
                    <a:cubicBezTo>
                      <a:pt x="31" y="10"/>
                      <a:pt x="27" y="12"/>
                      <a:pt x="22" y="14"/>
                    </a:cubicBezTo>
                    <a:cubicBezTo>
                      <a:pt x="18" y="15"/>
                      <a:pt x="15" y="17"/>
                      <a:pt x="11" y="19"/>
                    </a:cubicBezTo>
                    <a:cubicBezTo>
                      <a:pt x="8" y="20"/>
                      <a:pt x="5" y="22"/>
                      <a:pt x="3" y="23"/>
                    </a:cubicBezTo>
                    <a:cubicBezTo>
                      <a:pt x="2" y="23"/>
                      <a:pt x="2" y="24"/>
                      <a:pt x="1" y="24"/>
                    </a:cubicBezTo>
                    <a:cubicBezTo>
                      <a:pt x="1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" name="Oval 446"/>
              <p:cNvSpPr>
                <a:spLocks noChangeArrowheads="1"/>
              </p:cNvSpPr>
              <p:nvPr/>
            </p:nvSpPr>
            <p:spPr bwMode="auto">
              <a:xfrm>
                <a:off x="7268765" y="2279515"/>
                <a:ext cx="206849" cy="20691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1" name="Oval 447"/>
              <p:cNvSpPr>
                <a:spLocks noChangeArrowheads="1"/>
              </p:cNvSpPr>
              <p:nvPr/>
            </p:nvSpPr>
            <p:spPr bwMode="auto">
              <a:xfrm>
                <a:off x="7268765" y="2279515"/>
                <a:ext cx="192654" cy="192716"/>
              </a:xfrm>
              <a:prstGeom prst="ellipse">
                <a:avLst/>
              </a:prstGeom>
              <a:solidFill>
                <a:srgbClr val="003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2" name="Oval 448"/>
              <p:cNvSpPr>
                <a:spLocks noChangeArrowheads="1"/>
              </p:cNvSpPr>
              <p:nvPr/>
            </p:nvSpPr>
            <p:spPr bwMode="auto">
              <a:xfrm>
                <a:off x="7370162" y="2299801"/>
                <a:ext cx="48670" cy="4665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3" name="Freeform 449"/>
              <p:cNvSpPr>
                <a:spLocks/>
              </p:cNvSpPr>
              <p:nvPr/>
            </p:nvSpPr>
            <p:spPr bwMode="auto">
              <a:xfrm>
                <a:off x="6609688" y="2145628"/>
                <a:ext cx="342721" cy="115630"/>
              </a:xfrm>
              <a:custGeom>
                <a:avLst/>
                <a:gdLst>
                  <a:gd name="T0" fmla="*/ 342796 w 71"/>
                  <a:gd name="T1" fmla="*/ 115618 h 24"/>
                  <a:gd name="T2" fmla="*/ 337968 w 71"/>
                  <a:gd name="T3" fmla="*/ 115618 h 24"/>
                  <a:gd name="T4" fmla="*/ 333140 w 71"/>
                  <a:gd name="T5" fmla="*/ 115618 h 24"/>
                  <a:gd name="T6" fmla="*/ 323484 w 71"/>
                  <a:gd name="T7" fmla="*/ 110801 h 24"/>
                  <a:gd name="T8" fmla="*/ 284859 w 71"/>
                  <a:gd name="T9" fmla="*/ 91531 h 24"/>
                  <a:gd name="T10" fmla="*/ 231749 w 71"/>
                  <a:gd name="T11" fmla="*/ 67444 h 24"/>
                  <a:gd name="T12" fmla="*/ 168984 w 71"/>
                  <a:gd name="T13" fmla="*/ 43357 h 24"/>
                  <a:gd name="T14" fmla="*/ 106218 w 71"/>
                  <a:gd name="T15" fmla="*/ 28905 h 24"/>
                  <a:gd name="T16" fmla="*/ 77250 w 71"/>
                  <a:gd name="T17" fmla="*/ 33722 h 24"/>
                  <a:gd name="T18" fmla="*/ 53109 w 71"/>
                  <a:gd name="T19" fmla="*/ 48174 h 24"/>
                  <a:gd name="T20" fmla="*/ 19312 w 71"/>
                  <a:gd name="T21" fmla="*/ 72261 h 24"/>
                  <a:gd name="T22" fmla="*/ 4828 w 71"/>
                  <a:gd name="T23" fmla="*/ 77079 h 24"/>
                  <a:gd name="T24" fmla="*/ 0 w 71"/>
                  <a:gd name="T25" fmla="*/ 77079 h 24"/>
                  <a:gd name="T26" fmla="*/ 14484 w 71"/>
                  <a:gd name="T27" fmla="*/ 67444 h 24"/>
                  <a:gd name="T28" fmla="*/ 43453 w 71"/>
                  <a:gd name="T29" fmla="*/ 33722 h 24"/>
                  <a:gd name="T30" fmla="*/ 67594 w 71"/>
                  <a:gd name="T31" fmla="*/ 14452 h 24"/>
                  <a:gd name="T32" fmla="*/ 101390 w 71"/>
                  <a:gd name="T33" fmla="*/ 4817 h 24"/>
                  <a:gd name="T34" fmla="*/ 178640 w 71"/>
                  <a:gd name="T35" fmla="*/ 4817 h 24"/>
                  <a:gd name="T36" fmla="*/ 251062 w 71"/>
                  <a:gd name="T37" fmla="*/ 28905 h 24"/>
                  <a:gd name="T38" fmla="*/ 304171 w 71"/>
                  <a:gd name="T39" fmla="*/ 67444 h 24"/>
                  <a:gd name="T40" fmla="*/ 333140 w 71"/>
                  <a:gd name="T41" fmla="*/ 101166 h 24"/>
                  <a:gd name="T42" fmla="*/ 337968 w 71"/>
                  <a:gd name="T43" fmla="*/ 110801 h 24"/>
                  <a:gd name="T44" fmla="*/ 337968 w 71"/>
                  <a:gd name="T45" fmla="*/ 110801 h 24"/>
                  <a:gd name="T46" fmla="*/ 337968 w 71"/>
                  <a:gd name="T47" fmla="*/ 115618 h 24"/>
                  <a:gd name="T48" fmla="*/ 342796 w 71"/>
                  <a:gd name="T49" fmla="*/ 115618 h 2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71" h="24">
                    <a:moveTo>
                      <a:pt x="71" y="24"/>
                    </a:moveTo>
                    <a:cubicBezTo>
                      <a:pt x="71" y="24"/>
                      <a:pt x="71" y="24"/>
                      <a:pt x="70" y="24"/>
                    </a:cubicBezTo>
                    <a:cubicBezTo>
                      <a:pt x="70" y="24"/>
                      <a:pt x="70" y="24"/>
                      <a:pt x="69" y="24"/>
                    </a:cubicBezTo>
                    <a:cubicBezTo>
                      <a:pt x="69" y="24"/>
                      <a:pt x="68" y="23"/>
                      <a:pt x="67" y="23"/>
                    </a:cubicBezTo>
                    <a:cubicBezTo>
                      <a:pt x="65" y="22"/>
                      <a:pt x="62" y="20"/>
                      <a:pt x="59" y="19"/>
                    </a:cubicBezTo>
                    <a:cubicBezTo>
                      <a:pt x="56" y="17"/>
                      <a:pt x="52" y="15"/>
                      <a:pt x="48" y="14"/>
                    </a:cubicBezTo>
                    <a:cubicBezTo>
                      <a:pt x="44" y="12"/>
                      <a:pt x="40" y="10"/>
                      <a:pt x="35" y="9"/>
                    </a:cubicBezTo>
                    <a:cubicBezTo>
                      <a:pt x="31" y="7"/>
                      <a:pt x="26" y="6"/>
                      <a:pt x="22" y="6"/>
                    </a:cubicBezTo>
                    <a:cubicBezTo>
                      <a:pt x="20" y="7"/>
                      <a:pt x="17" y="7"/>
                      <a:pt x="16" y="7"/>
                    </a:cubicBezTo>
                    <a:cubicBezTo>
                      <a:pt x="14" y="8"/>
                      <a:pt x="13" y="9"/>
                      <a:pt x="11" y="10"/>
                    </a:cubicBezTo>
                    <a:cubicBezTo>
                      <a:pt x="9" y="12"/>
                      <a:pt x="6" y="14"/>
                      <a:pt x="4" y="15"/>
                    </a:cubicBezTo>
                    <a:cubicBezTo>
                      <a:pt x="2" y="16"/>
                      <a:pt x="1" y="16"/>
                      <a:pt x="1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1" y="15"/>
                      <a:pt x="3" y="14"/>
                    </a:cubicBezTo>
                    <a:cubicBezTo>
                      <a:pt x="5" y="12"/>
                      <a:pt x="7" y="10"/>
                      <a:pt x="9" y="7"/>
                    </a:cubicBezTo>
                    <a:cubicBezTo>
                      <a:pt x="10" y="6"/>
                      <a:pt x="12" y="4"/>
                      <a:pt x="14" y="3"/>
                    </a:cubicBezTo>
                    <a:cubicBezTo>
                      <a:pt x="17" y="1"/>
                      <a:pt x="19" y="1"/>
                      <a:pt x="21" y="1"/>
                    </a:cubicBezTo>
                    <a:cubicBezTo>
                      <a:pt x="26" y="0"/>
                      <a:pt x="32" y="1"/>
                      <a:pt x="37" y="1"/>
                    </a:cubicBezTo>
                    <a:cubicBezTo>
                      <a:pt x="42" y="2"/>
                      <a:pt x="47" y="4"/>
                      <a:pt x="52" y="6"/>
                    </a:cubicBezTo>
                    <a:cubicBezTo>
                      <a:pt x="56" y="8"/>
                      <a:pt x="60" y="11"/>
                      <a:pt x="63" y="14"/>
                    </a:cubicBezTo>
                    <a:cubicBezTo>
                      <a:pt x="66" y="16"/>
                      <a:pt x="68" y="19"/>
                      <a:pt x="69" y="21"/>
                    </a:cubicBezTo>
                    <a:cubicBezTo>
                      <a:pt x="70" y="22"/>
                      <a:pt x="70" y="22"/>
                      <a:pt x="70" y="23"/>
                    </a:cubicBezTo>
                    <a:cubicBezTo>
                      <a:pt x="70" y="23"/>
                      <a:pt x="71" y="23"/>
                      <a:pt x="70" y="23"/>
                    </a:cubicBezTo>
                    <a:cubicBezTo>
                      <a:pt x="70" y="24"/>
                      <a:pt x="70" y="24"/>
                      <a:pt x="70" y="24"/>
                    </a:cubicBezTo>
                    <a:lnTo>
                      <a:pt x="71" y="2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" name="Oval 450"/>
              <p:cNvSpPr>
                <a:spLocks noChangeArrowheads="1"/>
              </p:cNvSpPr>
              <p:nvPr/>
            </p:nvSpPr>
            <p:spPr bwMode="auto">
              <a:xfrm>
                <a:off x="6662414" y="2279515"/>
                <a:ext cx="206849" cy="21300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5" name="Oval 451"/>
              <p:cNvSpPr>
                <a:spLocks noChangeArrowheads="1"/>
              </p:cNvSpPr>
              <p:nvPr/>
            </p:nvSpPr>
            <p:spPr bwMode="auto">
              <a:xfrm>
                <a:off x="6676609" y="2279515"/>
                <a:ext cx="192654" cy="192716"/>
              </a:xfrm>
              <a:prstGeom prst="ellipse">
                <a:avLst/>
              </a:prstGeom>
              <a:solidFill>
                <a:srgbClr val="003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6" name="Oval 452"/>
              <p:cNvSpPr>
                <a:spLocks noChangeArrowheads="1"/>
              </p:cNvSpPr>
              <p:nvPr/>
            </p:nvSpPr>
            <p:spPr bwMode="auto">
              <a:xfrm>
                <a:off x="6792202" y="2299801"/>
                <a:ext cx="48670" cy="4665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7" name="Freeform 453"/>
              <p:cNvSpPr>
                <a:spLocks/>
              </p:cNvSpPr>
              <p:nvPr/>
            </p:nvSpPr>
            <p:spPr bwMode="auto">
              <a:xfrm>
                <a:off x="6960519" y="2766375"/>
                <a:ext cx="216990" cy="60857"/>
              </a:xfrm>
              <a:custGeom>
                <a:avLst/>
                <a:gdLst>
                  <a:gd name="T0" fmla="*/ 0 w 45"/>
                  <a:gd name="T1" fmla="*/ 0 h 13"/>
                  <a:gd name="T2" fmla="*/ 9646 w 45"/>
                  <a:gd name="T3" fmla="*/ 4681 h 13"/>
                  <a:gd name="T4" fmla="*/ 19292 w 45"/>
                  <a:gd name="T5" fmla="*/ 9362 h 13"/>
                  <a:gd name="T6" fmla="*/ 28938 w 45"/>
                  <a:gd name="T7" fmla="*/ 14043 h 13"/>
                  <a:gd name="T8" fmla="*/ 48230 w 45"/>
                  <a:gd name="T9" fmla="*/ 23404 h 13"/>
                  <a:gd name="T10" fmla="*/ 62700 w 45"/>
                  <a:gd name="T11" fmla="*/ 28085 h 13"/>
                  <a:gd name="T12" fmla="*/ 81992 w 45"/>
                  <a:gd name="T13" fmla="*/ 32766 h 13"/>
                  <a:gd name="T14" fmla="*/ 106107 w 45"/>
                  <a:gd name="T15" fmla="*/ 37447 h 13"/>
                  <a:gd name="T16" fmla="*/ 125399 w 45"/>
                  <a:gd name="T17" fmla="*/ 37447 h 13"/>
                  <a:gd name="T18" fmla="*/ 144691 w 45"/>
                  <a:gd name="T19" fmla="*/ 42128 h 13"/>
                  <a:gd name="T20" fmla="*/ 163984 w 45"/>
                  <a:gd name="T21" fmla="*/ 46808 h 13"/>
                  <a:gd name="T22" fmla="*/ 183276 w 45"/>
                  <a:gd name="T23" fmla="*/ 46808 h 13"/>
                  <a:gd name="T24" fmla="*/ 217037 w 45"/>
                  <a:gd name="T25" fmla="*/ 56170 h 13"/>
                  <a:gd name="T26" fmla="*/ 183276 w 45"/>
                  <a:gd name="T27" fmla="*/ 60851 h 13"/>
                  <a:gd name="T28" fmla="*/ 144691 w 45"/>
                  <a:gd name="T29" fmla="*/ 60851 h 13"/>
                  <a:gd name="T30" fmla="*/ 120576 w 45"/>
                  <a:gd name="T31" fmla="*/ 56170 h 13"/>
                  <a:gd name="T32" fmla="*/ 101284 w 45"/>
                  <a:gd name="T33" fmla="*/ 56170 h 13"/>
                  <a:gd name="T34" fmla="*/ 57877 w 45"/>
                  <a:gd name="T35" fmla="*/ 42128 h 13"/>
                  <a:gd name="T36" fmla="*/ 38584 w 45"/>
                  <a:gd name="T37" fmla="*/ 32766 h 13"/>
                  <a:gd name="T38" fmla="*/ 24115 w 45"/>
                  <a:gd name="T39" fmla="*/ 23404 h 13"/>
                  <a:gd name="T40" fmla="*/ 14469 w 45"/>
                  <a:gd name="T41" fmla="*/ 14043 h 13"/>
                  <a:gd name="T42" fmla="*/ 4823 w 45"/>
                  <a:gd name="T43" fmla="*/ 4681 h 13"/>
                  <a:gd name="T44" fmla="*/ 0 w 45"/>
                  <a:gd name="T45" fmla="*/ 0 h 1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5" h="13">
                    <a:moveTo>
                      <a:pt x="0" y="0"/>
                    </a:moveTo>
                    <a:cubicBezTo>
                      <a:pt x="0" y="0"/>
                      <a:pt x="1" y="0"/>
                      <a:pt x="2" y="1"/>
                    </a:cubicBezTo>
                    <a:cubicBezTo>
                      <a:pt x="2" y="1"/>
                      <a:pt x="3" y="2"/>
                      <a:pt x="4" y="2"/>
                    </a:cubicBezTo>
                    <a:cubicBezTo>
                      <a:pt x="4" y="2"/>
                      <a:pt x="5" y="3"/>
                      <a:pt x="6" y="3"/>
                    </a:cubicBezTo>
                    <a:cubicBezTo>
                      <a:pt x="7" y="4"/>
                      <a:pt x="8" y="4"/>
                      <a:pt x="10" y="5"/>
                    </a:cubicBezTo>
                    <a:cubicBezTo>
                      <a:pt x="11" y="5"/>
                      <a:pt x="12" y="5"/>
                      <a:pt x="13" y="6"/>
                    </a:cubicBezTo>
                    <a:cubicBezTo>
                      <a:pt x="15" y="6"/>
                      <a:pt x="16" y="6"/>
                      <a:pt x="17" y="7"/>
                    </a:cubicBezTo>
                    <a:cubicBezTo>
                      <a:pt x="19" y="7"/>
                      <a:pt x="20" y="7"/>
                      <a:pt x="22" y="8"/>
                    </a:cubicBezTo>
                    <a:cubicBezTo>
                      <a:pt x="23" y="8"/>
                      <a:pt x="25" y="8"/>
                      <a:pt x="26" y="8"/>
                    </a:cubicBezTo>
                    <a:cubicBezTo>
                      <a:pt x="27" y="9"/>
                      <a:pt x="29" y="9"/>
                      <a:pt x="30" y="9"/>
                    </a:cubicBezTo>
                    <a:cubicBezTo>
                      <a:pt x="31" y="9"/>
                      <a:pt x="33" y="10"/>
                      <a:pt x="34" y="10"/>
                    </a:cubicBezTo>
                    <a:cubicBezTo>
                      <a:pt x="35" y="10"/>
                      <a:pt x="37" y="10"/>
                      <a:pt x="38" y="10"/>
                    </a:cubicBezTo>
                    <a:cubicBezTo>
                      <a:pt x="42" y="11"/>
                      <a:pt x="45" y="12"/>
                      <a:pt x="45" y="12"/>
                    </a:cubicBezTo>
                    <a:cubicBezTo>
                      <a:pt x="45" y="12"/>
                      <a:pt x="42" y="12"/>
                      <a:pt x="38" y="13"/>
                    </a:cubicBezTo>
                    <a:cubicBezTo>
                      <a:pt x="35" y="13"/>
                      <a:pt x="33" y="13"/>
                      <a:pt x="30" y="13"/>
                    </a:cubicBezTo>
                    <a:cubicBezTo>
                      <a:pt x="28" y="13"/>
                      <a:pt x="27" y="13"/>
                      <a:pt x="25" y="12"/>
                    </a:cubicBezTo>
                    <a:cubicBezTo>
                      <a:pt x="24" y="12"/>
                      <a:pt x="22" y="12"/>
                      <a:pt x="21" y="12"/>
                    </a:cubicBezTo>
                    <a:cubicBezTo>
                      <a:pt x="18" y="11"/>
                      <a:pt x="15" y="10"/>
                      <a:pt x="12" y="9"/>
                    </a:cubicBezTo>
                    <a:cubicBezTo>
                      <a:pt x="11" y="9"/>
                      <a:pt x="10" y="8"/>
                      <a:pt x="8" y="7"/>
                    </a:cubicBezTo>
                    <a:cubicBezTo>
                      <a:pt x="7" y="7"/>
                      <a:pt x="6" y="6"/>
                      <a:pt x="5" y="5"/>
                    </a:cubicBezTo>
                    <a:cubicBezTo>
                      <a:pt x="4" y="5"/>
                      <a:pt x="3" y="4"/>
                      <a:pt x="3" y="3"/>
                    </a:cubicBezTo>
                    <a:cubicBezTo>
                      <a:pt x="2" y="3"/>
                      <a:pt x="1" y="2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18B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" name="Freeform 454"/>
              <p:cNvSpPr>
                <a:spLocks/>
              </p:cNvSpPr>
              <p:nvPr/>
            </p:nvSpPr>
            <p:spPr bwMode="auto">
              <a:xfrm flipH="1">
                <a:off x="6398324" y="1586182"/>
                <a:ext cx="1338371" cy="736001"/>
              </a:xfrm>
              <a:custGeom>
                <a:avLst/>
                <a:gdLst>
                  <a:gd name="T0" fmla="*/ 566712 w 10162"/>
                  <a:gd name="T1" fmla="*/ 221 h 10000"/>
                  <a:gd name="T2" fmla="*/ 86680 w 10162"/>
                  <a:gd name="T3" fmla="*/ 52324 h 10000"/>
                  <a:gd name="T4" fmla="*/ 9221 w 10162"/>
                  <a:gd name="T5" fmla="*/ 437507 h 10000"/>
                  <a:gd name="T6" fmla="*/ 2503 w 10162"/>
                  <a:gd name="T7" fmla="*/ 602060 h 10000"/>
                  <a:gd name="T8" fmla="*/ 61124 w 10162"/>
                  <a:gd name="T9" fmla="*/ 503005 h 10000"/>
                  <a:gd name="T10" fmla="*/ 124619 w 10162"/>
                  <a:gd name="T11" fmla="*/ 367374 h 10000"/>
                  <a:gd name="T12" fmla="*/ 702791 w 10162"/>
                  <a:gd name="T13" fmla="*/ 319612 h 10000"/>
                  <a:gd name="T14" fmla="*/ 1151866 w 10162"/>
                  <a:gd name="T15" fmla="*/ 372231 h 10000"/>
                  <a:gd name="T16" fmla="*/ 1243420 w 10162"/>
                  <a:gd name="T17" fmla="*/ 503078 h 10000"/>
                  <a:gd name="T18" fmla="*/ 1337213 w 10162"/>
                  <a:gd name="T19" fmla="*/ 735925 h 10000"/>
                  <a:gd name="T20" fmla="*/ 1319824 w 10162"/>
                  <a:gd name="T21" fmla="*/ 127757 h 10000"/>
                  <a:gd name="T22" fmla="*/ 566712 w 10162"/>
                  <a:gd name="T23" fmla="*/ 221 h 1000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0162" h="10000">
                    <a:moveTo>
                      <a:pt x="4302" y="3"/>
                    </a:moveTo>
                    <a:cubicBezTo>
                      <a:pt x="2280" y="-30"/>
                      <a:pt x="1528" y="281"/>
                      <a:pt x="658" y="711"/>
                    </a:cubicBezTo>
                    <a:cubicBezTo>
                      <a:pt x="496" y="2134"/>
                      <a:pt x="177" y="4398"/>
                      <a:pt x="70" y="5945"/>
                    </a:cubicBezTo>
                    <a:cubicBezTo>
                      <a:pt x="88" y="8113"/>
                      <a:pt x="-47" y="8033"/>
                      <a:pt x="19" y="8181"/>
                    </a:cubicBezTo>
                    <a:cubicBezTo>
                      <a:pt x="85" y="8329"/>
                      <a:pt x="310" y="7366"/>
                      <a:pt x="464" y="6835"/>
                    </a:cubicBezTo>
                    <a:cubicBezTo>
                      <a:pt x="618" y="6304"/>
                      <a:pt x="596" y="5517"/>
                      <a:pt x="946" y="4992"/>
                    </a:cubicBezTo>
                    <a:cubicBezTo>
                      <a:pt x="1296" y="4467"/>
                      <a:pt x="4033" y="4333"/>
                      <a:pt x="5335" y="4343"/>
                    </a:cubicBezTo>
                    <a:cubicBezTo>
                      <a:pt x="6635" y="4354"/>
                      <a:pt x="8225" y="4437"/>
                      <a:pt x="8744" y="5058"/>
                    </a:cubicBezTo>
                    <a:cubicBezTo>
                      <a:pt x="9274" y="5693"/>
                      <a:pt x="9205" y="6012"/>
                      <a:pt x="9439" y="6836"/>
                    </a:cubicBezTo>
                    <a:cubicBezTo>
                      <a:pt x="9673" y="7660"/>
                      <a:pt x="9913" y="8945"/>
                      <a:pt x="10151" y="10000"/>
                    </a:cubicBezTo>
                    <a:cubicBezTo>
                      <a:pt x="10200" y="7759"/>
                      <a:pt x="10085" y="6060"/>
                      <a:pt x="10019" y="1736"/>
                    </a:cubicBezTo>
                    <a:cubicBezTo>
                      <a:pt x="8797" y="639"/>
                      <a:pt x="8838" y="464"/>
                      <a:pt x="4302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" name="Freeform 457"/>
              <p:cNvSpPr>
                <a:spLocks/>
              </p:cNvSpPr>
              <p:nvPr/>
            </p:nvSpPr>
            <p:spPr bwMode="auto">
              <a:xfrm>
                <a:off x="6581297" y="4711786"/>
                <a:ext cx="332582" cy="1243522"/>
              </a:xfrm>
              <a:custGeom>
                <a:avLst/>
                <a:gdLst>
                  <a:gd name="T0" fmla="*/ 327833 w 69"/>
                  <a:gd name="T1" fmla="*/ 1243394 h 259"/>
                  <a:gd name="T2" fmla="*/ 236233 w 69"/>
                  <a:gd name="T3" fmla="*/ 830530 h 259"/>
                  <a:gd name="T4" fmla="*/ 4821 w 69"/>
                  <a:gd name="T5" fmla="*/ 0 h 259"/>
                  <a:gd name="T6" fmla="*/ 0 w 69"/>
                  <a:gd name="T7" fmla="*/ 57609 h 259"/>
                  <a:gd name="T8" fmla="*/ 236233 w 69"/>
                  <a:gd name="T9" fmla="*/ 892939 h 259"/>
                  <a:gd name="T10" fmla="*/ 327833 w 69"/>
                  <a:gd name="T11" fmla="*/ 1243394 h 2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9" h="259">
                    <a:moveTo>
                      <a:pt x="68" y="259"/>
                    </a:moveTo>
                    <a:cubicBezTo>
                      <a:pt x="69" y="244"/>
                      <a:pt x="66" y="217"/>
                      <a:pt x="49" y="173"/>
                    </a:cubicBezTo>
                    <a:cubicBezTo>
                      <a:pt x="19" y="96"/>
                      <a:pt x="3" y="13"/>
                      <a:pt x="1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17" y="102"/>
                      <a:pt x="49" y="186"/>
                    </a:cubicBezTo>
                    <a:cubicBezTo>
                      <a:pt x="62" y="220"/>
                      <a:pt x="67" y="243"/>
                      <a:pt x="68" y="259"/>
                    </a:cubicBezTo>
                    <a:close/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" name="Freeform 458"/>
              <p:cNvSpPr>
                <a:spLocks/>
              </p:cNvSpPr>
              <p:nvPr/>
            </p:nvSpPr>
            <p:spPr bwMode="auto">
              <a:xfrm>
                <a:off x="7451279" y="4691500"/>
                <a:ext cx="245381" cy="1154264"/>
              </a:xfrm>
              <a:custGeom>
                <a:avLst/>
                <a:gdLst>
                  <a:gd name="T0" fmla="*/ 0 w 51"/>
                  <a:gd name="T1" fmla="*/ 1154145 h 240"/>
                  <a:gd name="T2" fmla="*/ 81811 w 51"/>
                  <a:gd name="T3" fmla="*/ 697296 h 240"/>
                  <a:gd name="T4" fmla="*/ 245434 w 51"/>
                  <a:gd name="T5" fmla="*/ 38472 h 240"/>
                  <a:gd name="T6" fmla="*/ 240622 w 51"/>
                  <a:gd name="T7" fmla="*/ 0 h 240"/>
                  <a:gd name="T8" fmla="*/ 81811 w 51"/>
                  <a:gd name="T9" fmla="*/ 634780 h 240"/>
                  <a:gd name="T10" fmla="*/ 0 w 51"/>
                  <a:gd name="T11" fmla="*/ 1154145 h 2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1" h="240">
                    <a:moveTo>
                      <a:pt x="0" y="240"/>
                    </a:moveTo>
                    <a:cubicBezTo>
                      <a:pt x="1" y="208"/>
                      <a:pt x="7" y="174"/>
                      <a:pt x="17" y="145"/>
                    </a:cubicBezTo>
                    <a:cubicBezTo>
                      <a:pt x="43" y="72"/>
                      <a:pt x="51" y="8"/>
                      <a:pt x="51" y="8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8" y="16"/>
                      <a:pt x="39" y="71"/>
                      <a:pt x="17" y="132"/>
                    </a:cubicBezTo>
                    <a:cubicBezTo>
                      <a:pt x="6" y="165"/>
                      <a:pt x="0" y="204"/>
                      <a:pt x="0" y="240"/>
                    </a:cubicBezTo>
                    <a:close/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" name="Freeform 459"/>
              <p:cNvSpPr>
                <a:spLocks/>
              </p:cNvSpPr>
              <p:nvPr/>
            </p:nvSpPr>
            <p:spPr bwMode="auto">
              <a:xfrm>
                <a:off x="7384359" y="6154107"/>
                <a:ext cx="592157" cy="225173"/>
              </a:xfrm>
              <a:custGeom>
                <a:avLst/>
                <a:gdLst>
                  <a:gd name="T0" fmla="*/ 486349 w 123"/>
                  <a:gd name="T1" fmla="*/ 162874 h 47"/>
                  <a:gd name="T2" fmla="*/ 9631 w 123"/>
                  <a:gd name="T3" fmla="*/ 0 h 47"/>
                  <a:gd name="T4" fmla="*/ 0 w 123"/>
                  <a:gd name="T5" fmla="*/ 62276 h 47"/>
                  <a:gd name="T6" fmla="*/ 486349 w 123"/>
                  <a:gd name="T7" fmla="*/ 225150 h 47"/>
                  <a:gd name="T8" fmla="*/ 592286 w 123"/>
                  <a:gd name="T9" fmla="*/ 196407 h 47"/>
                  <a:gd name="T10" fmla="*/ 582655 w 123"/>
                  <a:gd name="T11" fmla="*/ 143713 h 47"/>
                  <a:gd name="T12" fmla="*/ 486349 w 123"/>
                  <a:gd name="T13" fmla="*/ 162874 h 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3" h="47">
                    <a:moveTo>
                      <a:pt x="101" y="34"/>
                    </a:moveTo>
                    <a:cubicBezTo>
                      <a:pt x="74" y="34"/>
                      <a:pt x="60" y="3"/>
                      <a:pt x="2" y="0"/>
                    </a:cubicBezTo>
                    <a:cubicBezTo>
                      <a:pt x="1" y="8"/>
                      <a:pt x="0" y="13"/>
                      <a:pt x="0" y="13"/>
                    </a:cubicBezTo>
                    <a:cubicBezTo>
                      <a:pt x="60" y="15"/>
                      <a:pt x="74" y="47"/>
                      <a:pt x="101" y="47"/>
                    </a:cubicBezTo>
                    <a:cubicBezTo>
                      <a:pt x="116" y="47"/>
                      <a:pt x="123" y="41"/>
                      <a:pt x="123" y="41"/>
                    </a:cubicBezTo>
                    <a:cubicBezTo>
                      <a:pt x="122" y="37"/>
                      <a:pt x="121" y="34"/>
                      <a:pt x="121" y="30"/>
                    </a:cubicBezTo>
                    <a:cubicBezTo>
                      <a:pt x="118" y="32"/>
                      <a:pt x="111" y="34"/>
                      <a:pt x="101" y="34"/>
                    </a:cubicBezTo>
                    <a:close/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" name="Freeform 460"/>
              <p:cNvSpPr>
                <a:spLocks/>
              </p:cNvSpPr>
              <p:nvPr/>
            </p:nvSpPr>
            <p:spPr bwMode="auto">
              <a:xfrm>
                <a:off x="6364307" y="6162221"/>
                <a:ext cx="630689" cy="62886"/>
              </a:xfrm>
              <a:custGeom>
                <a:avLst/>
                <a:gdLst>
                  <a:gd name="T0" fmla="*/ 81863 w 131"/>
                  <a:gd name="T1" fmla="*/ 0 h 13"/>
                  <a:gd name="T2" fmla="*/ 0 w 131"/>
                  <a:gd name="T3" fmla="*/ 62880 h 13"/>
                  <a:gd name="T4" fmla="*/ 630826 w 131"/>
                  <a:gd name="T5" fmla="*/ 62880 h 13"/>
                  <a:gd name="T6" fmla="*/ 626011 w 131"/>
                  <a:gd name="T7" fmla="*/ 0 h 13"/>
                  <a:gd name="T8" fmla="*/ 81863 w 131"/>
                  <a:gd name="T9" fmla="*/ 0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1" h="13">
                    <a:moveTo>
                      <a:pt x="17" y="0"/>
                    </a:moveTo>
                    <a:cubicBezTo>
                      <a:pt x="12" y="4"/>
                      <a:pt x="6" y="8"/>
                      <a:pt x="0" y="13"/>
                    </a:cubicBezTo>
                    <a:cubicBezTo>
                      <a:pt x="131" y="13"/>
                      <a:pt x="131" y="13"/>
                      <a:pt x="131" y="13"/>
                    </a:cubicBezTo>
                    <a:cubicBezTo>
                      <a:pt x="131" y="13"/>
                      <a:pt x="131" y="9"/>
                      <a:pt x="130" y="0"/>
                    </a:cubicBez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" name="Freeform 461"/>
              <p:cNvSpPr>
                <a:spLocks/>
              </p:cNvSpPr>
              <p:nvPr/>
            </p:nvSpPr>
            <p:spPr bwMode="auto">
              <a:xfrm>
                <a:off x="6984855" y="4912614"/>
                <a:ext cx="413699" cy="1052835"/>
              </a:xfrm>
              <a:custGeom>
                <a:avLst/>
                <a:gdLst>
                  <a:gd name="T0" fmla="*/ 264633 w 86"/>
                  <a:gd name="T1" fmla="*/ 0 h 219"/>
                  <a:gd name="T2" fmla="*/ 67361 w 86"/>
                  <a:gd name="T3" fmla="*/ 0 h 219"/>
                  <a:gd name="T4" fmla="*/ 0 w 86"/>
                  <a:gd name="T5" fmla="*/ 812378 h 219"/>
                  <a:gd name="T6" fmla="*/ 67361 w 86"/>
                  <a:gd name="T7" fmla="*/ 62491 h 219"/>
                  <a:gd name="T8" fmla="*/ 264633 w 86"/>
                  <a:gd name="T9" fmla="*/ 62491 h 219"/>
                  <a:gd name="T10" fmla="*/ 413789 w 86"/>
                  <a:gd name="T11" fmla="*/ 1052727 h 219"/>
                  <a:gd name="T12" fmla="*/ 264633 w 86"/>
                  <a:gd name="T13" fmla="*/ 0 h 2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6" h="219">
                    <a:moveTo>
                      <a:pt x="55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2" y="28"/>
                      <a:pt x="0" y="106"/>
                      <a:pt x="0" y="169"/>
                    </a:cubicBezTo>
                    <a:cubicBezTo>
                      <a:pt x="0" y="109"/>
                      <a:pt x="3" y="39"/>
                      <a:pt x="14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79" y="106"/>
                      <a:pt x="85" y="176"/>
                      <a:pt x="86" y="219"/>
                    </a:cubicBezTo>
                    <a:cubicBezTo>
                      <a:pt x="86" y="177"/>
                      <a:pt x="82" y="103"/>
                      <a:pt x="55" y="0"/>
                    </a:cubicBezTo>
                    <a:close/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" name="等腰三角形 1275"/>
              <p:cNvSpPr>
                <a:spLocks noChangeArrowheads="1"/>
              </p:cNvSpPr>
              <p:nvPr/>
            </p:nvSpPr>
            <p:spPr bwMode="auto">
              <a:xfrm rot="10800000">
                <a:off x="7054934" y="1896114"/>
                <a:ext cx="76833" cy="69985"/>
              </a:xfrm>
              <a:prstGeom prst="triangle">
                <a:avLst>
                  <a:gd name="adj" fmla="val 50000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grpSp>
          <p:nvGrpSpPr>
            <p:cNvPr id="16" name="组合 12"/>
            <p:cNvGrpSpPr>
              <a:grpSpLocks/>
            </p:cNvGrpSpPr>
            <p:nvPr/>
          </p:nvGrpSpPr>
          <p:grpSpPr bwMode="auto">
            <a:xfrm flipH="1">
              <a:off x="11460955" y="4040982"/>
              <a:ext cx="485775" cy="1283028"/>
              <a:chOff x="5472964" y="3197269"/>
              <a:chExt cx="764855" cy="2018756"/>
            </a:xfrm>
          </p:grpSpPr>
          <p:sp>
            <p:nvSpPr>
              <p:cNvPr id="17" name="Freeform 6"/>
              <p:cNvSpPr>
                <a:spLocks/>
              </p:cNvSpPr>
              <p:nvPr/>
            </p:nvSpPr>
            <p:spPr bwMode="auto">
              <a:xfrm flipH="1">
                <a:off x="5988581" y="4849312"/>
                <a:ext cx="249238" cy="366713"/>
              </a:xfrm>
              <a:custGeom>
                <a:avLst/>
                <a:gdLst>
                  <a:gd name="T0" fmla="*/ 144463 w 157"/>
                  <a:gd name="T1" fmla="*/ 0 h 231"/>
                  <a:gd name="T2" fmla="*/ 211138 w 157"/>
                  <a:gd name="T3" fmla="*/ 87313 h 231"/>
                  <a:gd name="T4" fmla="*/ 249238 w 157"/>
                  <a:gd name="T5" fmla="*/ 215900 h 231"/>
                  <a:gd name="T6" fmla="*/ 60325 w 157"/>
                  <a:gd name="T7" fmla="*/ 366713 h 231"/>
                  <a:gd name="T8" fmla="*/ 0 w 157"/>
                  <a:gd name="T9" fmla="*/ 144463 h 231"/>
                  <a:gd name="T10" fmla="*/ 139700 w 157"/>
                  <a:gd name="T11" fmla="*/ 109538 h 231"/>
                  <a:gd name="T12" fmla="*/ 144463 w 157"/>
                  <a:gd name="T13" fmla="*/ 0 h 2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7" h="231">
                    <a:moveTo>
                      <a:pt x="91" y="0"/>
                    </a:moveTo>
                    <a:lnTo>
                      <a:pt x="133" y="55"/>
                    </a:lnTo>
                    <a:lnTo>
                      <a:pt x="157" y="136"/>
                    </a:lnTo>
                    <a:lnTo>
                      <a:pt x="38" y="231"/>
                    </a:lnTo>
                    <a:lnTo>
                      <a:pt x="0" y="91"/>
                    </a:lnTo>
                    <a:lnTo>
                      <a:pt x="88" y="69"/>
                    </a:lnTo>
                    <a:lnTo>
                      <a:pt x="91" y="0"/>
                    </a:lnTo>
                    <a:close/>
                  </a:path>
                </a:pathLst>
              </a:custGeom>
              <a:solidFill>
                <a:srgbClr val="F4A8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任意多边形 855"/>
              <p:cNvSpPr>
                <a:spLocks/>
              </p:cNvSpPr>
              <p:nvPr/>
            </p:nvSpPr>
            <p:spPr bwMode="auto">
              <a:xfrm flipH="1">
                <a:off x="5472964" y="3197269"/>
                <a:ext cx="652201" cy="1869118"/>
              </a:xfrm>
              <a:custGeom>
                <a:avLst/>
                <a:gdLst>
                  <a:gd name="T0" fmla="*/ 30743 w 566718"/>
                  <a:gd name="T1" fmla="*/ 0 h 1839146"/>
                  <a:gd name="T2" fmla="*/ 158731 w 566718"/>
                  <a:gd name="T3" fmla="*/ 273871 h 1839146"/>
                  <a:gd name="T4" fmla="*/ 566718 w 566718"/>
                  <a:gd name="T5" fmla="*/ 1285107 h 1839146"/>
                  <a:gd name="T6" fmla="*/ 57131 w 566718"/>
                  <a:gd name="T7" fmla="*/ 1839145 h 1839146"/>
                  <a:gd name="T8" fmla="*/ 19031 w 566718"/>
                  <a:gd name="T9" fmla="*/ 1710557 h 1839146"/>
                  <a:gd name="T10" fmla="*/ 369868 w 566718"/>
                  <a:gd name="T11" fmla="*/ 1269232 h 1839146"/>
                  <a:gd name="T12" fmla="*/ 0 w 566718"/>
                  <a:gd name="T13" fmla="*/ 721855 h 1839146"/>
                  <a:gd name="T14" fmla="*/ 30743 w 566718"/>
                  <a:gd name="T15" fmla="*/ 0 h 183914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connsiteX0" fmla="*/ 30743 w 566718"/>
                  <a:gd name="connsiteY0" fmla="*/ 0 h 1872866"/>
                  <a:gd name="connsiteX1" fmla="*/ 158731 w 566718"/>
                  <a:gd name="connsiteY1" fmla="*/ 273871 h 1872866"/>
                  <a:gd name="connsiteX2" fmla="*/ 566718 w 566718"/>
                  <a:gd name="connsiteY2" fmla="*/ 1285108 h 1872866"/>
                  <a:gd name="connsiteX3" fmla="*/ 42134 w 566718"/>
                  <a:gd name="connsiteY3" fmla="*/ 1872866 h 1872866"/>
                  <a:gd name="connsiteX4" fmla="*/ 19031 w 566718"/>
                  <a:gd name="connsiteY4" fmla="*/ 1710558 h 1872866"/>
                  <a:gd name="connsiteX5" fmla="*/ 369868 w 566718"/>
                  <a:gd name="connsiteY5" fmla="*/ 1269233 h 1872866"/>
                  <a:gd name="connsiteX6" fmla="*/ 0 w 566718"/>
                  <a:gd name="connsiteY6" fmla="*/ 721855 h 1872866"/>
                  <a:gd name="connsiteX7" fmla="*/ 30743 w 566718"/>
                  <a:gd name="connsiteY7" fmla="*/ 0 h 1872866"/>
                  <a:gd name="connsiteX0" fmla="*/ 30743 w 566718"/>
                  <a:gd name="connsiteY0" fmla="*/ 0 h 1872866"/>
                  <a:gd name="connsiteX1" fmla="*/ 158731 w 566718"/>
                  <a:gd name="connsiteY1" fmla="*/ 273871 h 1872866"/>
                  <a:gd name="connsiteX2" fmla="*/ 566718 w 566718"/>
                  <a:gd name="connsiteY2" fmla="*/ 1285108 h 1872866"/>
                  <a:gd name="connsiteX3" fmla="*/ 42134 w 566718"/>
                  <a:gd name="connsiteY3" fmla="*/ 1872866 h 1872866"/>
                  <a:gd name="connsiteX4" fmla="*/ 19031 w 566718"/>
                  <a:gd name="connsiteY4" fmla="*/ 1736786 h 1872866"/>
                  <a:gd name="connsiteX5" fmla="*/ 369868 w 566718"/>
                  <a:gd name="connsiteY5" fmla="*/ 1269233 h 1872866"/>
                  <a:gd name="connsiteX6" fmla="*/ 0 w 566718"/>
                  <a:gd name="connsiteY6" fmla="*/ 721855 h 1872866"/>
                  <a:gd name="connsiteX7" fmla="*/ 30743 w 566718"/>
                  <a:gd name="connsiteY7" fmla="*/ 0 h 1872866"/>
                  <a:gd name="connsiteX0" fmla="*/ 30743 w 566718"/>
                  <a:gd name="connsiteY0" fmla="*/ 0 h 1872866"/>
                  <a:gd name="connsiteX1" fmla="*/ 158731 w 566718"/>
                  <a:gd name="connsiteY1" fmla="*/ 273871 h 1872866"/>
                  <a:gd name="connsiteX2" fmla="*/ 566718 w 566718"/>
                  <a:gd name="connsiteY2" fmla="*/ 1285108 h 1872866"/>
                  <a:gd name="connsiteX3" fmla="*/ 42134 w 566718"/>
                  <a:gd name="connsiteY3" fmla="*/ 1872866 h 1872866"/>
                  <a:gd name="connsiteX4" fmla="*/ 7784 w 566718"/>
                  <a:gd name="connsiteY4" fmla="*/ 1748025 h 1872866"/>
                  <a:gd name="connsiteX5" fmla="*/ 369868 w 566718"/>
                  <a:gd name="connsiteY5" fmla="*/ 1269233 h 1872866"/>
                  <a:gd name="connsiteX6" fmla="*/ 0 w 566718"/>
                  <a:gd name="connsiteY6" fmla="*/ 721855 h 1872866"/>
                  <a:gd name="connsiteX7" fmla="*/ 30743 w 566718"/>
                  <a:gd name="connsiteY7" fmla="*/ 0 h 1872866"/>
                  <a:gd name="connsiteX0" fmla="*/ 105729 w 641704"/>
                  <a:gd name="connsiteY0" fmla="*/ 0 h 1872866"/>
                  <a:gd name="connsiteX1" fmla="*/ 233717 w 641704"/>
                  <a:gd name="connsiteY1" fmla="*/ 273871 h 1872866"/>
                  <a:gd name="connsiteX2" fmla="*/ 641704 w 641704"/>
                  <a:gd name="connsiteY2" fmla="*/ 1285108 h 1872866"/>
                  <a:gd name="connsiteX3" fmla="*/ 117120 w 641704"/>
                  <a:gd name="connsiteY3" fmla="*/ 1872866 h 1872866"/>
                  <a:gd name="connsiteX4" fmla="*/ 82770 w 641704"/>
                  <a:gd name="connsiteY4" fmla="*/ 1748025 h 1872866"/>
                  <a:gd name="connsiteX5" fmla="*/ 444854 w 641704"/>
                  <a:gd name="connsiteY5" fmla="*/ 1269233 h 1872866"/>
                  <a:gd name="connsiteX6" fmla="*/ 0 w 641704"/>
                  <a:gd name="connsiteY6" fmla="*/ 684389 h 1872866"/>
                  <a:gd name="connsiteX7" fmla="*/ 105729 w 641704"/>
                  <a:gd name="connsiteY7" fmla="*/ 0 h 1872866"/>
                  <a:gd name="connsiteX0" fmla="*/ 0 w 652201"/>
                  <a:gd name="connsiteY0" fmla="*/ 0 h 1869118"/>
                  <a:gd name="connsiteX1" fmla="*/ 244214 w 652201"/>
                  <a:gd name="connsiteY1" fmla="*/ 270123 h 1869118"/>
                  <a:gd name="connsiteX2" fmla="*/ 652201 w 652201"/>
                  <a:gd name="connsiteY2" fmla="*/ 1281360 h 1869118"/>
                  <a:gd name="connsiteX3" fmla="*/ 127617 w 652201"/>
                  <a:gd name="connsiteY3" fmla="*/ 1869118 h 1869118"/>
                  <a:gd name="connsiteX4" fmla="*/ 93267 w 652201"/>
                  <a:gd name="connsiteY4" fmla="*/ 1744277 h 1869118"/>
                  <a:gd name="connsiteX5" fmla="*/ 455351 w 652201"/>
                  <a:gd name="connsiteY5" fmla="*/ 1265485 h 1869118"/>
                  <a:gd name="connsiteX6" fmla="*/ 10497 w 652201"/>
                  <a:gd name="connsiteY6" fmla="*/ 680641 h 1869118"/>
                  <a:gd name="connsiteX7" fmla="*/ 0 w 652201"/>
                  <a:gd name="connsiteY7" fmla="*/ 0 h 1869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2201" h="1869118">
                    <a:moveTo>
                      <a:pt x="0" y="0"/>
                    </a:moveTo>
                    <a:lnTo>
                      <a:pt x="244214" y="270123"/>
                    </a:lnTo>
                    <a:lnTo>
                      <a:pt x="652201" y="1281360"/>
                    </a:lnTo>
                    <a:lnTo>
                      <a:pt x="127617" y="1869118"/>
                    </a:lnTo>
                    <a:lnTo>
                      <a:pt x="93267" y="1744277"/>
                    </a:lnTo>
                    <a:lnTo>
                      <a:pt x="455351" y="1265485"/>
                    </a:lnTo>
                    <a:lnTo>
                      <a:pt x="10497" y="680641"/>
                    </a:lnTo>
                    <a:cubicBezTo>
                      <a:pt x="10497" y="483061"/>
                      <a:pt x="0" y="197580"/>
                      <a:pt x="0" y="0"/>
                    </a:cubicBezTo>
                    <a:close/>
                  </a:path>
                </a:pathLst>
              </a:custGeom>
              <a:solidFill>
                <a:srgbClr val="D1C8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 flipH="1">
              <a:off x="9448800" y="3789218"/>
              <a:ext cx="1946796" cy="715383"/>
              <a:chOff x="6718550" y="2981647"/>
              <a:chExt cx="2373063" cy="872023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7675758" y="3270422"/>
                <a:ext cx="1415855" cy="583248"/>
                <a:chOff x="7675758" y="3270422"/>
                <a:chExt cx="1415855" cy="583248"/>
              </a:xfrm>
            </p:grpSpPr>
            <p:sp>
              <p:nvSpPr>
                <p:cNvPr id="58" name="Freeform 435"/>
                <p:cNvSpPr>
                  <a:spLocks/>
                </p:cNvSpPr>
                <p:nvPr/>
              </p:nvSpPr>
              <p:spPr bwMode="auto">
                <a:xfrm rot="16200000" flipH="1">
                  <a:off x="7849297" y="3096883"/>
                  <a:ext cx="583248" cy="930325"/>
                </a:xfrm>
                <a:custGeom>
                  <a:avLst/>
                  <a:gdLst>
                    <a:gd name="T0" fmla="*/ 0 w 10000"/>
                    <a:gd name="T1" fmla="*/ 0 h 10051"/>
                    <a:gd name="T2" fmla="*/ 270079 w 10000"/>
                    <a:gd name="T3" fmla="*/ 8296 h 10051"/>
                    <a:gd name="T4" fmla="*/ 591889 w 10000"/>
                    <a:gd name="T5" fmla="*/ 450446 h 10051"/>
                    <a:gd name="T6" fmla="*/ 388220 w 10000"/>
                    <a:gd name="T7" fmla="*/ 947559 h 10051"/>
                    <a:gd name="T8" fmla="*/ 294702 w 10000"/>
                    <a:gd name="T9" fmla="*/ 834429 h 10051"/>
                    <a:gd name="T10" fmla="*/ 484165 w 10000"/>
                    <a:gd name="T11" fmla="*/ 470338 h 10051"/>
                    <a:gd name="T12" fmla="*/ 0 w 10000"/>
                    <a:gd name="T13" fmla="*/ 0 h 1005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connsiteX0" fmla="*/ 0 w 9853"/>
                    <a:gd name="connsiteY0" fmla="*/ 343 h 9963"/>
                    <a:gd name="connsiteX1" fmla="*/ 4416 w 9853"/>
                    <a:gd name="connsiteY1" fmla="*/ 0 h 9963"/>
                    <a:gd name="connsiteX2" fmla="*/ 9853 w 9853"/>
                    <a:gd name="connsiteY2" fmla="*/ 4690 h 9963"/>
                    <a:gd name="connsiteX3" fmla="*/ 6412 w 9853"/>
                    <a:gd name="connsiteY3" fmla="*/ 9963 h 9963"/>
                    <a:gd name="connsiteX4" fmla="*/ 4832 w 9853"/>
                    <a:gd name="connsiteY4" fmla="*/ 8763 h 9963"/>
                    <a:gd name="connsiteX5" fmla="*/ 8033 w 9853"/>
                    <a:gd name="connsiteY5" fmla="*/ 4901 h 9963"/>
                    <a:gd name="connsiteX6" fmla="*/ 0 w 9853"/>
                    <a:gd name="connsiteY6" fmla="*/ 343 h 9963"/>
                    <a:gd name="connsiteX0" fmla="*/ 0 w 10000"/>
                    <a:gd name="connsiteY0" fmla="*/ 251 h 9907"/>
                    <a:gd name="connsiteX1" fmla="*/ 6572 w 10000"/>
                    <a:gd name="connsiteY1" fmla="*/ 0 h 9907"/>
                    <a:gd name="connsiteX2" fmla="*/ 10000 w 10000"/>
                    <a:gd name="connsiteY2" fmla="*/ 4614 h 9907"/>
                    <a:gd name="connsiteX3" fmla="*/ 6508 w 10000"/>
                    <a:gd name="connsiteY3" fmla="*/ 9907 h 9907"/>
                    <a:gd name="connsiteX4" fmla="*/ 4904 w 10000"/>
                    <a:gd name="connsiteY4" fmla="*/ 8703 h 9907"/>
                    <a:gd name="connsiteX5" fmla="*/ 8153 w 10000"/>
                    <a:gd name="connsiteY5" fmla="*/ 4826 h 9907"/>
                    <a:gd name="connsiteX6" fmla="*/ 0 w 10000"/>
                    <a:gd name="connsiteY6" fmla="*/ 251 h 9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000" h="9907">
                      <a:moveTo>
                        <a:pt x="0" y="251"/>
                      </a:moveTo>
                      <a:lnTo>
                        <a:pt x="6572" y="0"/>
                      </a:lnTo>
                      <a:lnTo>
                        <a:pt x="10000" y="4614"/>
                      </a:lnTo>
                      <a:cubicBezTo>
                        <a:pt x="9628" y="5632"/>
                        <a:pt x="7336" y="9234"/>
                        <a:pt x="6508" y="9907"/>
                      </a:cubicBezTo>
                      <a:cubicBezTo>
                        <a:pt x="6136" y="9845"/>
                        <a:pt x="5549" y="9371"/>
                        <a:pt x="4904" y="8703"/>
                      </a:cubicBezTo>
                      <a:cubicBezTo>
                        <a:pt x="5414" y="7968"/>
                        <a:pt x="6846" y="6277"/>
                        <a:pt x="8153" y="4826"/>
                      </a:cubicBezTo>
                      <a:cubicBezTo>
                        <a:pt x="5385" y="3157"/>
                        <a:pt x="2768" y="1920"/>
                        <a:pt x="0" y="251"/>
                      </a:cubicBezTo>
                      <a:close/>
                    </a:path>
                  </a:pathLst>
                </a:custGeom>
                <a:solidFill>
                  <a:srgbClr val="D1C8B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9" name="Freeform 440"/>
                <p:cNvSpPr>
                  <a:spLocks/>
                </p:cNvSpPr>
                <p:nvPr/>
              </p:nvSpPr>
              <p:spPr bwMode="auto">
                <a:xfrm rot="14406370">
                  <a:off x="8453010" y="3545544"/>
                  <a:ext cx="225173" cy="143984"/>
                </a:xfrm>
                <a:custGeom>
                  <a:avLst/>
                  <a:gdLst>
                    <a:gd name="T0" fmla="*/ 38539 w 111"/>
                    <a:gd name="T1" fmla="*/ 144015 h 71"/>
                    <a:gd name="T2" fmla="*/ 0 w 111"/>
                    <a:gd name="T3" fmla="*/ 0 h 71"/>
                    <a:gd name="T4" fmla="*/ 158214 w 111"/>
                    <a:gd name="T5" fmla="*/ 18255 h 71"/>
                    <a:gd name="T6" fmla="*/ 154157 w 111"/>
                    <a:gd name="T7" fmla="*/ 70993 h 71"/>
                    <a:gd name="T8" fmla="*/ 172412 w 111"/>
                    <a:gd name="T9" fmla="*/ 18255 h 71"/>
                    <a:gd name="T10" fmla="*/ 225150 w 111"/>
                    <a:gd name="T11" fmla="*/ 18255 h 71"/>
                    <a:gd name="T12" fmla="*/ 176469 w 111"/>
                    <a:gd name="T13" fmla="*/ 144015 h 71"/>
                    <a:gd name="T14" fmla="*/ 38539 w 111"/>
                    <a:gd name="T15" fmla="*/ 144015 h 7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11" h="71">
                      <a:moveTo>
                        <a:pt x="19" y="71"/>
                      </a:moveTo>
                      <a:lnTo>
                        <a:pt x="0" y="0"/>
                      </a:lnTo>
                      <a:lnTo>
                        <a:pt x="78" y="9"/>
                      </a:lnTo>
                      <a:lnTo>
                        <a:pt x="76" y="35"/>
                      </a:lnTo>
                      <a:lnTo>
                        <a:pt x="85" y="9"/>
                      </a:lnTo>
                      <a:lnTo>
                        <a:pt x="111" y="9"/>
                      </a:lnTo>
                      <a:lnTo>
                        <a:pt x="87" y="71"/>
                      </a:lnTo>
                      <a:lnTo>
                        <a:pt x="19" y="71"/>
                      </a:ln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0" name="Freeform 1151"/>
                <p:cNvSpPr>
                  <a:spLocks/>
                </p:cNvSpPr>
                <p:nvPr/>
              </p:nvSpPr>
              <p:spPr bwMode="auto">
                <a:xfrm>
                  <a:off x="8562975" y="3305175"/>
                  <a:ext cx="528638" cy="377825"/>
                </a:xfrm>
                <a:custGeom>
                  <a:avLst/>
                  <a:gdLst>
                    <a:gd name="T0" fmla="*/ 0 w 96"/>
                    <a:gd name="T1" fmla="*/ 255588 h 68"/>
                    <a:gd name="T2" fmla="*/ 88106 w 96"/>
                    <a:gd name="T3" fmla="*/ 105569 h 68"/>
                    <a:gd name="T4" fmla="*/ 291852 w 96"/>
                    <a:gd name="T5" fmla="*/ 16669 h 68"/>
                    <a:gd name="T6" fmla="*/ 176212 w 96"/>
                    <a:gd name="T7" fmla="*/ 116681 h 68"/>
                    <a:gd name="T8" fmla="*/ 451544 w 96"/>
                    <a:gd name="T9" fmla="*/ 83344 h 68"/>
                    <a:gd name="T10" fmla="*/ 379958 w 96"/>
                    <a:gd name="T11" fmla="*/ 122238 h 68"/>
                    <a:gd name="T12" fmla="*/ 506610 w 96"/>
                    <a:gd name="T13" fmla="*/ 144463 h 68"/>
                    <a:gd name="T14" fmla="*/ 440531 w 96"/>
                    <a:gd name="T15" fmla="*/ 177800 h 68"/>
                    <a:gd name="T16" fmla="*/ 523130 w 96"/>
                    <a:gd name="T17" fmla="*/ 183356 h 68"/>
                    <a:gd name="T18" fmla="*/ 407491 w 96"/>
                    <a:gd name="T19" fmla="*/ 233363 h 68"/>
                    <a:gd name="T20" fmla="*/ 446037 w 96"/>
                    <a:gd name="T21" fmla="*/ 266700 h 68"/>
                    <a:gd name="T22" fmla="*/ 121146 w 96"/>
                    <a:gd name="T23" fmla="*/ 338931 h 68"/>
                    <a:gd name="T24" fmla="*/ 0 w 96"/>
                    <a:gd name="T25" fmla="*/ 255588 h 68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96" h="68">
                      <a:moveTo>
                        <a:pt x="0" y="46"/>
                      </a:moveTo>
                      <a:cubicBezTo>
                        <a:pt x="0" y="46"/>
                        <a:pt x="2" y="26"/>
                        <a:pt x="16" y="19"/>
                      </a:cubicBezTo>
                      <a:cubicBezTo>
                        <a:pt x="29" y="12"/>
                        <a:pt x="49" y="0"/>
                        <a:pt x="53" y="3"/>
                      </a:cubicBezTo>
                      <a:cubicBezTo>
                        <a:pt x="57" y="6"/>
                        <a:pt x="32" y="21"/>
                        <a:pt x="32" y="21"/>
                      </a:cubicBezTo>
                      <a:cubicBezTo>
                        <a:pt x="32" y="21"/>
                        <a:pt x="81" y="10"/>
                        <a:pt x="82" y="15"/>
                      </a:cubicBezTo>
                      <a:cubicBezTo>
                        <a:pt x="83" y="20"/>
                        <a:pt x="69" y="22"/>
                        <a:pt x="69" y="22"/>
                      </a:cubicBezTo>
                      <a:cubicBezTo>
                        <a:pt x="69" y="22"/>
                        <a:pt x="91" y="23"/>
                        <a:pt x="92" y="26"/>
                      </a:cubicBezTo>
                      <a:cubicBezTo>
                        <a:pt x="93" y="30"/>
                        <a:pt x="80" y="32"/>
                        <a:pt x="80" y="32"/>
                      </a:cubicBezTo>
                      <a:cubicBezTo>
                        <a:pt x="80" y="32"/>
                        <a:pt x="93" y="28"/>
                        <a:pt x="95" y="33"/>
                      </a:cubicBezTo>
                      <a:cubicBezTo>
                        <a:pt x="96" y="38"/>
                        <a:pt x="74" y="42"/>
                        <a:pt x="74" y="42"/>
                      </a:cubicBezTo>
                      <a:cubicBezTo>
                        <a:pt x="74" y="42"/>
                        <a:pt x="82" y="44"/>
                        <a:pt x="81" y="48"/>
                      </a:cubicBezTo>
                      <a:cubicBezTo>
                        <a:pt x="80" y="53"/>
                        <a:pt x="31" y="54"/>
                        <a:pt x="22" y="61"/>
                      </a:cubicBezTo>
                      <a:cubicBezTo>
                        <a:pt x="13" y="67"/>
                        <a:pt x="10" y="68"/>
                        <a:pt x="0" y="46"/>
                      </a:cubicBezTo>
                      <a:close/>
                    </a:path>
                  </a:pathLst>
                </a:custGeom>
                <a:solidFill>
                  <a:srgbClr val="F9C5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57" name="Freeform 435"/>
              <p:cNvSpPr>
                <a:spLocks/>
              </p:cNvSpPr>
              <p:nvPr/>
            </p:nvSpPr>
            <p:spPr bwMode="auto">
              <a:xfrm rot="16200000" flipH="1">
                <a:off x="6896252" y="2803945"/>
                <a:ext cx="591950" cy="947353"/>
              </a:xfrm>
              <a:custGeom>
                <a:avLst/>
                <a:gdLst>
                  <a:gd name="T0" fmla="*/ 0 w 10000"/>
                  <a:gd name="T1" fmla="*/ 0 h 10051"/>
                  <a:gd name="T2" fmla="*/ 270079 w 10000"/>
                  <a:gd name="T3" fmla="*/ 8296 h 10051"/>
                  <a:gd name="T4" fmla="*/ 591889 w 10000"/>
                  <a:gd name="T5" fmla="*/ 450446 h 10051"/>
                  <a:gd name="T6" fmla="*/ 388220 w 10000"/>
                  <a:gd name="T7" fmla="*/ 947559 h 10051"/>
                  <a:gd name="T8" fmla="*/ 294702 w 10000"/>
                  <a:gd name="T9" fmla="*/ 834429 h 10051"/>
                  <a:gd name="T10" fmla="*/ 484165 w 10000"/>
                  <a:gd name="T11" fmla="*/ 470338 h 10051"/>
                  <a:gd name="T12" fmla="*/ 0 w 10000"/>
                  <a:gd name="T13" fmla="*/ 0 h 1005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000" h="10051">
                    <a:moveTo>
                      <a:pt x="0" y="0"/>
                    </a:moveTo>
                    <a:cubicBezTo>
                      <a:pt x="417" y="30"/>
                      <a:pt x="3699" y="142"/>
                      <a:pt x="4563" y="88"/>
                    </a:cubicBezTo>
                    <a:lnTo>
                      <a:pt x="10000" y="4778"/>
                    </a:lnTo>
                    <a:cubicBezTo>
                      <a:pt x="9633" y="5792"/>
                      <a:pt x="7375" y="9380"/>
                      <a:pt x="6559" y="10051"/>
                    </a:cubicBezTo>
                    <a:cubicBezTo>
                      <a:pt x="6193" y="9989"/>
                      <a:pt x="5614" y="9517"/>
                      <a:pt x="4979" y="8851"/>
                    </a:cubicBezTo>
                    <a:cubicBezTo>
                      <a:pt x="5481" y="8119"/>
                      <a:pt x="6892" y="6434"/>
                      <a:pt x="8180" y="498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FEFEF">
                  <a:alpha val="0"/>
                </a:srgb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01831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5000">
        <p15:prstTrans prst="pageCurlDoubl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7E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49" name="Rectangle 590"/>
          <p:cNvSpPr>
            <a:spLocks noChangeArrowheads="1"/>
          </p:cNvSpPr>
          <p:nvPr/>
        </p:nvSpPr>
        <p:spPr bwMode="auto">
          <a:xfrm>
            <a:off x="-22225" y="-34925"/>
            <a:ext cx="12230100" cy="689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50" name="Freeform 591"/>
          <p:cNvSpPr>
            <a:spLocks/>
          </p:cNvSpPr>
          <p:nvPr/>
        </p:nvSpPr>
        <p:spPr bwMode="auto">
          <a:xfrm>
            <a:off x="101600" y="2924175"/>
            <a:ext cx="1535113" cy="628650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60" name="组合 1159"/>
          <p:cNvGrpSpPr/>
          <p:nvPr/>
        </p:nvGrpSpPr>
        <p:grpSpPr>
          <a:xfrm>
            <a:off x="554038" y="4629150"/>
            <a:ext cx="206375" cy="2249488"/>
            <a:chOff x="554038" y="4591050"/>
            <a:chExt cx="206375" cy="2249488"/>
          </a:xfrm>
        </p:grpSpPr>
        <p:sp>
          <p:nvSpPr>
            <p:cNvPr id="2095" name="Freeform 1118"/>
            <p:cNvSpPr>
              <a:spLocks noEditPoints="1"/>
            </p:cNvSpPr>
            <p:nvPr/>
          </p:nvSpPr>
          <p:spPr bwMode="auto">
            <a:xfrm>
              <a:off x="576263" y="4591050"/>
              <a:ext cx="155575" cy="398463"/>
            </a:xfrm>
            <a:custGeom>
              <a:avLst/>
              <a:gdLst>
                <a:gd name="T0" fmla="*/ 5 w 49"/>
                <a:gd name="T1" fmla="*/ 118 h 125"/>
                <a:gd name="T2" fmla="*/ 5 w 49"/>
                <a:gd name="T3" fmla="*/ 118 h 125"/>
                <a:gd name="T4" fmla="*/ 12 w 49"/>
                <a:gd name="T5" fmla="*/ 125 h 125"/>
                <a:gd name="T6" fmla="*/ 12 w 49"/>
                <a:gd name="T7" fmla="*/ 125 h 125"/>
                <a:gd name="T8" fmla="*/ 12 w 49"/>
                <a:gd name="T9" fmla="*/ 125 h 125"/>
                <a:gd name="T10" fmla="*/ 5 w 49"/>
                <a:gd name="T11" fmla="*/ 118 h 125"/>
                <a:gd name="T12" fmla="*/ 5 w 49"/>
                <a:gd name="T13" fmla="*/ 118 h 125"/>
                <a:gd name="T14" fmla="*/ 0 w 49"/>
                <a:gd name="T15" fmla="*/ 77 h 125"/>
                <a:gd name="T16" fmla="*/ 0 w 49"/>
                <a:gd name="T17" fmla="*/ 80 h 125"/>
                <a:gd name="T18" fmla="*/ 0 w 49"/>
                <a:gd name="T19" fmla="*/ 80 h 125"/>
                <a:gd name="T20" fmla="*/ 0 w 49"/>
                <a:gd name="T21" fmla="*/ 77 h 125"/>
                <a:gd name="T22" fmla="*/ 25 w 49"/>
                <a:gd name="T23" fmla="*/ 0 h 125"/>
                <a:gd name="T24" fmla="*/ 25 w 49"/>
                <a:gd name="T25" fmla="*/ 0 h 125"/>
                <a:gd name="T26" fmla="*/ 25 w 49"/>
                <a:gd name="T27" fmla="*/ 0 h 125"/>
                <a:gd name="T28" fmla="*/ 25 w 49"/>
                <a:gd name="T29" fmla="*/ 0 h 125"/>
                <a:gd name="T30" fmla="*/ 25 w 49"/>
                <a:gd name="T31" fmla="*/ 0 h 125"/>
                <a:gd name="T32" fmla="*/ 25 w 49"/>
                <a:gd name="T33" fmla="*/ 0 h 125"/>
                <a:gd name="T34" fmla="*/ 25 w 49"/>
                <a:gd name="T35" fmla="*/ 0 h 125"/>
                <a:gd name="T36" fmla="*/ 20 w 49"/>
                <a:gd name="T37" fmla="*/ 125 h 125"/>
                <a:gd name="T38" fmla="*/ 37 w 49"/>
                <a:gd name="T39" fmla="*/ 125 h 125"/>
                <a:gd name="T40" fmla="*/ 37 w 49"/>
                <a:gd name="T41" fmla="*/ 125 h 125"/>
                <a:gd name="T42" fmla="*/ 44 w 49"/>
                <a:gd name="T43" fmla="*/ 118 h 125"/>
                <a:gd name="T44" fmla="*/ 44 w 49"/>
                <a:gd name="T45" fmla="*/ 118 h 125"/>
                <a:gd name="T46" fmla="*/ 39 w 49"/>
                <a:gd name="T47" fmla="*/ 116 h 125"/>
                <a:gd name="T48" fmla="*/ 48 w 49"/>
                <a:gd name="T49" fmla="*/ 80 h 125"/>
                <a:gd name="T50" fmla="*/ 49 w 49"/>
                <a:gd name="T51" fmla="*/ 81 h 125"/>
                <a:gd name="T52" fmla="*/ 49 w 49"/>
                <a:gd name="T53" fmla="*/ 77 h 125"/>
                <a:gd name="T54" fmla="*/ 48 w 49"/>
                <a:gd name="T55" fmla="*/ 65 h 125"/>
                <a:gd name="T56" fmla="*/ 46 w 49"/>
                <a:gd name="T57" fmla="*/ 53 h 125"/>
                <a:gd name="T58" fmla="*/ 45 w 49"/>
                <a:gd name="T59" fmla="*/ 47 h 125"/>
                <a:gd name="T60" fmla="*/ 45 w 49"/>
                <a:gd name="T61" fmla="*/ 44 h 125"/>
                <a:gd name="T62" fmla="*/ 44 w 49"/>
                <a:gd name="T63" fmla="*/ 41 h 125"/>
                <a:gd name="T64" fmla="*/ 44 w 49"/>
                <a:gd name="T65" fmla="*/ 38 h 125"/>
                <a:gd name="T66" fmla="*/ 43 w 49"/>
                <a:gd name="T67" fmla="*/ 35 h 125"/>
                <a:gd name="T68" fmla="*/ 43 w 49"/>
                <a:gd name="T69" fmla="*/ 33 h 125"/>
                <a:gd name="T70" fmla="*/ 42 w 49"/>
                <a:gd name="T71" fmla="*/ 30 h 125"/>
                <a:gd name="T72" fmla="*/ 41 w 49"/>
                <a:gd name="T73" fmla="*/ 27 h 125"/>
                <a:gd name="T74" fmla="*/ 40 w 49"/>
                <a:gd name="T75" fmla="*/ 25 h 125"/>
                <a:gd name="T76" fmla="*/ 38 w 49"/>
                <a:gd name="T77" fmla="*/ 20 h 125"/>
                <a:gd name="T78" fmla="*/ 34 w 49"/>
                <a:gd name="T79" fmla="*/ 12 h 125"/>
                <a:gd name="T80" fmla="*/ 33 w 49"/>
                <a:gd name="T81" fmla="*/ 11 h 125"/>
                <a:gd name="T82" fmla="*/ 33 w 49"/>
                <a:gd name="T83" fmla="*/ 10 h 125"/>
                <a:gd name="T84" fmla="*/ 32 w 49"/>
                <a:gd name="T85" fmla="*/ 9 h 125"/>
                <a:gd name="T86" fmla="*/ 32 w 49"/>
                <a:gd name="T87" fmla="*/ 8 h 125"/>
                <a:gd name="T88" fmla="*/ 30 w 49"/>
                <a:gd name="T89" fmla="*/ 5 h 125"/>
                <a:gd name="T90" fmla="*/ 28 w 49"/>
                <a:gd name="T91" fmla="*/ 3 h 125"/>
                <a:gd name="T92" fmla="*/ 26 w 49"/>
                <a:gd name="T93" fmla="*/ 1 h 125"/>
                <a:gd name="T94" fmla="*/ 25 w 49"/>
                <a:gd name="T95" fmla="*/ 0 h 125"/>
                <a:gd name="T96" fmla="*/ 25 w 49"/>
                <a:gd name="T9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5"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9" y="123"/>
                    <a:pt x="6" y="121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0" y="77"/>
                  </a:moveTo>
                  <a:cubicBezTo>
                    <a:pt x="0" y="78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0" y="78"/>
                    <a:pt x="0" y="77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1"/>
                    <a:pt x="6" y="61"/>
                    <a:pt x="20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40" y="123"/>
                    <a:pt x="43" y="121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3" y="117"/>
                    <a:pt x="41" y="116"/>
                    <a:pt x="39" y="116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9"/>
                    <a:pt x="49" y="78"/>
                    <a:pt x="49" y="77"/>
                  </a:cubicBezTo>
                  <a:cubicBezTo>
                    <a:pt x="49" y="73"/>
                    <a:pt x="48" y="69"/>
                    <a:pt x="48" y="65"/>
                  </a:cubicBezTo>
                  <a:cubicBezTo>
                    <a:pt x="47" y="61"/>
                    <a:pt x="47" y="57"/>
                    <a:pt x="46" y="53"/>
                  </a:cubicBezTo>
                  <a:cubicBezTo>
                    <a:pt x="46" y="51"/>
                    <a:pt x="46" y="49"/>
                    <a:pt x="45" y="47"/>
                  </a:cubicBezTo>
                  <a:cubicBezTo>
                    <a:pt x="45" y="46"/>
                    <a:pt x="45" y="45"/>
                    <a:pt x="45" y="44"/>
                  </a:cubicBezTo>
                  <a:cubicBezTo>
                    <a:pt x="45" y="43"/>
                    <a:pt x="44" y="42"/>
                    <a:pt x="44" y="41"/>
                  </a:cubicBezTo>
                  <a:cubicBezTo>
                    <a:pt x="44" y="40"/>
                    <a:pt x="44" y="39"/>
                    <a:pt x="44" y="38"/>
                  </a:cubicBezTo>
                  <a:cubicBezTo>
                    <a:pt x="44" y="37"/>
                    <a:pt x="43" y="36"/>
                    <a:pt x="43" y="35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1" y="28"/>
                    <a:pt x="41" y="27"/>
                  </a:cubicBezTo>
                  <a:cubicBezTo>
                    <a:pt x="41" y="27"/>
                    <a:pt x="40" y="26"/>
                    <a:pt x="40" y="25"/>
                  </a:cubicBezTo>
                  <a:cubicBezTo>
                    <a:pt x="40" y="23"/>
                    <a:pt x="39" y="22"/>
                    <a:pt x="38" y="20"/>
                  </a:cubicBezTo>
                  <a:cubicBezTo>
                    <a:pt x="37" y="17"/>
                    <a:pt x="35" y="14"/>
                    <a:pt x="34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30" y="6"/>
                    <a:pt x="30" y="5"/>
                  </a:cubicBezTo>
                  <a:cubicBezTo>
                    <a:pt x="29" y="4"/>
                    <a:pt x="28" y="4"/>
                    <a:pt x="28" y="3"/>
                  </a:cubicBezTo>
                  <a:cubicBezTo>
                    <a:pt x="27" y="2"/>
                    <a:pt x="27" y="2"/>
                    <a:pt x="26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6" name="Freeform 1119"/>
            <p:cNvSpPr>
              <a:spLocks noEditPoints="1"/>
            </p:cNvSpPr>
            <p:nvPr/>
          </p:nvSpPr>
          <p:spPr bwMode="auto">
            <a:xfrm>
              <a:off x="611188" y="4989513"/>
              <a:ext cx="85725" cy="22225"/>
            </a:xfrm>
            <a:custGeom>
              <a:avLst/>
              <a:gdLst>
                <a:gd name="T0" fmla="*/ 0 w 27"/>
                <a:gd name="T1" fmla="*/ 7 h 7"/>
                <a:gd name="T2" fmla="*/ 0 w 27"/>
                <a:gd name="T3" fmla="*/ 7 h 7"/>
                <a:gd name="T4" fmla="*/ 4 w 27"/>
                <a:gd name="T5" fmla="*/ 7 h 7"/>
                <a:gd name="T6" fmla="*/ 0 w 27"/>
                <a:gd name="T7" fmla="*/ 7 h 7"/>
                <a:gd name="T8" fmla="*/ 9 w 27"/>
                <a:gd name="T9" fmla="*/ 0 h 7"/>
                <a:gd name="T10" fmla="*/ 10 w 27"/>
                <a:gd name="T11" fmla="*/ 3 h 7"/>
                <a:gd name="T12" fmla="*/ 21 w 27"/>
                <a:gd name="T13" fmla="*/ 3 h 7"/>
                <a:gd name="T14" fmla="*/ 21 w 27"/>
                <a:gd name="T15" fmla="*/ 7 h 7"/>
                <a:gd name="T16" fmla="*/ 27 w 27"/>
                <a:gd name="T17" fmla="*/ 7 h 7"/>
                <a:gd name="T18" fmla="*/ 27 w 27"/>
                <a:gd name="T19" fmla="*/ 0 h 7"/>
                <a:gd name="T20" fmla="*/ 26 w 27"/>
                <a:gd name="T21" fmla="*/ 0 h 7"/>
                <a:gd name="T22" fmla="*/ 9 w 27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9" y="0"/>
                  </a:moveTo>
                  <a:cubicBezTo>
                    <a:pt x="10" y="1"/>
                    <a:pt x="10" y="2"/>
                    <a:pt x="1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7" name="Freeform 1120"/>
            <p:cNvSpPr>
              <a:spLocks noEditPoints="1"/>
            </p:cNvSpPr>
            <p:nvPr/>
          </p:nvSpPr>
          <p:spPr bwMode="auto">
            <a:xfrm>
              <a:off x="554038" y="4846638"/>
              <a:ext cx="38100" cy="165100"/>
            </a:xfrm>
            <a:custGeom>
              <a:avLst/>
              <a:gdLst>
                <a:gd name="T0" fmla="*/ 0 w 12"/>
                <a:gd name="T1" fmla="*/ 52 h 52"/>
                <a:gd name="T2" fmla="*/ 0 w 12"/>
                <a:gd name="T3" fmla="*/ 52 h 52"/>
                <a:gd name="T4" fmla="*/ 0 w 12"/>
                <a:gd name="T5" fmla="*/ 52 h 52"/>
                <a:gd name="T6" fmla="*/ 12 w 12"/>
                <a:gd name="T7" fmla="*/ 38 h 52"/>
                <a:gd name="T8" fmla="*/ 0 w 12"/>
                <a:gd name="T9" fmla="*/ 52 h 52"/>
                <a:gd name="T10" fmla="*/ 12 w 12"/>
                <a:gd name="T11" fmla="*/ 38 h 52"/>
                <a:gd name="T12" fmla="*/ 12 w 12"/>
                <a:gd name="T13" fmla="*/ 38 h 52"/>
                <a:gd name="T14" fmla="*/ 7 w 12"/>
                <a:gd name="T15" fmla="*/ 0 h 52"/>
                <a:gd name="T16" fmla="*/ 7 w 12"/>
                <a:gd name="T17" fmla="*/ 0 h 52"/>
                <a:gd name="T18" fmla="*/ 0 w 12"/>
                <a:gd name="T19" fmla="*/ 7 h 52"/>
                <a:gd name="T20" fmla="*/ 7 w 12"/>
                <a:gd name="T21" fmla="*/ 0 h 52"/>
                <a:gd name="T22" fmla="*/ 7 w 12"/>
                <a:gd name="T2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2"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12" y="38"/>
                  </a:moveTo>
                  <a:cubicBezTo>
                    <a:pt x="5" y="43"/>
                    <a:pt x="0" y="52"/>
                    <a:pt x="0" y="52"/>
                  </a:cubicBezTo>
                  <a:cubicBezTo>
                    <a:pt x="0" y="52"/>
                    <a:pt x="5" y="43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8" name="Freeform 1121"/>
            <p:cNvSpPr>
              <a:spLocks/>
            </p:cNvSpPr>
            <p:nvPr/>
          </p:nvSpPr>
          <p:spPr bwMode="auto">
            <a:xfrm>
              <a:off x="700088" y="4846638"/>
              <a:ext cx="60325" cy="171450"/>
            </a:xfrm>
            <a:custGeom>
              <a:avLst/>
              <a:gdLst>
                <a:gd name="T0" fmla="*/ 9 w 19"/>
                <a:gd name="T1" fmla="*/ 0 h 54"/>
                <a:gd name="T2" fmla="*/ 0 w 19"/>
                <a:gd name="T3" fmla="*/ 36 h 54"/>
                <a:gd name="T4" fmla="*/ 5 w 19"/>
                <a:gd name="T5" fmla="*/ 38 h 54"/>
                <a:gd name="T6" fmla="*/ 19 w 19"/>
                <a:gd name="T7" fmla="*/ 54 h 54"/>
                <a:gd name="T8" fmla="*/ 19 w 19"/>
                <a:gd name="T9" fmla="*/ 9 h 54"/>
                <a:gd name="T10" fmla="*/ 10 w 19"/>
                <a:gd name="T11" fmla="*/ 1 h 54"/>
                <a:gd name="T12" fmla="*/ 9 w 19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9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36"/>
                    <a:pt x="4" y="37"/>
                    <a:pt x="5" y="38"/>
                  </a:cubicBezTo>
                  <a:cubicBezTo>
                    <a:pt x="12" y="43"/>
                    <a:pt x="19" y="54"/>
                    <a:pt x="19" y="54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9" name="Rectangle 1122"/>
            <p:cNvSpPr>
              <a:spLocks noChangeArrowheads="1"/>
            </p:cNvSpPr>
            <p:nvPr/>
          </p:nvSpPr>
          <p:spPr bwMode="auto">
            <a:xfrm>
              <a:off x="655638" y="4591050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0" name="Freeform 1123"/>
            <p:cNvSpPr>
              <a:spLocks/>
            </p:cNvSpPr>
            <p:nvPr/>
          </p:nvSpPr>
          <p:spPr bwMode="auto">
            <a:xfrm>
              <a:off x="655638" y="45910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1" name="Freeform 1124"/>
            <p:cNvSpPr>
              <a:spLocks noEditPoints="1"/>
            </p:cNvSpPr>
            <p:nvPr/>
          </p:nvSpPr>
          <p:spPr bwMode="auto">
            <a:xfrm>
              <a:off x="576263" y="4591050"/>
              <a:ext cx="79375" cy="420688"/>
            </a:xfrm>
            <a:custGeom>
              <a:avLst/>
              <a:gdLst>
                <a:gd name="T0" fmla="*/ 12 w 25"/>
                <a:gd name="T1" fmla="*/ 125 h 132"/>
                <a:gd name="T2" fmla="*/ 12 w 25"/>
                <a:gd name="T3" fmla="*/ 125 h 132"/>
                <a:gd name="T4" fmla="*/ 11 w 25"/>
                <a:gd name="T5" fmla="*/ 125 h 132"/>
                <a:gd name="T6" fmla="*/ 11 w 25"/>
                <a:gd name="T7" fmla="*/ 132 h 132"/>
                <a:gd name="T8" fmla="*/ 11 w 25"/>
                <a:gd name="T9" fmla="*/ 125 h 132"/>
                <a:gd name="T10" fmla="*/ 12 w 25"/>
                <a:gd name="T11" fmla="*/ 125 h 132"/>
                <a:gd name="T12" fmla="*/ 12 w 25"/>
                <a:gd name="T13" fmla="*/ 125 h 132"/>
                <a:gd name="T14" fmla="*/ 5 w 25"/>
                <a:gd name="T15" fmla="*/ 118 h 132"/>
                <a:gd name="T16" fmla="*/ 5 w 25"/>
                <a:gd name="T17" fmla="*/ 118 h 132"/>
                <a:gd name="T18" fmla="*/ 5 w 25"/>
                <a:gd name="T19" fmla="*/ 118 h 132"/>
                <a:gd name="T20" fmla="*/ 5 w 25"/>
                <a:gd name="T21" fmla="*/ 118 h 132"/>
                <a:gd name="T22" fmla="*/ 25 w 25"/>
                <a:gd name="T23" fmla="*/ 0 h 132"/>
                <a:gd name="T24" fmla="*/ 25 w 25"/>
                <a:gd name="T25" fmla="*/ 0 h 132"/>
                <a:gd name="T26" fmla="*/ 24 w 25"/>
                <a:gd name="T27" fmla="*/ 0 h 132"/>
                <a:gd name="T28" fmla="*/ 23 w 25"/>
                <a:gd name="T29" fmla="*/ 1 h 132"/>
                <a:gd name="T30" fmla="*/ 22 w 25"/>
                <a:gd name="T31" fmla="*/ 3 h 132"/>
                <a:gd name="T32" fmla="*/ 20 w 25"/>
                <a:gd name="T33" fmla="*/ 5 h 132"/>
                <a:gd name="T34" fmla="*/ 18 w 25"/>
                <a:gd name="T35" fmla="*/ 8 h 132"/>
                <a:gd name="T36" fmla="*/ 17 w 25"/>
                <a:gd name="T37" fmla="*/ 9 h 132"/>
                <a:gd name="T38" fmla="*/ 17 w 25"/>
                <a:gd name="T39" fmla="*/ 10 h 132"/>
                <a:gd name="T40" fmla="*/ 16 w 25"/>
                <a:gd name="T41" fmla="*/ 11 h 132"/>
                <a:gd name="T42" fmla="*/ 15 w 25"/>
                <a:gd name="T43" fmla="*/ 12 h 132"/>
                <a:gd name="T44" fmla="*/ 11 w 25"/>
                <a:gd name="T45" fmla="*/ 20 h 132"/>
                <a:gd name="T46" fmla="*/ 9 w 25"/>
                <a:gd name="T47" fmla="*/ 25 h 132"/>
                <a:gd name="T48" fmla="*/ 8 w 25"/>
                <a:gd name="T49" fmla="*/ 27 h 132"/>
                <a:gd name="T50" fmla="*/ 8 w 25"/>
                <a:gd name="T51" fmla="*/ 30 h 132"/>
                <a:gd name="T52" fmla="*/ 7 w 25"/>
                <a:gd name="T53" fmla="*/ 33 h 132"/>
                <a:gd name="T54" fmla="*/ 6 w 25"/>
                <a:gd name="T55" fmla="*/ 35 h 132"/>
                <a:gd name="T56" fmla="*/ 6 w 25"/>
                <a:gd name="T57" fmla="*/ 38 h 132"/>
                <a:gd name="T58" fmla="*/ 5 w 25"/>
                <a:gd name="T59" fmla="*/ 41 h 132"/>
                <a:gd name="T60" fmla="*/ 5 w 25"/>
                <a:gd name="T61" fmla="*/ 44 h 132"/>
                <a:gd name="T62" fmla="*/ 4 w 25"/>
                <a:gd name="T63" fmla="*/ 47 h 132"/>
                <a:gd name="T64" fmla="*/ 3 w 25"/>
                <a:gd name="T65" fmla="*/ 53 h 132"/>
                <a:gd name="T66" fmla="*/ 1 w 25"/>
                <a:gd name="T67" fmla="*/ 65 h 132"/>
                <a:gd name="T68" fmla="*/ 0 w 25"/>
                <a:gd name="T69" fmla="*/ 77 h 132"/>
                <a:gd name="T70" fmla="*/ 0 w 25"/>
                <a:gd name="T71" fmla="*/ 77 h 132"/>
                <a:gd name="T72" fmla="*/ 0 w 25"/>
                <a:gd name="T73" fmla="*/ 77 h 132"/>
                <a:gd name="T74" fmla="*/ 1 w 25"/>
                <a:gd name="T75" fmla="*/ 65 h 132"/>
                <a:gd name="T76" fmla="*/ 3 w 25"/>
                <a:gd name="T77" fmla="*/ 53 h 132"/>
                <a:gd name="T78" fmla="*/ 4 w 25"/>
                <a:gd name="T79" fmla="*/ 47 h 132"/>
                <a:gd name="T80" fmla="*/ 5 w 25"/>
                <a:gd name="T81" fmla="*/ 44 h 132"/>
                <a:gd name="T82" fmla="*/ 5 w 25"/>
                <a:gd name="T83" fmla="*/ 41 h 132"/>
                <a:gd name="T84" fmla="*/ 6 w 25"/>
                <a:gd name="T85" fmla="*/ 38 h 132"/>
                <a:gd name="T86" fmla="*/ 6 w 25"/>
                <a:gd name="T87" fmla="*/ 35 h 132"/>
                <a:gd name="T88" fmla="*/ 7 w 25"/>
                <a:gd name="T89" fmla="*/ 33 h 132"/>
                <a:gd name="T90" fmla="*/ 8 w 25"/>
                <a:gd name="T91" fmla="*/ 30 h 132"/>
                <a:gd name="T92" fmla="*/ 8 w 25"/>
                <a:gd name="T93" fmla="*/ 27 h 132"/>
                <a:gd name="T94" fmla="*/ 9 w 25"/>
                <a:gd name="T95" fmla="*/ 25 h 132"/>
                <a:gd name="T96" fmla="*/ 11 w 25"/>
                <a:gd name="T97" fmla="*/ 20 h 132"/>
                <a:gd name="T98" fmla="*/ 15 w 25"/>
                <a:gd name="T99" fmla="*/ 12 h 132"/>
                <a:gd name="T100" fmla="*/ 16 w 25"/>
                <a:gd name="T101" fmla="*/ 11 h 132"/>
                <a:gd name="T102" fmla="*/ 17 w 25"/>
                <a:gd name="T103" fmla="*/ 10 h 132"/>
                <a:gd name="T104" fmla="*/ 17 w 25"/>
                <a:gd name="T105" fmla="*/ 9 h 132"/>
                <a:gd name="T106" fmla="*/ 18 w 25"/>
                <a:gd name="T107" fmla="*/ 8 h 132"/>
                <a:gd name="T108" fmla="*/ 20 w 25"/>
                <a:gd name="T109" fmla="*/ 5 h 132"/>
                <a:gd name="T110" fmla="*/ 22 w 25"/>
                <a:gd name="T111" fmla="*/ 3 h 132"/>
                <a:gd name="T112" fmla="*/ 23 w 25"/>
                <a:gd name="T113" fmla="*/ 1 h 132"/>
                <a:gd name="T114" fmla="*/ 24 w 25"/>
                <a:gd name="T115" fmla="*/ 0 h 132"/>
                <a:gd name="T116" fmla="*/ 25 w 25"/>
                <a:gd name="T11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" h="132">
                  <a:moveTo>
                    <a:pt x="12" y="125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2" y="61"/>
                    <a:pt x="2" y="57"/>
                    <a:pt x="3" y="53"/>
                  </a:cubicBezTo>
                  <a:cubicBezTo>
                    <a:pt x="3" y="51"/>
                    <a:pt x="4" y="49"/>
                    <a:pt x="4" y="47"/>
                  </a:cubicBezTo>
                  <a:cubicBezTo>
                    <a:pt x="4" y="46"/>
                    <a:pt x="4" y="45"/>
                    <a:pt x="5" y="44"/>
                  </a:cubicBezTo>
                  <a:cubicBezTo>
                    <a:pt x="5" y="43"/>
                    <a:pt x="5" y="42"/>
                    <a:pt x="5" y="41"/>
                  </a:cubicBezTo>
                  <a:cubicBezTo>
                    <a:pt x="5" y="40"/>
                    <a:pt x="5" y="39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7" y="34"/>
                    <a:pt x="7" y="33"/>
                  </a:cubicBezTo>
                  <a:cubicBezTo>
                    <a:pt x="7" y="32"/>
                    <a:pt x="7" y="31"/>
                    <a:pt x="8" y="30"/>
                  </a:cubicBezTo>
                  <a:cubicBezTo>
                    <a:pt x="8" y="29"/>
                    <a:pt x="8" y="28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10" y="23"/>
                    <a:pt x="10" y="22"/>
                    <a:pt x="11" y="20"/>
                  </a:cubicBezTo>
                  <a:cubicBezTo>
                    <a:pt x="12" y="17"/>
                    <a:pt x="14" y="14"/>
                    <a:pt x="15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1" y="4"/>
                    <a:pt x="22" y="3"/>
                  </a:cubicBezTo>
                  <a:cubicBezTo>
                    <a:pt x="22" y="2"/>
                    <a:pt x="23" y="2"/>
                    <a:pt x="23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2" name="Freeform 1125"/>
            <p:cNvSpPr>
              <a:spLocks/>
            </p:cNvSpPr>
            <p:nvPr/>
          </p:nvSpPr>
          <p:spPr bwMode="auto">
            <a:xfrm>
              <a:off x="576263" y="4591050"/>
              <a:ext cx="79375" cy="398463"/>
            </a:xfrm>
            <a:custGeom>
              <a:avLst/>
              <a:gdLst>
                <a:gd name="T0" fmla="*/ 25 w 25"/>
                <a:gd name="T1" fmla="*/ 0 h 125"/>
                <a:gd name="T2" fmla="*/ 25 w 25"/>
                <a:gd name="T3" fmla="*/ 0 h 125"/>
                <a:gd name="T4" fmla="*/ 24 w 25"/>
                <a:gd name="T5" fmla="*/ 0 h 125"/>
                <a:gd name="T6" fmla="*/ 23 w 25"/>
                <a:gd name="T7" fmla="*/ 1 h 125"/>
                <a:gd name="T8" fmla="*/ 22 w 25"/>
                <a:gd name="T9" fmla="*/ 3 h 125"/>
                <a:gd name="T10" fmla="*/ 20 w 25"/>
                <a:gd name="T11" fmla="*/ 5 h 125"/>
                <a:gd name="T12" fmla="*/ 18 w 25"/>
                <a:gd name="T13" fmla="*/ 8 h 125"/>
                <a:gd name="T14" fmla="*/ 17 w 25"/>
                <a:gd name="T15" fmla="*/ 9 h 125"/>
                <a:gd name="T16" fmla="*/ 17 w 25"/>
                <a:gd name="T17" fmla="*/ 10 h 125"/>
                <a:gd name="T18" fmla="*/ 16 w 25"/>
                <a:gd name="T19" fmla="*/ 11 h 125"/>
                <a:gd name="T20" fmla="*/ 15 w 25"/>
                <a:gd name="T21" fmla="*/ 12 h 125"/>
                <a:gd name="T22" fmla="*/ 11 w 25"/>
                <a:gd name="T23" fmla="*/ 20 h 125"/>
                <a:gd name="T24" fmla="*/ 9 w 25"/>
                <a:gd name="T25" fmla="*/ 25 h 125"/>
                <a:gd name="T26" fmla="*/ 8 w 25"/>
                <a:gd name="T27" fmla="*/ 27 h 125"/>
                <a:gd name="T28" fmla="*/ 8 w 25"/>
                <a:gd name="T29" fmla="*/ 30 h 125"/>
                <a:gd name="T30" fmla="*/ 7 w 25"/>
                <a:gd name="T31" fmla="*/ 33 h 125"/>
                <a:gd name="T32" fmla="*/ 6 w 25"/>
                <a:gd name="T33" fmla="*/ 35 h 125"/>
                <a:gd name="T34" fmla="*/ 6 w 25"/>
                <a:gd name="T35" fmla="*/ 38 h 125"/>
                <a:gd name="T36" fmla="*/ 5 w 25"/>
                <a:gd name="T37" fmla="*/ 41 h 125"/>
                <a:gd name="T38" fmla="*/ 5 w 25"/>
                <a:gd name="T39" fmla="*/ 44 h 125"/>
                <a:gd name="T40" fmla="*/ 4 w 25"/>
                <a:gd name="T41" fmla="*/ 47 h 125"/>
                <a:gd name="T42" fmla="*/ 3 w 25"/>
                <a:gd name="T43" fmla="*/ 53 h 125"/>
                <a:gd name="T44" fmla="*/ 1 w 25"/>
                <a:gd name="T45" fmla="*/ 65 h 125"/>
                <a:gd name="T46" fmla="*/ 0 w 25"/>
                <a:gd name="T47" fmla="*/ 77 h 125"/>
                <a:gd name="T48" fmla="*/ 0 w 25"/>
                <a:gd name="T49" fmla="*/ 77 h 125"/>
                <a:gd name="T50" fmla="*/ 0 w 25"/>
                <a:gd name="T51" fmla="*/ 80 h 125"/>
                <a:gd name="T52" fmla="*/ 3 w 25"/>
                <a:gd name="T53" fmla="*/ 78 h 125"/>
                <a:gd name="T54" fmla="*/ 11 w 25"/>
                <a:gd name="T55" fmla="*/ 115 h 125"/>
                <a:gd name="T56" fmla="*/ 5 w 25"/>
                <a:gd name="T57" fmla="*/ 118 h 125"/>
                <a:gd name="T58" fmla="*/ 5 w 25"/>
                <a:gd name="T59" fmla="*/ 118 h 125"/>
                <a:gd name="T60" fmla="*/ 5 w 25"/>
                <a:gd name="T61" fmla="*/ 118 h 125"/>
                <a:gd name="T62" fmla="*/ 12 w 25"/>
                <a:gd name="T63" fmla="*/ 125 h 125"/>
                <a:gd name="T64" fmla="*/ 12 w 25"/>
                <a:gd name="T65" fmla="*/ 125 h 125"/>
                <a:gd name="T66" fmla="*/ 12 w 25"/>
                <a:gd name="T67" fmla="*/ 125 h 125"/>
                <a:gd name="T68" fmla="*/ 20 w 25"/>
                <a:gd name="T69" fmla="*/ 125 h 125"/>
                <a:gd name="T70" fmla="*/ 25 w 25"/>
                <a:gd name="T7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125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9" y="115"/>
                    <a:pt x="7" y="116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6" y="61"/>
                    <a:pt x="24" y="1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3" name="Freeform 1126"/>
            <p:cNvSpPr>
              <a:spLocks/>
            </p:cNvSpPr>
            <p:nvPr/>
          </p:nvSpPr>
          <p:spPr bwMode="auto">
            <a:xfrm>
              <a:off x="611188" y="4989513"/>
              <a:ext cx="31750" cy="22225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7 h 7"/>
                <a:gd name="T4" fmla="*/ 4 w 10"/>
                <a:gd name="T5" fmla="*/ 7 h 7"/>
                <a:gd name="T6" fmla="*/ 4 w 10"/>
                <a:gd name="T7" fmla="*/ 3 h 7"/>
                <a:gd name="T8" fmla="*/ 10 w 10"/>
                <a:gd name="T9" fmla="*/ 3 h 7"/>
                <a:gd name="T10" fmla="*/ 9 w 10"/>
                <a:gd name="T11" fmla="*/ 0 h 7"/>
                <a:gd name="T12" fmla="*/ 1 w 10"/>
                <a:gd name="T13" fmla="*/ 0 h 7"/>
                <a:gd name="T14" fmla="*/ 0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4" name="Freeform 1127"/>
            <p:cNvSpPr>
              <a:spLocks noEditPoints="1"/>
            </p:cNvSpPr>
            <p:nvPr/>
          </p:nvSpPr>
          <p:spPr bwMode="auto">
            <a:xfrm>
              <a:off x="554038" y="5011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5" name="Freeform 1128"/>
            <p:cNvSpPr>
              <a:spLocks/>
            </p:cNvSpPr>
            <p:nvPr/>
          </p:nvSpPr>
          <p:spPr bwMode="auto">
            <a:xfrm>
              <a:off x="554038" y="4840288"/>
              <a:ext cx="57150" cy="171450"/>
            </a:xfrm>
            <a:custGeom>
              <a:avLst/>
              <a:gdLst>
                <a:gd name="T0" fmla="*/ 10 w 18"/>
                <a:gd name="T1" fmla="*/ 0 h 54"/>
                <a:gd name="T2" fmla="*/ 7 w 18"/>
                <a:gd name="T3" fmla="*/ 2 h 54"/>
                <a:gd name="T4" fmla="*/ 7 w 18"/>
                <a:gd name="T5" fmla="*/ 2 h 54"/>
                <a:gd name="T6" fmla="*/ 0 w 18"/>
                <a:gd name="T7" fmla="*/ 9 h 54"/>
                <a:gd name="T8" fmla="*/ 0 w 18"/>
                <a:gd name="T9" fmla="*/ 54 h 54"/>
                <a:gd name="T10" fmla="*/ 0 w 18"/>
                <a:gd name="T11" fmla="*/ 54 h 54"/>
                <a:gd name="T12" fmla="*/ 0 w 18"/>
                <a:gd name="T13" fmla="*/ 54 h 54"/>
                <a:gd name="T14" fmla="*/ 0 w 18"/>
                <a:gd name="T15" fmla="*/ 54 h 54"/>
                <a:gd name="T16" fmla="*/ 0 w 18"/>
                <a:gd name="T17" fmla="*/ 54 h 54"/>
                <a:gd name="T18" fmla="*/ 12 w 18"/>
                <a:gd name="T19" fmla="*/ 40 h 54"/>
                <a:gd name="T20" fmla="*/ 12 w 18"/>
                <a:gd name="T21" fmla="*/ 40 h 54"/>
                <a:gd name="T22" fmla="*/ 12 w 18"/>
                <a:gd name="T23" fmla="*/ 40 h 54"/>
                <a:gd name="T24" fmla="*/ 18 w 18"/>
                <a:gd name="T25" fmla="*/ 37 h 54"/>
                <a:gd name="T26" fmla="*/ 10 w 18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54">
                  <a:moveTo>
                    <a:pt x="10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5" y="45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4" y="38"/>
                    <a:pt x="16" y="37"/>
                    <a:pt x="18" y="3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6" name="Rectangle 1129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7" name="Rectangle 1130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8" name="Freeform 1131"/>
            <p:cNvSpPr>
              <a:spLocks/>
            </p:cNvSpPr>
            <p:nvPr/>
          </p:nvSpPr>
          <p:spPr bwMode="auto">
            <a:xfrm>
              <a:off x="623888" y="4999038"/>
              <a:ext cx="53975" cy="12700"/>
            </a:xfrm>
            <a:custGeom>
              <a:avLst/>
              <a:gdLst>
                <a:gd name="T0" fmla="*/ 17 w 17"/>
                <a:gd name="T1" fmla="*/ 0 h 4"/>
                <a:gd name="T2" fmla="*/ 6 w 17"/>
                <a:gd name="T3" fmla="*/ 0 h 4"/>
                <a:gd name="T4" fmla="*/ 7 w 17"/>
                <a:gd name="T5" fmla="*/ 4 h 4"/>
                <a:gd name="T6" fmla="*/ 0 w 17"/>
                <a:gd name="T7" fmla="*/ 4 h 4"/>
                <a:gd name="T8" fmla="*/ 17 w 17"/>
                <a:gd name="T9" fmla="*/ 4 h 4"/>
                <a:gd name="T10" fmla="*/ 17 w 1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">
                  <a:moveTo>
                    <a:pt x="1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0" name="Freeform 1132"/>
            <p:cNvSpPr>
              <a:spLocks/>
            </p:cNvSpPr>
            <p:nvPr/>
          </p:nvSpPr>
          <p:spPr bwMode="auto">
            <a:xfrm>
              <a:off x="623888" y="4999038"/>
              <a:ext cx="22225" cy="12700"/>
            </a:xfrm>
            <a:custGeom>
              <a:avLst/>
              <a:gdLst>
                <a:gd name="T0" fmla="*/ 6 w 7"/>
                <a:gd name="T1" fmla="*/ 0 h 4"/>
                <a:gd name="T2" fmla="*/ 0 w 7"/>
                <a:gd name="T3" fmla="*/ 0 h 4"/>
                <a:gd name="T4" fmla="*/ 0 w 7"/>
                <a:gd name="T5" fmla="*/ 4 h 4"/>
                <a:gd name="T6" fmla="*/ 7 w 7"/>
                <a:gd name="T7" fmla="*/ 4 h 4"/>
                <a:gd name="T8" fmla="*/ 6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6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63" name="组合 1162"/>
          <p:cNvGrpSpPr/>
          <p:nvPr/>
        </p:nvGrpSpPr>
        <p:grpSpPr>
          <a:xfrm>
            <a:off x="10679113" y="5817661"/>
            <a:ext cx="225425" cy="1040339"/>
            <a:chOff x="10679113" y="6145213"/>
            <a:chExt cx="225425" cy="1040339"/>
          </a:xfrm>
        </p:grpSpPr>
        <p:sp>
          <p:nvSpPr>
            <p:cNvPr id="2084" name="Freeform 1107"/>
            <p:cNvSpPr>
              <a:spLocks noEditPoints="1"/>
            </p:cNvSpPr>
            <p:nvPr/>
          </p:nvSpPr>
          <p:spPr bwMode="auto">
            <a:xfrm>
              <a:off x="10704513" y="6145213"/>
              <a:ext cx="168275" cy="430213"/>
            </a:xfrm>
            <a:custGeom>
              <a:avLst/>
              <a:gdLst>
                <a:gd name="T0" fmla="*/ 5 w 53"/>
                <a:gd name="T1" fmla="*/ 128 h 135"/>
                <a:gd name="T2" fmla="*/ 5 w 53"/>
                <a:gd name="T3" fmla="*/ 128 h 135"/>
                <a:gd name="T4" fmla="*/ 12 w 53"/>
                <a:gd name="T5" fmla="*/ 135 h 135"/>
                <a:gd name="T6" fmla="*/ 12 w 53"/>
                <a:gd name="T7" fmla="*/ 135 h 135"/>
                <a:gd name="T8" fmla="*/ 5 w 53"/>
                <a:gd name="T9" fmla="*/ 128 h 135"/>
                <a:gd name="T10" fmla="*/ 5 w 53"/>
                <a:gd name="T11" fmla="*/ 128 h 135"/>
                <a:gd name="T12" fmla="*/ 0 w 53"/>
                <a:gd name="T13" fmla="*/ 85 h 135"/>
                <a:gd name="T14" fmla="*/ 0 w 53"/>
                <a:gd name="T15" fmla="*/ 87 h 135"/>
                <a:gd name="T16" fmla="*/ 0 w 53"/>
                <a:gd name="T17" fmla="*/ 87 h 135"/>
                <a:gd name="T18" fmla="*/ 0 w 53"/>
                <a:gd name="T19" fmla="*/ 85 h 135"/>
                <a:gd name="T20" fmla="*/ 27 w 53"/>
                <a:gd name="T21" fmla="*/ 0 h 135"/>
                <a:gd name="T22" fmla="*/ 27 w 53"/>
                <a:gd name="T23" fmla="*/ 0 h 135"/>
                <a:gd name="T24" fmla="*/ 27 w 53"/>
                <a:gd name="T25" fmla="*/ 0 h 135"/>
                <a:gd name="T26" fmla="*/ 27 w 53"/>
                <a:gd name="T27" fmla="*/ 0 h 135"/>
                <a:gd name="T28" fmla="*/ 27 w 53"/>
                <a:gd name="T29" fmla="*/ 0 h 135"/>
                <a:gd name="T30" fmla="*/ 27 w 53"/>
                <a:gd name="T31" fmla="*/ 0 h 135"/>
                <a:gd name="T32" fmla="*/ 27 w 53"/>
                <a:gd name="T33" fmla="*/ 0 h 135"/>
                <a:gd name="T34" fmla="*/ 22 w 53"/>
                <a:gd name="T35" fmla="*/ 135 h 135"/>
                <a:gd name="T36" fmla="*/ 40 w 53"/>
                <a:gd name="T37" fmla="*/ 135 h 135"/>
                <a:gd name="T38" fmla="*/ 40 w 53"/>
                <a:gd name="T39" fmla="*/ 135 h 135"/>
                <a:gd name="T40" fmla="*/ 48 w 53"/>
                <a:gd name="T41" fmla="*/ 128 h 135"/>
                <a:gd name="T42" fmla="*/ 48 w 53"/>
                <a:gd name="T43" fmla="*/ 128 h 135"/>
                <a:gd name="T44" fmla="*/ 42 w 53"/>
                <a:gd name="T45" fmla="*/ 126 h 135"/>
                <a:gd name="T46" fmla="*/ 52 w 53"/>
                <a:gd name="T47" fmla="*/ 86 h 135"/>
                <a:gd name="T48" fmla="*/ 53 w 53"/>
                <a:gd name="T49" fmla="*/ 87 h 135"/>
                <a:gd name="T50" fmla="*/ 53 w 53"/>
                <a:gd name="T51" fmla="*/ 84 h 135"/>
                <a:gd name="T52" fmla="*/ 52 w 53"/>
                <a:gd name="T53" fmla="*/ 71 h 135"/>
                <a:gd name="T54" fmla="*/ 50 w 53"/>
                <a:gd name="T55" fmla="*/ 57 h 135"/>
                <a:gd name="T56" fmla="*/ 49 w 53"/>
                <a:gd name="T57" fmla="*/ 51 h 135"/>
                <a:gd name="T58" fmla="*/ 48 w 53"/>
                <a:gd name="T59" fmla="*/ 48 h 135"/>
                <a:gd name="T60" fmla="*/ 48 w 53"/>
                <a:gd name="T61" fmla="*/ 45 h 135"/>
                <a:gd name="T62" fmla="*/ 47 w 53"/>
                <a:gd name="T63" fmla="*/ 42 h 135"/>
                <a:gd name="T64" fmla="*/ 47 w 53"/>
                <a:gd name="T65" fmla="*/ 39 h 135"/>
                <a:gd name="T66" fmla="*/ 46 w 53"/>
                <a:gd name="T67" fmla="*/ 36 h 135"/>
                <a:gd name="T68" fmla="*/ 45 w 53"/>
                <a:gd name="T69" fmla="*/ 33 h 135"/>
                <a:gd name="T70" fmla="*/ 44 w 53"/>
                <a:gd name="T71" fmla="*/ 30 h 135"/>
                <a:gd name="T72" fmla="*/ 43 w 53"/>
                <a:gd name="T73" fmla="*/ 27 h 135"/>
                <a:gd name="T74" fmla="*/ 41 w 53"/>
                <a:gd name="T75" fmla="*/ 22 h 135"/>
                <a:gd name="T76" fmla="*/ 37 w 53"/>
                <a:gd name="T77" fmla="*/ 13 h 135"/>
                <a:gd name="T78" fmla="*/ 36 w 53"/>
                <a:gd name="T79" fmla="*/ 12 h 135"/>
                <a:gd name="T80" fmla="*/ 35 w 53"/>
                <a:gd name="T81" fmla="*/ 11 h 135"/>
                <a:gd name="T82" fmla="*/ 35 w 53"/>
                <a:gd name="T83" fmla="*/ 10 h 135"/>
                <a:gd name="T84" fmla="*/ 34 w 53"/>
                <a:gd name="T85" fmla="*/ 9 h 135"/>
                <a:gd name="T86" fmla="*/ 32 w 53"/>
                <a:gd name="T87" fmla="*/ 6 h 135"/>
                <a:gd name="T88" fmla="*/ 30 w 53"/>
                <a:gd name="T89" fmla="*/ 3 h 135"/>
                <a:gd name="T90" fmla="*/ 28 w 53"/>
                <a:gd name="T91" fmla="*/ 2 h 135"/>
                <a:gd name="T92" fmla="*/ 27 w 53"/>
                <a:gd name="T93" fmla="*/ 0 h 135"/>
                <a:gd name="T94" fmla="*/ 27 w 53"/>
                <a:gd name="T9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135">
                  <a:moveTo>
                    <a:pt x="5" y="128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9" y="133"/>
                    <a:pt x="7" y="131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0" y="85"/>
                  </a:moveTo>
                  <a:cubicBezTo>
                    <a:pt x="0" y="85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5"/>
                    <a:pt x="0" y="85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2"/>
                    <a:pt x="7" y="66"/>
                    <a:pt x="22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4" y="133"/>
                    <a:pt x="46" y="131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6" y="127"/>
                    <a:pt x="44" y="126"/>
                    <a:pt x="42" y="12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5"/>
                    <a:pt x="53" y="84"/>
                  </a:cubicBezTo>
                  <a:cubicBezTo>
                    <a:pt x="53" y="79"/>
                    <a:pt x="52" y="75"/>
                    <a:pt x="52" y="71"/>
                  </a:cubicBezTo>
                  <a:cubicBezTo>
                    <a:pt x="51" y="66"/>
                    <a:pt x="51" y="62"/>
                    <a:pt x="50" y="57"/>
                  </a:cubicBezTo>
                  <a:cubicBezTo>
                    <a:pt x="50" y="55"/>
                    <a:pt x="49" y="53"/>
                    <a:pt x="49" y="51"/>
                  </a:cubicBezTo>
                  <a:cubicBezTo>
                    <a:pt x="49" y="50"/>
                    <a:pt x="49" y="49"/>
                    <a:pt x="48" y="48"/>
                  </a:cubicBezTo>
                  <a:cubicBezTo>
                    <a:pt x="48" y="47"/>
                    <a:pt x="48" y="46"/>
                    <a:pt x="48" y="45"/>
                  </a:cubicBezTo>
                  <a:cubicBezTo>
                    <a:pt x="48" y="44"/>
                    <a:pt x="47" y="43"/>
                    <a:pt x="47" y="42"/>
                  </a:cubicBezTo>
                  <a:cubicBezTo>
                    <a:pt x="47" y="41"/>
                    <a:pt x="47" y="40"/>
                    <a:pt x="47" y="39"/>
                  </a:cubicBezTo>
                  <a:cubicBezTo>
                    <a:pt x="46" y="38"/>
                    <a:pt x="46" y="37"/>
                    <a:pt x="46" y="36"/>
                  </a:cubicBezTo>
                  <a:cubicBezTo>
                    <a:pt x="46" y="35"/>
                    <a:pt x="45" y="34"/>
                    <a:pt x="45" y="33"/>
                  </a:cubicBezTo>
                  <a:cubicBezTo>
                    <a:pt x="45" y="32"/>
                    <a:pt x="45" y="31"/>
                    <a:pt x="44" y="30"/>
                  </a:cubicBezTo>
                  <a:cubicBezTo>
                    <a:pt x="44" y="29"/>
                    <a:pt x="44" y="28"/>
                    <a:pt x="43" y="27"/>
                  </a:cubicBezTo>
                  <a:cubicBezTo>
                    <a:pt x="43" y="25"/>
                    <a:pt x="42" y="24"/>
                    <a:pt x="41" y="22"/>
                  </a:cubicBezTo>
                  <a:cubicBezTo>
                    <a:pt x="40" y="19"/>
                    <a:pt x="38" y="16"/>
                    <a:pt x="37" y="13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8"/>
                    <a:pt x="33" y="7"/>
                    <a:pt x="32" y="6"/>
                  </a:cubicBezTo>
                  <a:cubicBezTo>
                    <a:pt x="31" y="5"/>
                    <a:pt x="31" y="4"/>
                    <a:pt x="30" y="3"/>
                  </a:cubicBezTo>
                  <a:cubicBezTo>
                    <a:pt x="29" y="3"/>
                    <a:pt x="29" y="2"/>
                    <a:pt x="28" y="2"/>
                  </a:cubicBezTo>
                  <a:cubicBezTo>
                    <a:pt x="28" y="1"/>
                    <a:pt x="27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5" name="Freeform 1108"/>
            <p:cNvSpPr>
              <a:spLocks/>
            </p:cNvSpPr>
            <p:nvPr/>
          </p:nvSpPr>
          <p:spPr bwMode="auto">
            <a:xfrm>
              <a:off x="10774363" y="6575425"/>
              <a:ext cx="60325" cy="25400"/>
            </a:xfrm>
            <a:custGeom>
              <a:avLst/>
              <a:gdLst>
                <a:gd name="T0" fmla="*/ 0 w 19"/>
                <a:gd name="T1" fmla="*/ 0 h 8"/>
                <a:gd name="T2" fmla="*/ 2 w 19"/>
                <a:gd name="T3" fmla="*/ 8 h 8"/>
                <a:gd name="T4" fmla="*/ 19 w 19"/>
                <a:gd name="T5" fmla="*/ 8 h 8"/>
                <a:gd name="T6" fmla="*/ 19 w 19"/>
                <a:gd name="T7" fmla="*/ 0 h 8"/>
                <a:gd name="T8" fmla="*/ 18 w 19"/>
                <a:gd name="T9" fmla="*/ 0 h 8"/>
                <a:gd name="T10" fmla="*/ 0 w 1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8">
                  <a:moveTo>
                    <a:pt x="0" y="0"/>
                  </a:moveTo>
                  <a:cubicBezTo>
                    <a:pt x="1" y="3"/>
                    <a:pt x="1" y="6"/>
                    <a:pt x="2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6" name="Freeform 1109"/>
            <p:cNvSpPr>
              <a:spLocks noEditPoints="1"/>
            </p:cNvSpPr>
            <p:nvPr/>
          </p:nvSpPr>
          <p:spPr bwMode="auto">
            <a:xfrm>
              <a:off x="10679113" y="6423025"/>
              <a:ext cx="25400" cy="1778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56 h 56"/>
                <a:gd name="T4" fmla="*/ 0 w 8"/>
                <a:gd name="T5" fmla="*/ 56 h 56"/>
                <a:gd name="T6" fmla="*/ 0 w 8"/>
                <a:gd name="T7" fmla="*/ 56 h 56"/>
                <a:gd name="T8" fmla="*/ 8 w 8"/>
                <a:gd name="T9" fmla="*/ 45 h 56"/>
                <a:gd name="T10" fmla="*/ 0 w 8"/>
                <a:gd name="T11" fmla="*/ 56 h 56"/>
                <a:gd name="T12" fmla="*/ 8 w 8"/>
                <a:gd name="T13" fmla="*/ 45 h 56"/>
                <a:gd name="T14" fmla="*/ 8 w 8"/>
                <a:gd name="T15" fmla="*/ 45 h 56"/>
                <a:gd name="T16" fmla="*/ 8 w 8"/>
                <a:gd name="T17" fmla="*/ 45 h 56"/>
                <a:gd name="T18" fmla="*/ 8 w 8"/>
                <a:gd name="T19" fmla="*/ 45 h 56"/>
                <a:gd name="T20" fmla="*/ 8 w 8"/>
                <a:gd name="T21" fmla="*/ 0 h 56"/>
                <a:gd name="T22" fmla="*/ 8 w 8"/>
                <a:gd name="T23" fmla="*/ 0 h 56"/>
                <a:gd name="T24" fmla="*/ 0 w 8"/>
                <a:gd name="T25" fmla="*/ 7 h 56"/>
                <a:gd name="T26" fmla="*/ 8 w 8"/>
                <a:gd name="T27" fmla="*/ 0 h 56"/>
                <a:gd name="T28" fmla="*/ 8 w 8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8" y="45"/>
                  </a:moveTo>
                  <a:cubicBezTo>
                    <a:pt x="4" y="50"/>
                    <a:pt x="0" y="56"/>
                    <a:pt x="0" y="56"/>
                  </a:cubicBezTo>
                  <a:cubicBezTo>
                    <a:pt x="0" y="56"/>
                    <a:pt x="4" y="50"/>
                    <a:pt x="8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7" name="Freeform 1110"/>
            <p:cNvSpPr>
              <a:spLocks/>
            </p:cNvSpPr>
            <p:nvPr/>
          </p:nvSpPr>
          <p:spPr bwMode="auto">
            <a:xfrm>
              <a:off x="10837863" y="6419850"/>
              <a:ext cx="66675" cy="187325"/>
            </a:xfrm>
            <a:custGeom>
              <a:avLst/>
              <a:gdLst>
                <a:gd name="T0" fmla="*/ 10 w 21"/>
                <a:gd name="T1" fmla="*/ 0 h 59"/>
                <a:gd name="T2" fmla="*/ 0 w 21"/>
                <a:gd name="T3" fmla="*/ 40 h 59"/>
                <a:gd name="T4" fmla="*/ 6 w 21"/>
                <a:gd name="T5" fmla="*/ 42 h 59"/>
                <a:gd name="T6" fmla="*/ 21 w 21"/>
                <a:gd name="T7" fmla="*/ 59 h 59"/>
                <a:gd name="T8" fmla="*/ 21 w 21"/>
                <a:gd name="T9" fmla="*/ 10 h 59"/>
                <a:gd name="T10" fmla="*/ 11 w 21"/>
                <a:gd name="T11" fmla="*/ 1 h 59"/>
                <a:gd name="T12" fmla="*/ 10 w 21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9">
                  <a:moveTo>
                    <a:pt x="1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4" y="41"/>
                    <a:pt x="6" y="42"/>
                  </a:cubicBezTo>
                  <a:cubicBezTo>
                    <a:pt x="14" y="47"/>
                    <a:pt x="21" y="59"/>
                    <a:pt x="21" y="5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8" name="Rectangle 1111"/>
            <p:cNvSpPr>
              <a:spLocks noChangeArrowheads="1"/>
            </p:cNvSpPr>
            <p:nvPr/>
          </p:nvSpPr>
          <p:spPr bwMode="auto">
            <a:xfrm>
              <a:off x="10790238" y="614521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9" name="Freeform 1112"/>
            <p:cNvSpPr>
              <a:spLocks/>
            </p:cNvSpPr>
            <p:nvPr/>
          </p:nvSpPr>
          <p:spPr bwMode="auto">
            <a:xfrm>
              <a:off x="10790238" y="6145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0" name="Freeform 1113"/>
            <p:cNvSpPr>
              <a:spLocks noEditPoints="1"/>
            </p:cNvSpPr>
            <p:nvPr/>
          </p:nvSpPr>
          <p:spPr bwMode="auto">
            <a:xfrm>
              <a:off x="10704513" y="6145213"/>
              <a:ext cx="85725" cy="455613"/>
            </a:xfrm>
            <a:custGeom>
              <a:avLst/>
              <a:gdLst>
                <a:gd name="T0" fmla="*/ 24 w 27"/>
                <a:gd name="T1" fmla="*/ 143 h 143"/>
                <a:gd name="T2" fmla="*/ 12 w 27"/>
                <a:gd name="T3" fmla="*/ 143 h 143"/>
                <a:gd name="T4" fmla="*/ 13 w 27"/>
                <a:gd name="T5" fmla="*/ 135 h 143"/>
                <a:gd name="T6" fmla="*/ 12 w 27"/>
                <a:gd name="T7" fmla="*/ 143 h 143"/>
                <a:gd name="T8" fmla="*/ 13 w 27"/>
                <a:gd name="T9" fmla="*/ 135 h 143"/>
                <a:gd name="T10" fmla="*/ 5 w 27"/>
                <a:gd name="T11" fmla="*/ 128 h 143"/>
                <a:gd name="T12" fmla="*/ 5 w 27"/>
                <a:gd name="T13" fmla="*/ 128 h 143"/>
                <a:gd name="T14" fmla="*/ 5 w 27"/>
                <a:gd name="T15" fmla="*/ 128 h 143"/>
                <a:gd name="T16" fmla="*/ 27 w 27"/>
                <a:gd name="T17" fmla="*/ 0 h 143"/>
                <a:gd name="T18" fmla="*/ 25 w 27"/>
                <a:gd name="T19" fmla="*/ 2 h 143"/>
                <a:gd name="T20" fmla="*/ 21 w 27"/>
                <a:gd name="T21" fmla="*/ 6 h 143"/>
                <a:gd name="T22" fmla="*/ 18 w 27"/>
                <a:gd name="T23" fmla="*/ 10 h 143"/>
                <a:gd name="T24" fmla="*/ 17 w 27"/>
                <a:gd name="T25" fmla="*/ 12 h 143"/>
                <a:gd name="T26" fmla="*/ 12 w 27"/>
                <a:gd name="T27" fmla="*/ 22 h 143"/>
                <a:gd name="T28" fmla="*/ 9 w 27"/>
                <a:gd name="T29" fmla="*/ 30 h 143"/>
                <a:gd name="T30" fmla="*/ 7 w 27"/>
                <a:gd name="T31" fmla="*/ 36 h 143"/>
                <a:gd name="T32" fmla="*/ 6 w 27"/>
                <a:gd name="T33" fmla="*/ 42 h 143"/>
                <a:gd name="T34" fmla="*/ 5 w 27"/>
                <a:gd name="T35" fmla="*/ 48 h 143"/>
                <a:gd name="T36" fmla="*/ 3 w 27"/>
                <a:gd name="T37" fmla="*/ 57 h 143"/>
                <a:gd name="T38" fmla="*/ 0 w 27"/>
                <a:gd name="T39" fmla="*/ 84 h 143"/>
                <a:gd name="T40" fmla="*/ 0 w 27"/>
                <a:gd name="T41" fmla="*/ 84 h 143"/>
                <a:gd name="T42" fmla="*/ 3 w 27"/>
                <a:gd name="T43" fmla="*/ 57 h 143"/>
                <a:gd name="T44" fmla="*/ 5 w 27"/>
                <a:gd name="T45" fmla="*/ 48 h 143"/>
                <a:gd name="T46" fmla="*/ 6 w 27"/>
                <a:gd name="T47" fmla="*/ 42 h 143"/>
                <a:gd name="T48" fmla="*/ 7 w 27"/>
                <a:gd name="T49" fmla="*/ 36 h 143"/>
                <a:gd name="T50" fmla="*/ 9 w 27"/>
                <a:gd name="T51" fmla="*/ 30 h 143"/>
                <a:gd name="T52" fmla="*/ 12 w 27"/>
                <a:gd name="T53" fmla="*/ 22 h 143"/>
                <a:gd name="T54" fmla="*/ 17 w 27"/>
                <a:gd name="T55" fmla="*/ 12 h 143"/>
                <a:gd name="T56" fmla="*/ 18 w 27"/>
                <a:gd name="T57" fmla="*/ 10 h 143"/>
                <a:gd name="T58" fmla="*/ 21 w 27"/>
                <a:gd name="T59" fmla="*/ 6 h 143"/>
                <a:gd name="T60" fmla="*/ 25 w 27"/>
                <a:gd name="T61" fmla="*/ 2 h 143"/>
                <a:gd name="T62" fmla="*/ 27 w 27"/>
                <a:gd name="T6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143">
                  <a:moveTo>
                    <a:pt x="12" y="143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2" y="143"/>
                    <a:pt x="12" y="143"/>
                    <a:pt x="12" y="143"/>
                  </a:cubicBezTo>
                  <a:moveTo>
                    <a:pt x="12" y="135"/>
                  </a:moveTo>
                  <a:cubicBezTo>
                    <a:pt x="13" y="135"/>
                    <a:pt x="13" y="135"/>
                    <a:pt x="13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5"/>
                    <a:pt x="13" y="135"/>
                    <a:pt x="12" y="135"/>
                  </a:cubicBezTo>
                  <a:moveTo>
                    <a:pt x="5" y="128"/>
                  </a:moveTo>
                  <a:cubicBezTo>
                    <a:pt x="3" y="129"/>
                    <a:pt x="2" y="131"/>
                    <a:pt x="0" y="132"/>
                  </a:cubicBezTo>
                  <a:cubicBezTo>
                    <a:pt x="2" y="131"/>
                    <a:pt x="3" y="129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9"/>
                    <a:pt x="1" y="75"/>
                    <a:pt x="1" y="71"/>
                  </a:cubicBezTo>
                  <a:cubicBezTo>
                    <a:pt x="2" y="66"/>
                    <a:pt x="3" y="62"/>
                    <a:pt x="3" y="57"/>
                  </a:cubicBezTo>
                  <a:cubicBezTo>
                    <a:pt x="4" y="55"/>
                    <a:pt x="4" y="53"/>
                    <a:pt x="4" y="51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6" y="44"/>
                    <a:pt x="6" y="43"/>
                    <a:pt x="6" y="42"/>
                  </a:cubicBezTo>
                  <a:cubicBezTo>
                    <a:pt x="6" y="41"/>
                    <a:pt x="6" y="40"/>
                    <a:pt x="7" y="39"/>
                  </a:cubicBezTo>
                  <a:cubicBezTo>
                    <a:pt x="7" y="38"/>
                    <a:pt x="7" y="37"/>
                    <a:pt x="7" y="36"/>
                  </a:cubicBezTo>
                  <a:cubicBezTo>
                    <a:pt x="8" y="35"/>
                    <a:pt x="8" y="34"/>
                    <a:pt x="8" y="33"/>
                  </a:cubicBezTo>
                  <a:cubicBezTo>
                    <a:pt x="8" y="32"/>
                    <a:pt x="9" y="31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5"/>
                    <a:pt x="11" y="24"/>
                    <a:pt x="12" y="22"/>
                  </a:cubicBezTo>
                  <a:cubicBezTo>
                    <a:pt x="13" y="19"/>
                    <a:pt x="15" y="16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6" y="1"/>
                    <a:pt x="26" y="1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1" name="Freeform 1114"/>
            <p:cNvSpPr>
              <a:spLocks/>
            </p:cNvSpPr>
            <p:nvPr/>
          </p:nvSpPr>
          <p:spPr bwMode="auto">
            <a:xfrm>
              <a:off x="10704513" y="6145213"/>
              <a:ext cx="85725" cy="430213"/>
            </a:xfrm>
            <a:custGeom>
              <a:avLst/>
              <a:gdLst>
                <a:gd name="T0" fmla="*/ 27 w 27"/>
                <a:gd name="T1" fmla="*/ 0 h 135"/>
                <a:gd name="T2" fmla="*/ 27 w 27"/>
                <a:gd name="T3" fmla="*/ 0 h 135"/>
                <a:gd name="T4" fmla="*/ 26 w 27"/>
                <a:gd name="T5" fmla="*/ 0 h 135"/>
                <a:gd name="T6" fmla="*/ 25 w 27"/>
                <a:gd name="T7" fmla="*/ 2 h 135"/>
                <a:gd name="T8" fmla="*/ 23 w 27"/>
                <a:gd name="T9" fmla="*/ 3 h 135"/>
                <a:gd name="T10" fmla="*/ 21 w 27"/>
                <a:gd name="T11" fmla="*/ 6 h 135"/>
                <a:gd name="T12" fmla="*/ 19 w 27"/>
                <a:gd name="T13" fmla="*/ 9 h 135"/>
                <a:gd name="T14" fmla="*/ 18 w 27"/>
                <a:gd name="T15" fmla="*/ 10 h 135"/>
                <a:gd name="T16" fmla="*/ 18 w 27"/>
                <a:gd name="T17" fmla="*/ 11 h 135"/>
                <a:gd name="T18" fmla="*/ 17 w 27"/>
                <a:gd name="T19" fmla="*/ 12 h 135"/>
                <a:gd name="T20" fmla="*/ 17 w 27"/>
                <a:gd name="T21" fmla="*/ 13 h 135"/>
                <a:gd name="T22" fmla="*/ 12 w 27"/>
                <a:gd name="T23" fmla="*/ 22 h 135"/>
                <a:gd name="T24" fmla="*/ 10 w 27"/>
                <a:gd name="T25" fmla="*/ 27 h 135"/>
                <a:gd name="T26" fmla="*/ 9 w 27"/>
                <a:gd name="T27" fmla="*/ 30 h 135"/>
                <a:gd name="T28" fmla="*/ 8 w 27"/>
                <a:gd name="T29" fmla="*/ 33 h 135"/>
                <a:gd name="T30" fmla="*/ 7 w 27"/>
                <a:gd name="T31" fmla="*/ 36 h 135"/>
                <a:gd name="T32" fmla="*/ 7 w 27"/>
                <a:gd name="T33" fmla="*/ 39 h 135"/>
                <a:gd name="T34" fmla="*/ 6 w 27"/>
                <a:gd name="T35" fmla="*/ 42 h 135"/>
                <a:gd name="T36" fmla="*/ 5 w 27"/>
                <a:gd name="T37" fmla="*/ 45 h 135"/>
                <a:gd name="T38" fmla="*/ 5 w 27"/>
                <a:gd name="T39" fmla="*/ 48 h 135"/>
                <a:gd name="T40" fmla="*/ 4 w 27"/>
                <a:gd name="T41" fmla="*/ 51 h 135"/>
                <a:gd name="T42" fmla="*/ 3 w 27"/>
                <a:gd name="T43" fmla="*/ 57 h 135"/>
                <a:gd name="T44" fmla="*/ 1 w 27"/>
                <a:gd name="T45" fmla="*/ 71 h 135"/>
                <a:gd name="T46" fmla="*/ 0 w 27"/>
                <a:gd name="T47" fmla="*/ 84 h 135"/>
                <a:gd name="T48" fmla="*/ 0 w 27"/>
                <a:gd name="T49" fmla="*/ 85 h 135"/>
                <a:gd name="T50" fmla="*/ 0 w 27"/>
                <a:gd name="T51" fmla="*/ 87 h 135"/>
                <a:gd name="T52" fmla="*/ 3 w 27"/>
                <a:gd name="T53" fmla="*/ 85 h 135"/>
                <a:gd name="T54" fmla="*/ 12 w 27"/>
                <a:gd name="T55" fmla="*/ 124 h 135"/>
                <a:gd name="T56" fmla="*/ 5 w 27"/>
                <a:gd name="T57" fmla="*/ 128 h 135"/>
                <a:gd name="T58" fmla="*/ 5 w 27"/>
                <a:gd name="T59" fmla="*/ 128 h 135"/>
                <a:gd name="T60" fmla="*/ 5 w 27"/>
                <a:gd name="T61" fmla="*/ 128 h 135"/>
                <a:gd name="T62" fmla="*/ 12 w 27"/>
                <a:gd name="T63" fmla="*/ 135 h 135"/>
                <a:gd name="T64" fmla="*/ 12 w 27"/>
                <a:gd name="T65" fmla="*/ 135 h 135"/>
                <a:gd name="T66" fmla="*/ 13 w 27"/>
                <a:gd name="T67" fmla="*/ 135 h 135"/>
                <a:gd name="T68" fmla="*/ 22 w 27"/>
                <a:gd name="T69" fmla="*/ 135 h 135"/>
                <a:gd name="T70" fmla="*/ 27 w 27"/>
                <a:gd name="T7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" h="135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6"/>
                    <a:pt x="0" y="87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0" y="125"/>
                    <a:pt x="7" y="126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7" y="66"/>
                    <a:pt x="26" y="2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2" name="Freeform 1115"/>
            <p:cNvSpPr>
              <a:spLocks/>
            </p:cNvSpPr>
            <p:nvPr/>
          </p:nvSpPr>
          <p:spPr bwMode="auto">
            <a:xfrm>
              <a:off x="10742613" y="6575425"/>
              <a:ext cx="38100" cy="25400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8 h 8"/>
                <a:gd name="T4" fmla="*/ 12 w 12"/>
                <a:gd name="T5" fmla="*/ 8 h 8"/>
                <a:gd name="T6" fmla="*/ 10 w 12"/>
                <a:gd name="T7" fmla="*/ 0 h 8"/>
                <a:gd name="T8" fmla="*/ 1 w 12"/>
                <a:gd name="T9" fmla="*/ 0 h 8"/>
                <a:gd name="T10" fmla="*/ 0 w 12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6"/>
                    <a:pt x="11" y="3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3" name="Freeform 1116"/>
            <p:cNvSpPr>
              <a:spLocks noEditPoints="1"/>
            </p:cNvSpPr>
            <p:nvPr/>
          </p:nvSpPr>
          <p:spPr bwMode="auto">
            <a:xfrm>
              <a:off x="10679113" y="6565900"/>
              <a:ext cx="25400" cy="34925"/>
            </a:xfrm>
            <a:custGeom>
              <a:avLst/>
              <a:gdLst>
                <a:gd name="T0" fmla="*/ 0 w 8"/>
                <a:gd name="T1" fmla="*/ 11 h 11"/>
                <a:gd name="T2" fmla="*/ 0 w 8"/>
                <a:gd name="T3" fmla="*/ 11 h 11"/>
                <a:gd name="T4" fmla="*/ 0 w 8"/>
                <a:gd name="T5" fmla="*/ 11 h 11"/>
                <a:gd name="T6" fmla="*/ 8 w 8"/>
                <a:gd name="T7" fmla="*/ 0 h 11"/>
                <a:gd name="T8" fmla="*/ 8 w 8"/>
                <a:gd name="T9" fmla="*/ 0 h 11"/>
                <a:gd name="T10" fmla="*/ 8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4" name="Freeform 1117"/>
            <p:cNvSpPr>
              <a:spLocks/>
            </p:cNvSpPr>
            <p:nvPr/>
          </p:nvSpPr>
          <p:spPr bwMode="auto">
            <a:xfrm>
              <a:off x="10679113" y="6416675"/>
              <a:ext cx="63500" cy="184150"/>
            </a:xfrm>
            <a:custGeom>
              <a:avLst/>
              <a:gdLst>
                <a:gd name="T0" fmla="*/ 11 w 20"/>
                <a:gd name="T1" fmla="*/ 0 h 58"/>
                <a:gd name="T2" fmla="*/ 8 w 20"/>
                <a:gd name="T3" fmla="*/ 2 h 58"/>
                <a:gd name="T4" fmla="*/ 8 w 20"/>
                <a:gd name="T5" fmla="*/ 2 h 58"/>
                <a:gd name="T6" fmla="*/ 0 w 20"/>
                <a:gd name="T7" fmla="*/ 9 h 58"/>
                <a:gd name="T8" fmla="*/ 0 w 20"/>
                <a:gd name="T9" fmla="*/ 58 h 58"/>
                <a:gd name="T10" fmla="*/ 0 w 20"/>
                <a:gd name="T11" fmla="*/ 58 h 58"/>
                <a:gd name="T12" fmla="*/ 0 w 20"/>
                <a:gd name="T13" fmla="*/ 58 h 58"/>
                <a:gd name="T14" fmla="*/ 8 w 20"/>
                <a:gd name="T15" fmla="*/ 47 h 58"/>
                <a:gd name="T16" fmla="*/ 8 w 20"/>
                <a:gd name="T17" fmla="*/ 47 h 58"/>
                <a:gd name="T18" fmla="*/ 8 w 20"/>
                <a:gd name="T19" fmla="*/ 47 h 58"/>
                <a:gd name="T20" fmla="*/ 13 w 20"/>
                <a:gd name="T21" fmla="*/ 43 h 58"/>
                <a:gd name="T22" fmla="*/ 20 w 20"/>
                <a:gd name="T23" fmla="*/ 39 h 58"/>
                <a:gd name="T24" fmla="*/ 11 w 20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58">
                  <a:moveTo>
                    <a:pt x="11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4" y="52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6"/>
                    <a:pt x="11" y="44"/>
                    <a:pt x="13" y="43"/>
                  </a:cubicBezTo>
                  <a:cubicBezTo>
                    <a:pt x="15" y="41"/>
                    <a:pt x="18" y="40"/>
                    <a:pt x="20" y="39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9" name="Rectangle 1141"/>
            <p:cNvSpPr>
              <a:spLocks noChangeArrowheads="1"/>
            </p:cNvSpPr>
            <p:nvPr/>
          </p:nvSpPr>
          <p:spPr bwMode="auto">
            <a:xfrm>
              <a:off x="10763569" y="6607175"/>
              <a:ext cx="45719" cy="578377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0" name="Rectangle 1142"/>
            <p:cNvSpPr>
              <a:spLocks noChangeArrowheads="1"/>
            </p:cNvSpPr>
            <p:nvPr/>
          </p:nvSpPr>
          <p:spPr bwMode="auto">
            <a:xfrm>
              <a:off x="10764838" y="6607175"/>
              <a:ext cx="44450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50925" y="604838"/>
            <a:ext cx="3621088" cy="6330950"/>
            <a:chOff x="1050925" y="604838"/>
            <a:chExt cx="3621088" cy="6330950"/>
          </a:xfrm>
        </p:grpSpPr>
        <p:sp>
          <p:nvSpPr>
            <p:cNvPr id="1208" name="Freeform 1058"/>
            <p:cNvSpPr>
              <a:spLocks/>
            </p:cNvSpPr>
            <p:nvPr/>
          </p:nvSpPr>
          <p:spPr bwMode="auto">
            <a:xfrm>
              <a:off x="1270751" y="604838"/>
              <a:ext cx="3182938" cy="4913313"/>
            </a:xfrm>
            <a:custGeom>
              <a:avLst/>
              <a:gdLst>
                <a:gd name="T0" fmla="*/ 500 w 999"/>
                <a:gd name="T1" fmla="*/ 0 h 1542"/>
                <a:gd name="T2" fmla="*/ 237 w 999"/>
                <a:gd name="T3" fmla="*/ 1542 h 1542"/>
                <a:gd name="T4" fmla="*/ 500 w 999"/>
                <a:gd name="T5" fmla="*/ 1542 h 1542"/>
                <a:gd name="T6" fmla="*/ 762 w 999"/>
                <a:gd name="T7" fmla="*/ 1542 h 1542"/>
                <a:gd name="T8" fmla="*/ 500 w 999"/>
                <a:gd name="T9" fmla="*/ 0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1542">
                  <a:moveTo>
                    <a:pt x="500" y="0"/>
                  </a:moveTo>
                  <a:cubicBezTo>
                    <a:pt x="500" y="0"/>
                    <a:pt x="0" y="584"/>
                    <a:pt x="237" y="1542"/>
                  </a:cubicBezTo>
                  <a:cubicBezTo>
                    <a:pt x="500" y="1542"/>
                    <a:pt x="500" y="1542"/>
                    <a:pt x="500" y="1542"/>
                  </a:cubicBezTo>
                  <a:cubicBezTo>
                    <a:pt x="762" y="1542"/>
                    <a:pt x="762" y="1542"/>
                    <a:pt x="762" y="1542"/>
                  </a:cubicBezTo>
                  <a:cubicBezTo>
                    <a:pt x="999" y="584"/>
                    <a:pt x="500" y="0"/>
                    <a:pt x="500" y="0"/>
                  </a:cubicBezTo>
                </a:path>
              </a:pathLst>
            </a:custGeom>
            <a:solidFill>
              <a:srgbClr val="FDD4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3" name="Oval 604"/>
            <p:cNvSpPr>
              <a:spLocks noChangeArrowheads="1"/>
            </p:cNvSpPr>
            <p:nvPr/>
          </p:nvSpPr>
          <p:spPr bwMode="auto">
            <a:xfrm>
              <a:off x="2338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4" name="Oval 605"/>
            <p:cNvSpPr>
              <a:spLocks noChangeArrowheads="1"/>
            </p:cNvSpPr>
            <p:nvPr/>
          </p:nvSpPr>
          <p:spPr bwMode="auto">
            <a:xfrm>
              <a:off x="2338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5" name="Oval 606"/>
            <p:cNvSpPr>
              <a:spLocks noChangeArrowheads="1"/>
            </p:cNvSpPr>
            <p:nvPr/>
          </p:nvSpPr>
          <p:spPr bwMode="auto">
            <a:xfrm>
              <a:off x="2338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6" name="Oval 607"/>
            <p:cNvSpPr>
              <a:spLocks noChangeArrowheads="1"/>
            </p:cNvSpPr>
            <p:nvPr/>
          </p:nvSpPr>
          <p:spPr bwMode="auto">
            <a:xfrm>
              <a:off x="2338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7" name="Oval 608"/>
            <p:cNvSpPr>
              <a:spLocks noChangeArrowheads="1"/>
            </p:cNvSpPr>
            <p:nvPr/>
          </p:nvSpPr>
          <p:spPr bwMode="auto">
            <a:xfrm>
              <a:off x="2338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8" name="Oval 609"/>
            <p:cNvSpPr>
              <a:spLocks noChangeArrowheads="1"/>
            </p:cNvSpPr>
            <p:nvPr/>
          </p:nvSpPr>
          <p:spPr bwMode="auto">
            <a:xfrm>
              <a:off x="2338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9" name="Oval 610"/>
            <p:cNvSpPr>
              <a:spLocks noChangeArrowheads="1"/>
            </p:cNvSpPr>
            <p:nvPr/>
          </p:nvSpPr>
          <p:spPr bwMode="auto">
            <a:xfrm>
              <a:off x="2338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0" name="Oval 611"/>
            <p:cNvSpPr>
              <a:spLocks noChangeArrowheads="1"/>
            </p:cNvSpPr>
            <p:nvPr/>
          </p:nvSpPr>
          <p:spPr bwMode="auto">
            <a:xfrm>
              <a:off x="2338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1" name="Oval 612"/>
            <p:cNvSpPr>
              <a:spLocks noChangeArrowheads="1"/>
            </p:cNvSpPr>
            <p:nvPr/>
          </p:nvSpPr>
          <p:spPr bwMode="auto">
            <a:xfrm>
              <a:off x="2338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0" name="Oval 631"/>
            <p:cNvSpPr>
              <a:spLocks noChangeArrowheads="1"/>
            </p:cNvSpPr>
            <p:nvPr/>
          </p:nvSpPr>
          <p:spPr bwMode="auto">
            <a:xfrm>
              <a:off x="2401888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1" name="Oval 632"/>
            <p:cNvSpPr>
              <a:spLocks noChangeArrowheads="1"/>
            </p:cNvSpPr>
            <p:nvPr/>
          </p:nvSpPr>
          <p:spPr bwMode="auto">
            <a:xfrm>
              <a:off x="2401888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2" name="Oval 633"/>
            <p:cNvSpPr>
              <a:spLocks noChangeArrowheads="1"/>
            </p:cNvSpPr>
            <p:nvPr/>
          </p:nvSpPr>
          <p:spPr bwMode="auto">
            <a:xfrm>
              <a:off x="2401888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3" name="Oval 634"/>
            <p:cNvSpPr>
              <a:spLocks noChangeArrowheads="1"/>
            </p:cNvSpPr>
            <p:nvPr/>
          </p:nvSpPr>
          <p:spPr bwMode="auto">
            <a:xfrm>
              <a:off x="2401888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4" name="Oval 635"/>
            <p:cNvSpPr>
              <a:spLocks noChangeArrowheads="1"/>
            </p:cNvSpPr>
            <p:nvPr/>
          </p:nvSpPr>
          <p:spPr bwMode="auto">
            <a:xfrm>
              <a:off x="2401888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5" name="Oval 636"/>
            <p:cNvSpPr>
              <a:spLocks noChangeArrowheads="1"/>
            </p:cNvSpPr>
            <p:nvPr/>
          </p:nvSpPr>
          <p:spPr bwMode="auto">
            <a:xfrm>
              <a:off x="2401888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6" name="Oval 637"/>
            <p:cNvSpPr>
              <a:spLocks noChangeArrowheads="1"/>
            </p:cNvSpPr>
            <p:nvPr/>
          </p:nvSpPr>
          <p:spPr bwMode="auto">
            <a:xfrm>
              <a:off x="2401888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7" name="Oval 638"/>
            <p:cNvSpPr>
              <a:spLocks noChangeArrowheads="1"/>
            </p:cNvSpPr>
            <p:nvPr/>
          </p:nvSpPr>
          <p:spPr bwMode="auto">
            <a:xfrm>
              <a:off x="2401888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8" name="Oval 639"/>
            <p:cNvSpPr>
              <a:spLocks noChangeArrowheads="1"/>
            </p:cNvSpPr>
            <p:nvPr/>
          </p:nvSpPr>
          <p:spPr bwMode="auto">
            <a:xfrm>
              <a:off x="2401888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6" name="Oval 657"/>
            <p:cNvSpPr>
              <a:spLocks noChangeArrowheads="1"/>
            </p:cNvSpPr>
            <p:nvPr/>
          </p:nvSpPr>
          <p:spPr bwMode="auto">
            <a:xfrm>
              <a:off x="2465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7" name="Oval 658"/>
            <p:cNvSpPr>
              <a:spLocks noChangeArrowheads="1"/>
            </p:cNvSpPr>
            <p:nvPr/>
          </p:nvSpPr>
          <p:spPr bwMode="auto">
            <a:xfrm>
              <a:off x="2465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8" name="Oval 659"/>
            <p:cNvSpPr>
              <a:spLocks noChangeArrowheads="1"/>
            </p:cNvSpPr>
            <p:nvPr/>
          </p:nvSpPr>
          <p:spPr bwMode="auto">
            <a:xfrm>
              <a:off x="2465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9" name="Oval 660"/>
            <p:cNvSpPr>
              <a:spLocks noChangeArrowheads="1"/>
            </p:cNvSpPr>
            <p:nvPr/>
          </p:nvSpPr>
          <p:spPr bwMode="auto">
            <a:xfrm>
              <a:off x="2465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0" name="Oval 661"/>
            <p:cNvSpPr>
              <a:spLocks noChangeArrowheads="1"/>
            </p:cNvSpPr>
            <p:nvPr/>
          </p:nvSpPr>
          <p:spPr bwMode="auto">
            <a:xfrm>
              <a:off x="2465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1" name="Oval 662"/>
            <p:cNvSpPr>
              <a:spLocks noChangeArrowheads="1"/>
            </p:cNvSpPr>
            <p:nvPr/>
          </p:nvSpPr>
          <p:spPr bwMode="auto">
            <a:xfrm>
              <a:off x="2465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2" name="Oval 663"/>
            <p:cNvSpPr>
              <a:spLocks noChangeArrowheads="1"/>
            </p:cNvSpPr>
            <p:nvPr/>
          </p:nvSpPr>
          <p:spPr bwMode="auto">
            <a:xfrm>
              <a:off x="2465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3" name="Oval 664"/>
            <p:cNvSpPr>
              <a:spLocks noChangeArrowheads="1"/>
            </p:cNvSpPr>
            <p:nvPr/>
          </p:nvSpPr>
          <p:spPr bwMode="auto">
            <a:xfrm>
              <a:off x="2465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4" name="Oval 665"/>
            <p:cNvSpPr>
              <a:spLocks noChangeArrowheads="1"/>
            </p:cNvSpPr>
            <p:nvPr/>
          </p:nvSpPr>
          <p:spPr bwMode="auto">
            <a:xfrm>
              <a:off x="2465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3" name="Oval 684"/>
            <p:cNvSpPr>
              <a:spLocks noChangeArrowheads="1"/>
            </p:cNvSpPr>
            <p:nvPr/>
          </p:nvSpPr>
          <p:spPr bwMode="auto">
            <a:xfrm>
              <a:off x="2525713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4" name="Oval 685"/>
            <p:cNvSpPr>
              <a:spLocks noChangeArrowheads="1"/>
            </p:cNvSpPr>
            <p:nvPr/>
          </p:nvSpPr>
          <p:spPr bwMode="auto">
            <a:xfrm>
              <a:off x="2525713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5" name="Oval 686"/>
            <p:cNvSpPr>
              <a:spLocks noChangeArrowheads="1"/>
            </p:cNvSpPr>
            <p:nvPr/>
          </p:nvSpPr>
          <p:spPr bwMode="auto">
            <a:xfrm>
              <a:off x="2525713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6" name="Oval 687"/>
            <p:cNvSpPr>
              <a:spLocks noChangeArrowheads="1"/>
            </p:cNvSpPr>
            <p:nvPr/>
          </p:nvSpPr>
          <p:spPr bwMode="auto">
            <a:xfrm>
              <a:off x="2525713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7" name="Oval 688"/>
            <p:cNvSpPr>
              <a:spLocks noChangeArrowheads="1"/>
            </p:cNvSpPr>
            <p:nvPr/>
          </p:nvSpPr>
          <p:spPr bwMode="auto">
            <a:xfrm>
              <a:off x="2525713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8" name="Oval 689"/>
            <p:cNvSpPr>
              <a:spLocks noChangeArrowheads="1"/>
            </p:cNvSpPr>
            <p:nvPr/>
          </p:nvSpPr>
          <p:spPr bwMode="auto">
            <a:xfrm>
              <a:off x="2525713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9" name="Oval 690"/>
            <p:cNvSpPr>
              <a:spLocks noChangeArrowheads="1"/>
            </p:cNvSpPr>
            <p:nvPr/>
          </p:nvSpPr>
          <p:spPr bwMode="auto">
            <a:xfrm>
              <a:off x="2525713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0" name="Oval 691"/>
            <p:cNvSpPr>
              <a:spLocks noChangeArrowheads="1"/>
            </p:cNvSpPr>
            <p:nvPr/>
          </p:nvSpPr>
          <p:spPr bwMode="auto">
            <a:xfrm>
              <a:off x="2525713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1" name="Oval 692"/>
            <p:cNvSpPr>
              <a:spLocks noChangeArrowheads="1"/>
            </p:cNvSpPr>
            <p:nvPr/>
          </p:nvSpPr>
          <p:spPr bwMode="auto">
            <a:xfrm>
              <a:off x="2525713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9" name="Oval 710"/>
            <p:cNvSpPr>
              <a:spLocks noChangeArrowheads="1"/>
            </p:cNvSpPr>
            <p:nvPr/>
          </p:nvSpPr>
          <p:spPr bwMode="auto">
            <a:xfrm>
              <a:off x="2589213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0" name="Oval 711"/>
            <p:cNvSpPr>
              <a:spLocks noChangeArrowheads="1"/>
            </p:cNvSpPr>
            <p:nvPr/>
          </p:nvSpPr>
          <p:spPr bwMode="auto">
            <a:xfrm>
              <a:off x="2589213" y="61849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1" name="Oval 712"/>
            <p:cNvSpPr>
              <a:spLocks noChangeArrowheads="1"/>
            </p:cNvSpPr>
            <p:nvPr/>
          </p:nvSpPr>
          <p:spPr bwMode="auto">
            <a:xfrm>
              <a:off x="2589213" y="62801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2" name="Oval 713"/>
            <p:cNvSpPr>
              <a:spLocks noChangeArrowheads="1"/>
            </p:cNvSpPr>
            <p:nvPr/>
          </p:nvSpPr>
          <p:spPr bwMode="auto">
            <a:xfrm>
              <a:off x="2589213" y="63754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3" name="Oval 714"/>
            <p:cNvSpPr>
              <a:spLocks noChangeArrowheads="1"/>
            </p:cNvSpPr>
            <p:nvPr/>
          </p:nvSpPr>
          <p:spPr bwMode="auto">
            <a:xfrm>
              <a:off x="2589213" y="64706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4" name="Oval 715"/>
            <p:cNvSpPr>
              <a:spLocks noChangeArrowheads="1"/>
            </p:cNvSpPr>
            <p:nvPr/>
          </p:nvSpPr>
          <p:spPr bwMode="auto">
            <a:xfrm>
              <a:off x="2589213" y="6562725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5" name="Oval 716"/>
            <p:cNvSpPr>
              <a:spLocks noChangeArrowheads="1"/>
            </p:cNvSpPr>
            <p:nvPr/>
          </p:nvSpPr>
          <p:spPr bwMode="auto">
            <a:xfrm>
              <a:off x="2589213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6" name="Oval 717"/>
            <p:cNvSpPr>
              <a:spLocks noChangeArrowheads="1"/>
            </p:cNvSpPr>
            <p:nvPr/>
          </p:nvSpPr>
          <p:spPr bwMode="auto">
            <a:xfrm>
              <a:off x="2589213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7" name="Oval 718"/>
            <p:cNvSpPr>
              <a:spLocks noChangeArrowheads="1"/>
            </p:cNvSpPr>
            <p:nvPr/>
          </p:nvSpPr>
          <p:spPr bwMode="auto">
            <a:xfrm>
              <a:off x="2589213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96" name="Oval 737"/>
            <p:cNvSpPr>
              <a:spLocks noChangeArrowheads="1"/>
            </p:cNvSpPr>
            <p:nvPr/>
          </p:nvSpPr>
          <p:spPr bwMode="auto">
            <a:xfrm>
              <a:off x="2652713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97" name="Oval 738"/>
            <p:cNvSpPr>
              <a:spLocks noChangeArrowheads="1"/>
            </p:cNvSpPr>
            <p:nvPr/>
          </p:nvSpPr>
          <p:spPr bwMode="auto">
            <a:xfrm>
              <a:off x="2652713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98" name="Oval 739"/>
            <p:cNvSpPr>
              <a:spLocks noChangeArrowheads="1"/>
            </p:cNvSpPr>
            <p:nvPr/>
          </p:nvSpPr>
          <p:spPr bwMode="auto">
            <a:xfrm>
              <a:off x="2652713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99" name="Oval 740"/>
            <p:cNvSpPr>
              <a:spLocks noChangeArrowheads="1"/>
            </p:cNvSpPr>
            <p:nvPr/>
          </p:nvSpPr>
          <p:spPr bwMode="auto">
            <a:xfrm>
              <a:off x="2652713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00" name="Oval 741"/>
            <p:cNvSpPr>
              <a:spLocks noChangeArrowheads="1"/>
            </p:cNvSpPr>
            <p:nvPr/>
          </p:nvSpPr>
          <p:spPr bwMode="auto">
            <a:xfrm>
              <a:off x="2652713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01" name="Oval 742"/>
            <p:cNvSpPr>
              <a:spLocks noChangeArrowheads="1"/>
            </p:cNvSpPr>
            <p:nvPr/>
          </p:nvSpPr>
          <p:spPr bwMode="auto">
            <a:xfrm>
              <a:off x="2652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02" name="Oval 743"/>
            <p:cNvSpPr>
              <a:spLocks noChangeArrowheads="1"/>
            </p:cNvSpPr>
            <p:nvPr/>
          </p:nvSpPr>
          <p:spPr bwMode="auto">
            <a:xfrm>
              <a:off x="2652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03" name="Oval 744"/>
            <p:cNvSpPr>
              <a:spLocks noChangeArrowheads="1"/>
            </p:cNvSpPr>
            <p:nvPr/>
          </p:nvSpPr>
          <p:spPr bwMode="auto">
            <a:xfrm>
              <a:off x="2652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04" name="Oval 745"/>
            <p:cNvSpPr>
              <a:spLocks noChangeArrowheads="1"/>
            </p:cNvSpPr>
            <p:nvPr/>
          </p:nvSpPr>
          <p:spPr bwMode="auto">
            <a:xfrm>
              <a:off x="2652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2" name="Oval 763"/>
            <p:cNvSpPr>
              <a:spLocks noChangeArrowheads="1"/>
            </p:cNvSpPr>
            <p:nvPr/>
          </p:nvSpPr>
          <p:spPr bwMode="auto">
            <a:xfrm>
              <a:off x="2716213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3" name="Oval 764"/>
            <p:cNvSpPr>
              <a:spLocks noChangeArrowheads="1"/>
            </p:cNvSpPr>
            <p:nvPr/>
          </p:nvSpPr>
          <p:spPr bwMode="auto">
            <a:xfrm>
              <a:off x="2716213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4" name="Oval 765"/>
            <p:cNvSpPr>
              <a:spLocks noChangeArrowheads="1"/>
            </p:cNvSpPr>
            <p:nvPr/>
          </p:nvSpPr>
          <p:spPr bwMode="auto">
            <a:xfrm>
              <a:off x="2716213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5" name="Oval 766"/>
            <p:cNvSpPr>
              <a:spLocks noChangeArrowheads="1"/>
            </p:cNvSpPr>
            <p:nvPr/>
          </p:nvSpPr>
          <p:spPr bwMode="auto">
            <a:xfrm>
              <a:off x="2716213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6" name="Oval 767"/>
            <p:cNvSpPr>
              <a:spLocks noChangeArrowheads="1"/>
            </p:cNvSpPr>
            <p:nvPr/>
          </p:nvSpPr>
          <p:spPr bwMode="auto">
            <a:xfrm>
              <a:off x="2716213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7" name="Oval 768"/>
            <p:cNvSpPr>
              <a:spLocks noChangeArrowheads="1"/>
            </p:cNvSpPr>
            <p:nvPr/>
          </p:nvSpPr>
          <p:spPr bwMode="auto">
            <a:xfrm>
              <a:off x="2716213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8" name="Oval 769"/>
            <p:cNvSpPr>
              <a:spLocks noChangeArrowheads="1"/>
            </p:cNvSpPr>
            <p:nvPr/>
          </p:nvSpPr>
          <p:spPr bwMode="auto">
            <a:xfrm>
              <a:off x="2716213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9" name="Oval 770"/>
            <p:cNvSpPr>
              <a:spLocks noChangeArrowheads="1"/>
            </p:cNvSpPr>
            <p:nvPr/>
          </p:nvSpPr>
          <p:spPr bwMode="auto">
            <a:xfrm>
              <a:off x="2716213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30" name="Oval 771"/>
            <p:cNvSpPr>
              <a:spLocks noChangeArrowheads="1"/>
            </p:cNvSpPr>
            <p:nvPr/>
          </p:nvSpPr>
          <p:spPr bwMode="auto">
            <a:xfrm>
              <a:off x="2716213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9" name="Oval 791"/>
            <p:cNvSpPr>
              <a:spLocks noChangeArrowheads="1"/>
            </p:cNvSpPr>
            <p:nvPr/>
          </p:nvSpPr>
          <p:spPr bwMode="auto">
            <a:xfrm>
              <a:off x="2779713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0" name="Oval 792"/>
            <p:cNvSpPr>
              <a:spLocks noChangeArrowheads="1"/>
            </p:cNvSpPr>
            <p:nvPr/>
          </p:nvSpPr>
          <p:spPr bwMode="auto">
            <a:xfrm>
              <a:off x="2779713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1" name="Oval 793"/>
            <p:cNvSpPr>
              <a:spLocks noChangeArrowheads="1"/>
            </p:cNvSpPr>
            <p:nvPr/>
          </p:nvSpPr>
          <p:spPr bwMode="auto">
            <a:xfrm>
              <a:off x="2779713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2" name="Oval 794"/>
            <p:cNvSpPr>
              <a:spLocks noChangeArrowheads="1"/>
            </p:cNvSpPr>
            <p:nvPr/>
          </p:nvSpPr>
          <p:spPr bwMode="auto">
            <a:xfrm>
              <a:off x="2779713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3" name="Oval 795"/>
            <p:cNvSpPr>
              <a:spLocks noChangeArrowheads="1"/>
            </p:cNvSpPr>
            <p:nvPr/>
          </p:nvSpPr>
          <p:spPr bwMode="auto">
            <a:xfrm>
              <a:off x="2779713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4" name="Oval 796"/>
            <p:cNvSpPr>
              <a:spLocks noChangeArrowheads="1"/>
            </p:cNvSpPr>
            <p:nvPr/>
          </p:nvSpPr>
          <p:spPr bwMode="auto">
            <a:xfrm>
              <a:off x="2779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5" name="Oval 797"/>
            <p:cNvSpPr>
              <a:spLocks noChangeArrowheads="1"/>
            </p:cNvSpPr>
            <p:nvPr/>
          </p:nvSpPr>
          <p:spPr bwMode="auto">
            <a:xfrm>
              <a:off x="2779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6" name="Oval 798"/>
            <p:cNvSpPr>
              <a:spLocks noChangeArrowheads="1"/>
            </p:cNvSpPr>
            <p:nvPr/>
          </p:nvSpPr>
          <p:spPr bwMode="auto">
            <a:xfrm>
              <a:off x="2779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7" name="Oval 799"/>
            <p:cNvSpPr>
              <a:spLocks noChangeArrowheads="1"/>
            </p:cNvSpPr>
            <p:nvPr/>
          </p:nvSpPr>
          <p:spPr bwMode="auto">
            <a:xfrm>
              <a:off x="2779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5" name="Oval 817"/>
            <p:cNvSpPr>
              <a:spLocks noChangeArrowheads="1"/>
            </p:cNvSpPr>
            <p:nvPr/>
          </p:nvSpPr>
          <p:spPr bwMode="auto">
            <a:xfrm>
              <a:off x="2841626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6" name="Oval 818"/>
            <p:cNvSpPr>
              <a:spLocks noChangeArrowheads="1"/>
            </p:cNvSpPr>
            <p:nvPr/>
          </p:nvSpPr>
          <p:spPr bwMode="auto">
            <a:xfrm>
              <a:off x="2841626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7" name="Oval 819"/>
            <p:cNvSpPr>
              <a:spLocks noChangeArrowheads="1"/>
            </p:cNvSpPr>
            <p:nvPr/>
          </p:nvSpPr>
          <p:spPr bwMode="auto">
            <a:xfrm>
              <a:off x="2841626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8" name="Oval 820"/>
            <p:cNvSpPr>
              <a:spLocks noChangeArrowheads="1"/>
            </p:cNvSpPr>
            <p:nvPr/>
          </p:nvSpPr>
          <p:spPr bwMode="auto">
            <a:xfrm>
              <a:off x="2841626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9" name="Oval 821"/>
            <p:cNvSpPr>
              <a:spLocks noChangeArrowheads="1"/>
            </p:cNvSpPr>
            <p:nvPr/>
          </p:nvSpPr>
          <p:spPr bwMode="auto">
            <a:xfrm>
              <a:off x="2841626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0" name="Oval 822"/>
            <p:cNvSpPr>
              <a:spLocks noChangeArrowheads="1"/>
            </p:cNvSpPr>
            <p:nvPr/>
          </p:nvSpPr>
          <p:spPr bwMode="auto">
            <a:xfrm>
              <a:off x="2841626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1" name="Oval 823"/>
            <p:cNvSpPr>
              <a:spLocks noChangeArrowheads="1"/>
            </p:cNvSpPr>
            <p:nvPr/>
          </p:nvSpPr>
          <p:spPr bwMode="auto">
            <a:xfrm>
              <a:off x="2841626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2" name="Oval 824"/>
            <p:cNvSpPr>
              <a:spLocks noChangeArrowheads="1"/>
            </p:cNvSpPr>
            <p:nvPr/>
          </p:nvSpPr>
          <p:spPr bwMode="auto">
            <a:xfrm>
              <a:off x="2841626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3" name="Oval 825"/>
            <p:cNvSpPr>
              <a:spLocks noChangeArrowheads="1"/>
            </p:cNvSpPr>
            <p:nvPr/>
          </p:nvSpPr>
          <p:spPr bwMode="auto">
            <a:xfrm>
              <a:off x="2841626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2" name="Oval 844"/>
            <p:cNvSpPr>
              <a:spLocks noChangeArrowheads="1"/>
            </p:cNvSpPr>
            <p:nvPr/>
          </p:nvSpPr>
          <p:spPr bwMode="auto">
            <a:xfrm>
              <a:off x="2905126" y="61372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3" name="Oval 845"/>
            <p:cNvSpPr>
              <a:spLocks noChangeArrowheads="1"/>
            </p:cNvSpPr>
            <p:nvPr/>
          </p:nvSpPr>
          <p:spPr bwMode="auto">
            <a:xfrm>
              <a:off x="2905126" y="62325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4" name="Oval 846"/>
            <p:cNvSpPr>
              <a:spLocks noChangeArrowheads="1"/>
            </p:cNvSpPr>
            <p:nvPr/>
          </p:nvSpPr>
          <p:spPr bwMode="auto">
            <a:xfrm>
              <a:off x="2905126" y="63277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5" name="Oval 847"/>
            <p:cNvSpPr>
              <a:spLocks noChangeArrowheads="1"/>
            </p:cNvSpPr>
            <p:nvPr/>
          </p:nvSpPr>
          <p:spPr bwMode="auto">
            <a:xfrm>
              <a:off x="2905126" y="64230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6" name="Oval 848"/>
            <p:cNvSpPr>
              <a:spLocks noChangeArrowheads="1"/>
            </p:cNvSpPr>
            <p:nvPr/>
          </p:nvSpPr>
          <p:spPr bwMode="auto">
            <a:xfrm>
              <a:off x="2905126" y="6515101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7" name="Oval 849"/>
            <p:cNvSpPr>
              <a:spLocks noChangeArrowheads="1"/>
            </p:cNvSpPr>
            <p:nvPr/>
          </p:nvSpPr>
          <p:spPr bwMode="auto">
            <a:xfrm>
              <a:off x="2905126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8" name="Oval 850"/>
            <p:cNvSpPr>
              <a:spLocks noChangeArrowheads="1"/>
            </p:cNvSpPr>
            <p:nvPr/>
          </p:nvSpPr>
          <p:spPr bwMode="auto">
            <a:xfrm>
              <a:off x="2905126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9" name="Oval 851"/>
            <p:cNvSpPr>
              <a:spLocks noChangeArrowheads="1"/>
            </p:cNvSpPr>
            <p:nvPr/>
          </p:nvSpPr>
          <p:spPr bwMode="auto">
            <a:xfrm>
              <a:off x="2905126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0" name="Oval 852"/>
            <p:cNvSpPr>
              <a:spLocks noChangeArrowheads="1"/>
            </p:cNvSpPr>
            <p:nvPr/>
          </p:nvSpPr>
          <p:spPr bwMode="auto">
            <a:xfrm>
              <a:off x="2905126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8" name="Oval 870"/>
            <p:cNvSpPr>
              <a:spLocks noChangeArrowheads="1"/>
            </p:cNvSpPr>
            <p:nvPr/>
          </p:nvSpPr>
          <p:spPr bwMode="auto">
            <a:xfrm>
              <a:off x="2968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9" name="Oval 871"/>
            <p:cNvSpPr>
              <a:spLocks noChangeArrowheads="1"/>
            </p:cNvSpPr>
            <p:nvPr/>
          </p:nvSpPr>
          <p:spPr bwMode="auto">
            <a:xfrm>
              <a:off x="2968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0" name="Oval 872"/>
            <p:cNvSpPr>
              <a:spLocks noChangeArrowheads="1"/>
            </p:cNvSpPr>
            <p:nvPr/>
          </p:nvSpPr>
          <p:spPr bwMode="auto">
            <a:xfrm>
              <a:off x="2968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1" name="Oval 873"/>
            <p:cNvSpPr>
              <a:spLocks noChangeArrowheads="1"/>
            </p:cNvSpPr>
            <p:nvPr/>
          </p:nvSpPr>
          <p:spPr bwMode="auto">
            <a:xfrm>
              <a:off x="2968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2" name="Oval 874"/>
            <p:cNvSpPr>
              <a:spLocks noChangeArrowheads="1"/>
            </p:cNvSpPr>
            <p:nvPr/>
          </p:nvSpPr>
          <p:spPr bwMode="auto">
            <a:xfrm>
              <a:off x="2968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3" name="Oval 875"/>
            <p:cNvSpPr>
              <a:spLocks noChangeArrowheads="1"/>
            </p:cNvSpPr>
            <p:nvPr/>
          </p:nvSpPr>
          <p:spPr bwMode="auto">
            <a:xfrm>
              <a:off x="2968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4" name="Oval 876"/>
            <p:cNvSpPr>
              <a:spLocks noChangeArrowheads="1"/>
            </p:cNvSpPr>
            <p:nvPr/>
          </p:nvSpPr>
          <p:spPr bwMode="auto">
            <a:xfrm>
              <a:off x="2968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5" name="Oval 877"/>
            <p:cNvSpPr>
              <a:spLocks noChangeArrowheads="1"/>
            </p:cNvSpPr>
            <p:nvPr/>
          </p:nvSpPr>
          <p:spPr bwMode="auto">
            <a:xfrm>
              <a:off x="2968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6" name="Oval 878"/>
            <p:cNvSpPr>
              <a:spLocks noChangeArrowheads="1"/>
            </p:cNvSpPr>
            <p:nvPr/>
          </p:nvSpPr>
          <p:spPr bwMode="auto">
            <a:xfrm>
              <a:off x="2968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5" name="Oval 897"/>
            <p:cNvSpPr>
              <a:spLocks noChangeArrowheads="1"/>
            </p:cNvSpPr>
            <p:nvPr/>
          </p:nvSpPr>
          <p:spPr bwMode="auto">
            <a:xfrm>
              <a:off x="3032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6" name="Oval 898"/>
            <p:cNvSpPr>
              <a:spLocks noChangeArrowheads="1"/>
            </p:cNvSpPr>
            <p:nvPr/>
          </p:nvSpPr>
          <p:spPr bwMode="auto">
            <a:xfrm>
              <a:off x="3032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7" name="Oval 899"/>
            <p:cNvSpPr>
              <a:spLocks noChangeArrowheads="1"/>
            </p:cNvSpPr>
            <p:nvPr/>
          </p:nvSpPr>
          <p:spPr bwMode="auto">
            <a:xfrm>
              <a:off x="3032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8" name="Oval 900"/>
            <p:cNvSpPr>
              <a:spLocks noChangeArrowheads="1"/>
            </p:cNvSpPr>
            <p:nvPr/>
          </p:nvSpPr>
          <p:spPr bwMode="auto">
            <a:xfrm>
              <a:off x="3032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9" name="Oval 901"/>
            <p:cNvSpPr>
              <a:spLocks noChangeArrowheads="1"/>
            </p:cNvSpPr>
            <p:nvPr/>
          </p:nvSpPr>
          <p:spPr bwMode="auto">
            <a:xfrm>
              <a:off x="3032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0" name="Oval 902"/>
            <p:cNvSpPr>
              <a:spLocks noChangeArrowheads="1"/>
            </p:cNvSpPr>
            <p:nvPr/>
          </p:nvSpPr>
          <p:spPr bwMode="auto">
            <a:xfrm>
              <a:off x="3032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1" name="Oval 903"/>
            <p:cNvSpPr>
              <a:spLocks noChangeArrowheads="1"/>
            </p:cNvSpPr>
            <p:nvPr/>
          </p:nvSpPr>
          <p:spPr bwMode="auto">
            <a:xfrm>
              <a:off x="3032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2" name="Oval 904"/>
            <p:cNvSpPr>
              <a:spLocks noChangeArrowheads="1"/>
            </p:cNvSpPr>
            <p:nvPr/>
          </p:nvSpPr>
          <p:spPr bwMode="auto">
            <a:xfrm>
              <a:off x="3032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3" name="Oval 905"/>
            <p:cNvSpPr>
              <a:spLocks noChangeArrowheads="1"/>
            </p:cNvSpPr>
            <p:nvPr/>
          </p:nvSpPr>
          <p:spPr bwMode="auto">
            <a:xfrm>
              <a:off x="3032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1" name="Oval 923"/>
            <p:cNvSpPr>
              <a:spLocks noChangeArrowheads="1"/>
            </p:cNvSpPr>
            <p:nvPr/>
          </p:nvSpPr>
          <p:spPr bwMode="auto">
            <a:xfrm>
              <a:off x="3095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2" name="Oval 924"/>
            <p:cNvSpPr>
              <a:spLocks noChangeArrowheads="1"/>
            </p:cNvSpPr>
            <p:nvPr/>
          </p:nvSpPr>
          <p:spPr bwMode="auto">
            <a:xfrm>
              <a:off x="3095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3" name="Oval 925"/>
            <p:cNvSpPr>
              <a:spLocks noChangeArrowheads="1"/>
            </p:cNvSpPr>
            <p:nvPr/>
          </p:nvSpPr>
          <p:spPr bwMode="auto">
            <a:xfrm>
              <a:off x="3095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4" name="Oval 926"/>
            <p:cNvSpPr>
              <a:spLocks noChangeArrowheads="1"/>
            </p:cNvSpPr>
            <p:nvPr/>
          </p:nvSpPr>
          <p:spPr bwMode="auto">
            <a:xfrm>
              <a:off x="3095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5" name="Oval 927"/>
            <p:cNvSpPr>
              <a:spLocks noChangeArrowheads="1"/>
            </p:cNvSpPr>
            <p:nvPr/>
          </p:nvSpPr>
          <p:spPr bwMode="auto">
            <a:xfrm>
              <a:off x="3095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6" name="Oval 928"/>
            <p:cNvSpPr>
              <a:spLocks noChangeArrowheads="1"/>
            </p:cNvSpPr>
            <p:nvPr/>
          </p:nvSpPr>
          <p:spPr bwMode="auto">
            <a:xfrm>
              <a:off x="3095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7" name="Oval 929"/>
            <p:cNvSpPr>
              <a:spLocks noChangeArrowheads="1"/>
            </p:cNvSpPr>
            <p:nvPr/>
          </p:nvSpPr>
          <p:spPr bwMode="auto">
            <a:xfrm>
              <a:off x="3095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8" name="Oval 930"/>
            <p:cNvSpPr>
              <a:spLocks noChangeArrowheads="1"/>
            </p:cNvSpPr>
            <p:nvPr/>
          </p:nvSpPr>
          <p:spPr bwMode="auto">
            <a:xfrm>
              <a:off x="3095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9" name="Oval 931"/>
            <p:cNvSpPr>
              <a:spLocks noChangeArrowheads="1"/>
            </p:cNvSpPr>
            <p:nvPr/>
          </p:nvSpPr>
          <p:spPr bwMode="auto">
            <a:xfrm>
              <a:off x="3095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8" name="Oval 950"/>
            <p:cNvSpPr>
              <a:spLocks noChangeArrowheads="1"/>
            </p:cNvSpPr>
            <p:nvPr/>
          </p:nvSpPr>
          <p:spPr bwMode="auto">
            <a:xfrm>
              <a:off x="3159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9" name="Oval 951"/>
            <p:cNvSpPr>
              <a:spLocks noChangeArrowheads="1"/>
            </p:cNvSpPr>
            <p:nvPr/>
          </p:nvSpPr>
          <p:spPr bwMode="auto">
            <a:xfrm>
              <a:off x="3159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0" name="Oval 952"/>
            <p:cNvSpPr>
              <a:spLocks noChangeArrowheads="1"/>
            </p:cNvSpPr>
            <p:nvPr/>
          </p:nvSpPr>
          <p:spPr bwMode="auto">
            <a:xfrm>
              <a:off x="3159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1" name="Oval 953"/>
            <p:cNvSpPr>
              <a:spLocks noChangeArrowheads="1"/>
            </p:cNvSpPr>
            <p:nvPr/>
          </p:nvSpPr>
          <p:spPr bwMode="auto">
            <a:xfrm>
              <a:off x="3159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2" name="Oval 954"/>
            <p:cNvSpPr>
              <a:spLocks noChangeArrowheads="1"/>
            </p:cNvSpPr>
            <p:nvPr/>
          </p:nvSpPr>
          <p:spPr bwMode="auto">
            <a:xfrm>
              <a:off x="3159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3" name="Oval 955"/>
            <p:cNvSpPr>
              <a:spLocks noChangeArrowheads="1"/>
            </p:cNvSpPr>
            <p:nvPr/>
          </p:nvSpPr>
          <p:spPr bwMode="auto">
            <a:xfrm>
              <a:off x="3159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4" name="Oval 956"/>
            <p:cNvSpPr>
              <a:spLocks noChangeArrowheads="1"/>
            </p:cNvSpPr>
            <p:nvPr/>
          </p:nvSpPr>
          <p:spPr bwMode="auto">
            <a:xfrm>
              <a:off x="3159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5" name="Oval 957"/>
            <p:cNvSpPr>
              <a:spLocks noChangeArrowheads="1"/>
            </p:cNvSpPr>
            <p:nvPr/>
          </p:nvSpPr>
          <p:spPr bwMode="auto">
            <a:xfrm>
              <a:off x="3159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6" name="Oval 958"/>
            <p:cNvSpPr>
              <a:spLocks noChangeArrowheads="1"/>
            </p:cNvSpPr>
            <p:nvPr/>
          </p:nvSpPr>
          <p:spPr bwMode="auto">
            <a:xfrm>
              <a:off x="3159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4" name="Oval 976"/>
            <p:cNvSpPr>
              <a:spLocks noChangeArrowheads="1"/>
            </p:cNvSpPr>
            <p:nvPr/>
          </p:nvSpPr>
          <p:spPr bwMode="auto">
            <a:xfrm>
              <a:off x="3219451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5" name="Oval 977"/>
            <p:cNvSpPr>
              <a:spLocks noChangeArrowheads="1"/>
            </p:cNvSpPr>
            <p:nvPr/>
          </p:nvSpPr>
          <p:spPr bwMode="auto">
            <a:xfrm>
              <a:off x="3219451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6" name="Oval 978"/>
            <p:cNvSpPr>
              <a:spLocks noChangeArrowheads="1"/>
            </p:cNvSpPr>
            <p:nvPr/>
          </p:nvSpPr>
          <p:spPr bwMode="auto">
            <a:xfrm>
              <a:off x="3219451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7" name="Oval 979"/>
            <p:cNvSpPr>
              <a:spLocks noChangeArrowheads="1"/>
            </p:cNvSpPr>
            <p:nvPr/>
          </p:nvSpPr>
          <p:spPr bwMode="auto">
            <a:xfrm>
              <a:off x="3219451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8" name="Oval 980"/>
            <p:cNvSpPr>
              <a:spLocks noChangeArrowheads="1"/>
            </p:cNvSpPr>
            <p:nvPr/>
          </p:nvSpPr>
          <p:spPr bwMode="auto">
            <a:xfrm>
              <a:off x="3219451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9" name="Oval 981"/>
            <p:cNvSpPr>
              <a:spLocks noChangeArrowheads="1"/>
            </p:cNvSpPr>
            <p:nvPr/>
          </p:nvSpPr>
          <p:spPr bwMode="auto">
            <a:xfrm>
              <a:off x="3219451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0" name="Oval 982"/>
            <p:cNvSpPr>
              <a:spLocks noChangeArrowheads="1"/>
            </p:cNvSpPr>
            <p:nvPr/>
          </p:nvSpPr>
          <p:spPr bwMode="auto">
            <a:xfrm>
              <a:off x="3219451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1" name="Oval 983"/>
            <p:cNvSpPr>
              <a:spLocks noChangeArrowheads="1"/>
            </p:cNvSpPr>
            <p:nvPr/>
          </p:nvSpPr>
          <p:spPr bwMode="auto">
            <a:xfrm>
              <a:off x="3219451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2" name="Oval 984"/>
            <p:cNvSpPr>
              <a:spLocks noChangeArrowheads="1"/>
            </p:cNvSpPr>
            <p:nvPr/>
          </p:nvSpPr>
          <p:spPr bwMode="auto">
            <a:xfrm>
              <a:off x="3219451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2" name="Oval 1004"/>
            <p:cNvSpPr>
              <a:spLocks noChangeArrowheads="1"/>
            </p:cNvSpPr>
            <p:nvPr/>
          </p:nvSpPr>
          <p:spPr bwMode="auto">
            <a:xfrm>
              <a:off x="334803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3" name="Oval 1005"/>
            <p:cNvSpPr>
              <a:spLocks noChangeArrowheads="1"/>
            </p:cNvSpPr>
            <p:nvPr/>
          </p:nvSpPr>
          <p:spPr bwMode="auto">
            <a:xfrm>
              <a:off x="334803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4" name="Oval 1006"/>
            <p:cNvSpPr>
              <a:spLocks noChangeArrowheads="1"/>
            </p:cNvSpPr>
            <p:nvPr/>
          </p:nvSpPr>
          <p:spPr bwMode="auto">
            <a:xfrm>
              <a:off x="334803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5" name="Oval 1007"/>
            <p:cNvSpPr>
              <a:spLocks noChangeArrowheads="1"/>
            </p:cNvSpPr>
            <p:nvPr/>
          </p:nvSpPr>
          <p:spPr bwMode="auto">
            <a:xfrm>
              <a:off x="334803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6" name="Oval 1008"/>
            <p:cNvSpPr>
              <a:spLocks noChangeArrowheads="1"/>
            </p:cNvSpPr>
            <p:nvPr/>
          </p:nvSpPr>
          <p:spPr bwMode="auto">
            <a:xfrm>
              <a:off x="334803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7" name="Oval 1009"/>
            <p:cNvSpPr>
              <a:spLocks noChangeArrowheads="1"/>
            </p:cNvSpPr>
            <p:nvPr/>
          </p:nvSpPr>
          <p:spPr bwMode="auto">
            <a:xfrm>
              <a:off x="334803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8" name="Oval 1010"/>
            <p:cNvSpPr>
              <a:spLocks noChangeArrowheads="1"/>
            </p:cNvSpPr>
            <p:nvPr/>
          </p:nvSpPr>
          <p:spPr bwMode="auto">
            <a:xfrm>
              <a:off x="334803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9" name="Oval 1011"/>
            <p:cNvSpPr>
              <a:spLocks noChangeArrowheads="1"/>
            </p:cNvSpPr>
            <p:nvPr/>
          </p:nvSpPr>
          <p:spPr bwMode="auto">
            <a:xfrm>
              <a:off x="334803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0" name="Oval 1012"/>
            <p:cNvSpPr>
              <a:spLocks noChangeArrowheads="1"/>
            </p:cNvSpPr>
            <p:nvPr/>
          </p:nvSpPr>
          <p:spPr bwMode="auto">
            <a:xfrm>
              <a:off x="334803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9" name="Oval 1031"/>
            <p:cNvSpPr>
              <a:spLocks noChangeArrowheads="1"/>
            </p:cNvSpPr>
            <p:nvPr/>
          </p:nvSpPr>
          <p:spPr bwMode="auto">
            <a:xfrm>
              <a:off x="3282950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0" name="Oval 1032"/>
            <p:cNvSpPr>
              <a:spLocks noChangeArrowheads="1"/>
            </p:cNvSpPr>
            <p:nvPr/>
          </p:nvSpPr>
          <p:spPr bwMode="auto">
            <a:xfrm>
              <a:off x="3282950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1" name="Oval 1033"/>
            <p:cNvSpPr>
              <a:spLocks noChangeArrowheads="1"/>
            </p:cNvSpPr>
            <p:nvPr/>
          </p:nvSpPr>
          <p:spPr bwMode="auto">
            <a:xfrm>
              <a:off x="3282950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2" name="Oval 1034"/>
            <p:cNvSpPr>
              <a:spLocks noChangeArrowheads="1"/>
            </p:cNvSpPr>
            <p:nvPr/>
          </p:nvSpPr>
          <p:spPr bwMode="auto">
            <a:xfrm>
              <a:off x="3282950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3" name="Oval 1035"/>
            <p:cNvSpPr>
              <a:spLocks noChangeArrowheads="1"/>
            </p:cNvSpPr>
            <p:nvPr/>
          </p:nvSpPr>
          <p:spPr bwMode="auto">
            <a:xfrm>
              <a:off x="3282950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4" name="Oval 1036"/>
            <p:cNvSpPr>
              <a:spLocks noChangeArrowheads="1"/>
            </p:cNvSpPr>
            <p:nvPr/>
          </p:nvSpPr>
          <p:spPr bwMode="auto">
            <a:xfrm>
              <a:off x="3282950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5" name="Oval 1037"/>
            <p:cNvSpPr>
              <a:spLocks noChangeArrowheads="1"/>
            </p:cNvSpPr>
            <p:nvPr/>
          </p:nvSpPr>
          <p:spPr bwMode="auto">
            <a:xfrm>
              <a:off x="3282950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6" name="Oval 1038"/>
            <p:cNvSpPr>
              <a:spLocks noChangeArrowheads="1"/>
            </p:cNvSpPr>
            <p:nvPr/>
          </p:nvSpPr>
          <p:spPr bwMode="auto">
            <a:xfrm>
              <a:off x="3282950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7" name="Oval 1039"/>
            <p:cNvSpPr>
              <a:spLocks noChangeArrowheads="1"/>
            </p:cNvSpPr>
            <p:nvPr/>
          </p:nvSpPr>
          <p:spPr bwMode="auto">
            <a:xfrm>
              <a:off x="3282950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5" name="Freeform 1057"/>
            <p:cNvSpPr>
              <a:spLocks/>
            </p:cNvSpPr>
            <p:nvPr/>
          </p:nvSpPr>
          <p:spPr bwMode="auto">
            <a:xfrm>
              <a:off x="2111375" y="5476875"/>
              <a:ext cx="1500188" cy="582613"/>
            </a:xfrm>
            <a:custGeom>
              <a:avLst/>
              <a:gdLst>
                <a:gd name="T0" fmla="*/ 813 w 945"/>
                <a:gd name="T1" fmla="*/ 367 h 367"/>
                <a:gd name="T2" fmla="*/ 133 w 945"/>
                <a:gd name="T3" fmla="*/ 367 h 367"/>
                <a:gd name="T4" fmla="*/ 0 w 945"/>
                <a:gd name="T5" fmla="*/ 0 h 367"/>
                <a:gd name="T6" fmla="*/ 945 w 945"/>
                <a:gd name="T7" fmla="*/ 0 h 367"/>
                <a:gd name="T8" fmla="*/ 813 w 945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5" h="367">
                  <a:moveTo>
                    <a:pt x="813" y="367"/>
                  </a:moveTo>
                  <a:lnTo>
                    <a:pt x="133" y="367"/>
                  </a:lnTo>
                  <a:lnTo>
                    <a:pt x="0" y="0"/>
                  </a:lnTo>
                  <a:lnTo>
                    <a:pt x="945" y="0"/>
                  </a:lnTo>
                  <a:lnTo>
                    <a:pt x="813" y="367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9" name="任意多边形 1208"/>
            <p:cNvSpPr>
              <a:spLocks/>
            </p:cNvSpPr>
            <p:nvPr/>
          </p:nvSpPr>
          <p:spPr bwMode="auto">
            <a:xfrm>
              <a:off x="1821960" y="604838"/>
              <a:ext cx="2079324" cy="4913313"/>
            </a:xfrm>
            <a:custGeom>
              <a:avLst/>
              <a:gdLst/>
              <a:ahLst/>
              <a:cxnLst/>
              <a:rect l="l" t="t" r="r" b="b"/>
              <a:pathLst>
                <a:path w="2079324" h="4913313">
                  <a:moveTo>
                    <a:pt x="286348" y="1776112"/>
                  </a:moveTo>
                  <a:cubicBezTo>
                    <a:pt x="290662" y="1775482"/>
                    <a:pt x="294500" y="1777035"/>
                    <a:pt x="297860" y="1780768"/>
                  </a:cubicBezTo>
                  <a:cubicBezTo>
                    <a:pt x="305603" y="1788816"/>
                    <a:pt x="303446" y="1797265"/>
                    <a:pt x="291388" y="1806115"/>
                  </a:cubicBezTo>
                  <a:cubicBezTo>
                    <a:pt x="289175" y="1808106"/>
                    <a:pt x="287516" y="1809599"/>
                    <a:pt x="286410" y="1810595"/>
                  </a:cubicBezTo>
                  <a:lnTo>
                    <a:pt x="266996" y="1789023"/>
                  </a:lnTo>
                  <a:cubicBezTo>
                    <a:pt x="268102" y="1788028"/>
                    <a:pt x="269761" y="1786534"/>
                    <a:pt x="271974" y="1784543"/>
                  </a:cubicBezTo>
                  <a:cubicBezTo>
                    <a:pt x="277242" y="1779551"/>
                    <a:pt x="282034" y="1776741"/>
                    <a:pt x="286348" y="1776112"/>
                  </a:cubicBezTo>
                  <a:close/>
                  <a:moveTo>
                    <a:pt x="291565" y="1753959"/>
                  </a:moveTo>
                  <a:cubicBezTo>
                    <a:pt x="282833" y="1754685"/>
                    <a:pt x="273274" y="1759846"/>
                    <a:pt x="262889" y="1769443"/>
                  </a:cubicBezTo>
                  <a:lnTo>
                    <a:pt x="239243" y="1790724"/>
                  </a:lnTo>
                  <a:lnTo>
                    <a:pt x="308312" y="1867469"/>
                  </a:lnTo>
                  <a:lnTo>
                    <a:pt x="324491" y="1852909"/>
                  </a:lnTo>
                  <a:lnTo>
                    <a:pt x="297984" y="1823455"/>
                  </a:lnTo>
                  <a:lnTo>
                    <a:pt x="310014" y="1812628"/>
                  </a:lnTo>
                  <a:cubicBezTo>
                    <a:pt x="326414" y="1796367"/>
                    <a:pt x="328170" y="1780520"/>
                    <a:pt x="315283" y="1765088"/>
                  </a:cubicBezTo>
                  <a:cubicBezTo>
                    <a:pt x="308203" y="1756943"/>
                    <a:pt x="300297" y="1753234"/>
                    <a:pt x="291565" y="1753959"/>
                  </a:cubicBezTo>
                  <a:close/>
                  <a:moveTo>
                    <a:pt x="350068" y="1718766"/>
                  </a:moveTo>
                  <a:cubicBezTo>
                    <a:pt x="354382" y="1718136"/>
                    <a:pt x="358219" y="1719689"/>
                    <a:pt x="361579" y="1723422"/>
                  </a:cubicBezTo>
                  <a:cubicBezTo>
                    <a:pt x="369323" y="1731470"/>
                    <a:pt x="367166" y="1739919"/>
                    <a:pt x="355108" y="1748769"/>
                  </a:cubicBezTo>
                  <a:cubicBezTo>
                    <a:pt x="352895" y="1750760"/>
                    <a:pt x="351236" y="1752253"/>
                    <a:pt x="350130" y="1753249"/>
                  </a:cubicBezTo>
                  <a:lnTo>
                    <a:pt x="330715" y="1731677"/>
                  </a:lnTo>
                  <a:cubicBezTo>
                    <a:pt x="331822" y="1730681"/>
                    <a:pt x="333481" y="1729188"/>
                    <a:pt x="335694" y="1727197"/>
                  </a:cubicBezTo>
                  <a:cubicBezTo>
                    <a:pt x="340962" y="1722205"/>
                    <a:pt x="345754" y="1719395"/>
                    <a:pt x="350068" y="1718766"/>
                  </a:cubicBezTo>
                  <a:close/>
                  <a:moveTo>
                    <a:pt x="355285" y="1696613"/>
                  </a:moveTo>
                  <a:cubicBezTo>
                    <a:pt x="346552" y="1697339"/>
                    <a:pt x="336994" y="1702500"/>
                    <a:pt x="326609" y="1712097"/>
                  </a:cubicBezTo>
                  <a:lnTo>
                    <a:pt x="302963" y="1733377"/>
                  </a:lnTo>
                  <a:lnTo>
                    <a:pt x="372032" y="1810123"/>
                  </a:lnTo>
                  <a:lnTo>
                    <a:pt x="388211" y="1795563"/>
                  </a:lnTo>
                  <a:lnTo>
                    <a:pt x="361703" y="1766109"/>
                  </a:lnTo>
                  <a:lnTo>
                    <a:pt x="373734" y="1755282"/>
                  </a:lnTo>
                  <a:cubicBezTo>
                    <a:pt x="390134" y="1739020"/>
                    <a:pt x="391890" y="1723174"/>
                    <a:pt x="379003" y="1707742"/>
                  </a:cubicBezTo>
                  <a:cubicBezTo>
                    <a:pt x="371923" y="1699597"/>
                    <a:pt x="364017" y="1695887"/>
                    <a:pt x="355285" y="1696613"/>
                  </a:cubicBezTo>
                  <a:close/>
                  <a:moveTo>
                    <a:pt x="489143" y="1628891"/>
                  </a:moveTo>
                  <a:lnTo>
                    <a:pt x="509677" y="1651707"/>
                  </a:lnTo>
                  <a:lnTo>
                    <a:pt x="501795" y="1658801"/>
                  </a:lnTo>
                  <a:lnTo>
                    <a:pt x="481261" y="1635985"/>
                  </a:lnTo>
                  <a:close/>
                  <a:moveTo>
                    <a:pt x="423101" y="1625256"/>
                  </a:moveTo>
                  <a:lnTo>
                    <a:pt x="360875" y="1681258"/>
                  </a:lnTo>
                  <a:lnTo>
                    <a:pt x="372449" y="1694118"/>
                  </a:lnTo>
                  <a:lnTo>
                    <a:pt x="395265" y="1673584"/>
                  </a:lnTo>
                  <a:lnTo>
                    <a:pt x="452760" y="1737470"/>
                  </a:lnTo>
                  <a:lnTo>
                    <a:pt x="469354" y="1722536"/>
                  </a:lnTo>
                  <a:lnTo>
                    <a:pt x="411858" y="1658650"/>
                  </a:lnTo>
                  <a:lnTo>
                    <a:pt x="434675" y="1638116"/>
                  </a:lnTo>
                  <a:close/>
                  <a:moveTo>
                    <a:pt x="485825" y="1579318"/>
                  </a:moveTo>
                  <a:lnTo>
                    <a:pt x="508972" y="1605038"/>
                  </a:lnTo>
                  <a:lnTo>
                    <a:pt x="498601" y="1614372"/>
                  </a:lnTo>
                  <a:lnTo>
                    <a:pt x="491881" y="1606905"/>
                  </a:lnTo>
                  <a:lnTo>
                    <a:pt x="472798" y="1624079"/>
                  </a:lnTo>
                  <a:cubicBezTo>
                    <a:pt x="471416" y="1620317"/>
                    <a:pt x="469162" y="1615588"/>
                    <a:pt x="466037" y="1609891"/>
                  </a:cubicBezTo>
                  <a:cubicBezTo>
                    <a:pt x="464322" y="1607430"/>
                    <a:pt x="463230" y="1605660"/>
                    <a:pt x="462760" y="1604581"/>
                  </a:cubicBezTo>
                  <a:lnTo>
                    <a:pt x="479768" y="1589274"/>
                  </a:lnTo>
                  <a:lnTo>
                    <a:pt x="477528" y="1586785"/>
                  </a:lnTo>
                  <a:close/>
                  <a:moveTo>
                    <a:pt x="506608" y="1559862"/>
                  </a:moveTo>
                  <a:lnTo>
                    <a:pt x="530129" y="1585997"/>
                  </a:lnTo>
                  <a:lnTo>
                    <a:pt x="521832" y="1593464"/>
                  </a:lnTo>
                  <a:lnTo>
                    <a:pt x="498312" y="1567329"/>
                  </a:lnTo>
                  <a:close/>
                  <a:moveTo>
                    <a:pt x="518058" y="1530036"/>
                  </a:moveTo>
                  <a:lnTo>
                    <a:pt x="466618" y="1576331"/>
                  </a:lnTo>
                  <a:lnTo>
                    <a:pt x="468858" y="1578820"/>
                  </a:lnTo>
                  <a:lnTo>
                    <a:pt x="426544" y="1616901"/>
                  </a:lnTo>
                  <a:lnTo>
                    <a:pt x="436625" y="1628102"/>
                  </a:lnTo>
                  <a:lnTo>
                    <a:pt x="449485" y="1616528"/>
                  </a:lnTo>
                  <a:cubicBezTo>
                    <a:pt x="459524" y="1631020"/>
                    <a:pt x="464999" y="1647116"/>
                    <a:pt x="465912" y="1664816"/>
                  </a:cubicBezTo>
                  <a:cubicBezTo>
                    <a:pt x="469037" y="1665507"/>
                    <a:pt x="473586" y="1666669"/>
                    <a:pt x="479560" y="1668300"/>
                  </a:cubicBezTo>
                  <a:cubicBezTo>
                    <a:pt x="478260" y="1667968"/>
                    <a:pt x="479684" y="1668439"/>
                    <a:pt x="483832" y="1669711"/>
                  </a:cubicBezTo>
                  <a:lnTo>
                    <a:pt x="483833" y="1662202"/>
                  </a:lnTo>
                  <a:lnTo>
                    <a:pt x="507353" y="1688337"/>
                  </a:lnTo>
                  <a:lnTo>
                    <a:pt x="518969" y="1677884"/>
                  </a:lnTo>
                  <a:lnTo>
                    <a:pt x="510755" y="1668757"/>
                  </a:lnTo>
                  <a:lnTo>
                    <a:pt x="518637" y="1661663"/>
                  </a:lnTo>
                  <a:lnTo>
                    <a:pt x="521624" y="1664982"/>
                  </a:lnTo>
                  <a:lnTo>
                    <a:pt x="534069" y="1653782"/>
                  </a:lnTo>
                  <a:lnTo>
                    <a:pt x="508682" y="1625573"/>
                  </a:lnTo>
                  <a:lnTo>
                    <a:pt x="519053" y="1616239"/>
                  </a:lnTo>
                  <a:lnTo>
                    <a:pt x="521293" y="1618728"/>
                  </a:lnTo>
                  <a:cubicBezTo>
                    <a:pt x="535286" y="1633164"/>
                    <a:pt x="539296" y="1649578"/>
                    <a:pt x="533322" y="1667969"/>
                  </a:cubicBezTo>
                  <a:cubicBezTo>
                    <a:pt x="534124" y="1667748"/>
                    <a:pt x="535452" y="1667554"/>
                    <a:pt x="537305" y="1667388"/>
                  </a:cubicBezTo>
                  <a:cubicBezTo>
                    <a:pt x="544993" y="1666476"/>
                    <a:pt x="550552" y="1665978"/>
                    <a:pt x="553981" y="1665895"/>
                  </a:cubicBezTo>
                  <a:cubicBezTo>
                    <a:pt x="554977" y="1641973"/>
                    <a:pt x="547981" y="1622241"/>
                    <a:pt x="532991" y="1606698"/>
                  </a:cubicBezTo>
                  <a:lnTo>
                    <a:pt x="531498" y="1605038"/>
                  </a:lnTo>
                  <a:lnTo>
                    <a:pt x="540210" y="1597198"/>
                  </a:lnTo>
                  <a:lnTo>
                    <a:pt x="579784" y="1641171"/>
                  </a:lnTo>
                  <a:lnTo>
                    <a:pt x="593059" y="1629224"/>
                  </a:lnTo>
                  <a:lnTo>
                    <a:pt x="553485" y="1585251"/>
                  </a:lnTo>
                  <a:lnTo>
                    <a:pt x="565100" y="1574797"/>
                  </a:lnTo>
                  <a:lnTo>
                    <a:pt x="554646" y="1563182"/>
                  </a:lnTo>
                  <a:lnTo>
                    <a:pt x="543031" y="1573635"/>
                  </a:lnTo>
                  <a:lnTo>
                    <a:pt x="520257" y="1548330"/>
                  </a:lnTo>
                  <a:lnTo>
                    <a:pt x="528139" y="1541237"/>
                  </a:lnTo>
                  <a:close/>
                  <a:moveTo>
                    <a:pt x="598786" y="1505437"/>
                  </a:moveTo>
                  <a:cubicBezTo>
                    <a:pt x="588166" y="1506986"/>
                    <a:pt x="582179" y="1508119"/>
                    <a:pt x="580823" y="1508839"/>
                  </a:cubicBezTo>
                  <a:cubicBezTo>
                    <a:pt x="579745" y="1524326"/>
                    <a:pt x="576343" y="1538900"/>
                    <a:pt x="570618" y="1552562"/>
                  </a:cubicBezTo>
                  <a:lnTo>
                    <a:pt x="588041" y="1551899"/>
                  </a:lnTo>
                  <a:cubicBezTo>
                    <a:pt x="592660" y="1539232"/>
                    <a:pt x="596559" y="1525211"/>
                    <a:pt x="599740" y="1509834"/>
                  </a:cubicBezTo>
                  <a:cubicBezTo>
                    <a:pt x="599768" y="1509309"/>
                    <a:pt x="599906" y="1509184"/>
                    <a:pt x="600155" y="1509461"/>
                  </a:cubicBezTo>
                  <a:cubicBezTo>
                    <a:pt x="600570" y="1506585"/>
                    <a:pt x="600113" y="1505243"/>
                    <a:pt x="598786" y="1505437"/>
                  </a:cubicBezTo>
                  <a:close/>
                  <a:moveTo>
                    <a:pt x="645206" y="1501953"/>
                  </a:moveTo>
                  <a:lnTo>
                    <a:pt x="623220" y="1521741"/>
                  </a:lnTo>
                  <a:cubicBezTo>
                    <a:pt x="621035" y="1518201"/>
                    <a:pt x="619002" y="1514273"/>
                    <a:pt x="617122" y="1509959"/>
                  </a:cubicBezTo>
                  <a:cubicBezTo>
                    <a:pt x="616403" y="1508604"/>
                    <a:pt x="615919" y="1507788"/>
                    <a:pt x="615670" y="1507512"/>
                  </a:cubicBezTo>
                  <a:cubicBezTo>
                    <a:pt x="614895" y="1507207"/>
                    <a:pt x="609267" y="1511521"/>
                    <a:pt x="598786" y="1520454"/>
                  </a:cubicBezTo>
                  <a:cubicBezTo>
                    <a:pt x="599505" y="1521809"/>
                    <a:pt x="601468" y="1524547"/>
                    <a:pt x="604676" y="1528668"/>
                  </a:cubicBezTo>
                  <a:cubicBezTo>
                    <a:pt x="606889" y="1531682"/>
                    <a:pt x="608493" y="1533743"/>
                    <a:pt x="609488" y="1534849"/>
                  </a:cubicBezTo>
                  <a:lnTo>
                    <a:pt x="584183" y="1557623"/>
                  </a:lnTo>
                  <a:lnTo>
                    <a:pt x="594263" y="1568824"/>
                  </a:lnTo>
                  <a:lnTo>
                    <a:pt x="617494" y="1547917"/>
                  </a:lnTo>
                  <a:cubicBezTo>
                    <a:pt x="624961" y="1561219"/>
                    <a:pt x="621048" y="1578006"/>
                    <a:pt x="605754" y="1598278"/>
                  </a:cubicBezTo>
                  <a:cubicBezTo>
                    <a:pt x="613359" y="1598941"/>
                    <a:pt x="619748" y="1600200"/>
                    <a:pt x="624919" y="1602053"/>
                  </a:cubicBezTo>
                  <a:cubicBezTo>
                    <a:pt x="641596" y="1575531"/>
                    <a:pt x="643698" y="1553116"/>
                    <a:pt x="631226" y="1534808"/>
                  </a:cubicBezTo>
                  <a:lnTo>
                    <a:pt x="642012" y="1525101"/>
                  </a:lnTo>
                  <a:lnTo>
                    <a:pt x="664039" y="1549577"/>
                  </a:lnTo>
                  <a:cubicBezTo>
                    <a:pt x="667662" y="1555827"/>
                    <a:pt x="673511" y="1554817"/>
                    <a:pt x="681587" y="1546548"/>
                  </a:cubicBezTo>
                  <a:lnTo>
                    <a:pt x="696521" y="1533108"/>
                  </a:lnTo>
                  <a:cubicBezTo>
                    <a:pt x="706311" y="1527300"/>
                    <a:pt x="705094" y="1517884"/>
                    <a:pt x="692871" y="1504858"/>
                  </a:cubicBezTo>
                  <a:cubicBezTo>
                    <a:pt x="688252" y="1507512"/>
                    <a:pt x="682445" y="1510236"/>
                    <a:pt x="675448" y="1513030"/>
                  </a:cubicBezTo>
                  <a:cubicBezTo>
                    <a:pt x="682942" y="1520801"/>
                    <a:pt x="684394" y="1525751"/>
                    <a:pt x="679803" y="1527881"/>
                  </a:cubicBezTo>
                  <a:lnTo>
                    <a:pt x="675655" y="1531614"/>
                  </a:lnTo>
                  <a:cubicBezTo>
                    <a:pt x="674244" y="1533384"/>
                    <a:pt x="672433" y="1532762"/>
                    <a:pt x="670220" y="1529747"/>
                  </a:cubicBezTo>
                  <a:close/>
                  <a:moveTo>
                    <a:pt x="654374" y="1477934"/>
                  </a:moveTo>
                  <a:cubicBezTo>
                    <a:pt x="643561" y="1478155"/>
                    <a:pt x="628544" y="1480658"/>
                    <a:pt x="609323" y="1485442"/>
                  </a:cubicBezTo>
                  <a:cubicBezTo>
                    <a:pt x="608991" y="1491748"/>
                    <a:pt x="608300" y="1497376"/>
                    <a:pt x="607249" y="1502326"/>
                  </a:cubicBezTo>
                  <a:cubicBezTo>
                    <a:pt x="627216" y="1498371"/>
                    <a:pt x="642593" y="1496546"/>
                    <a:pt x="653378" y="1496851"/>
                  </a:cubicBezTo>
                  <a:close/>
                  <a:moveTo>
                    <a:pt x="627659" y="1444913"/>
                  </a:moveTo>
                  <a:lnTo>
                    <a:pt x="592813" y="1476274"/>
                  </a:lnTo>
                  <a:cubicBezTo>
                    <a:pt x="591070" y="1474338"/>
                    <a:pt x="588443" y="1471697"/>
                    <a:pt x="584931" y="1468351"/>
                  </a:cubicBezTo>
                  <a:cubicBezTo>
                    <a:pt x="583659" y="1467493"/>
                    <a:pt x="582774" y="1466788"/>
                    <a:pt x="582276" y="1466235"/>
                  </a:cubicBezTo>
                  <a:cubicBezTo>
                    <a:pt x="581750" y="1466207"/>
                    <a:pt x="579123" y="1468572"/>
                    <a:pt x="574394" y="1473328"/>
                  </a:cubicBezTo>
                  <a:cubicBezTo>
                    <a:pt x="569139" y="1478058"/>
                    <a:pt x="566498" y="1480685"/>
                    <a:pt x="566470" y="1481210"/>
                  </a:cubicBezTo>
                  <a:cubicBezTo>
                    <a:pt x="570812" y="1483810"/>
                    <a:pt x="574891" y="1486396"/>
                    <a:pt x="578708" y="1488968"/>
                  </a:cubicBezTo>
                  <a:lnTo>
                    <a:pt x="543032" y="1521076"/>
                  </a:lnTo>
                  <a:lnTo>
                    <a:pt x="561699" y="1541818"/>
                  </a:lnTo>
                  <a:lnTo>
                    <a:pt x="574559" y="1530244"/>
                  </a:lnTo>
                  <a:lnTo>
                    <a:pt x="565972" y="1520703"/>
                  </a:lnTo>
                  <a:lnTo>
                    <a:pt x="624465" y="1468061"/>
                  </a:lnTo>
                  <a:lnTo>
                    <a:pt x="632305" y="1476772"/>
                  </a:lnTo>
                  <a:lnTo>
                    <a:pt x="645580" y="1464825"/>
                  </a:lnTo>
                  <a:close/>
                  <a:moveTo>
                    <a:pt x="667940" y="1415418"/>
                  </a:moveTo>
                  <a:cubicBezTo>
                    <a:pt x="675545" y="1426094"/>
                    <a:pt x="680952" y="1435994"/>
                    <a:pt x="684160" y="1445121"/>
                  </a:cubicBezTo>
                  <a:cubicBezTo>
                    <a:pt x="693646" y="1445093"/>
                    <a:pt x="701127" y="1448122"/>
                    <a:pt x="706603" y="1454206"/>
                  </a:cubicBezTo>
                  <a:cubicBezTo>
                    <a:pt x="711636" y="1458687"/>
                    <a:pt x="711235" y="1463803"/>
                    <a:pt x="705399" y="1469555"/>
                  </a:cubicBezTo>
                  <a:lnTo>
                    <a:pt x="661718" y="1421019"/>
                  </a:lnTo>
                  <a:close/>
                  <a:moveTo>
                    <a:pt x="770447" y="1382482"/>
                  </a:moveTo>
                  <a:lnTo>
                    <a:pt x="710295" y="1436617"/>
                  </a:lnTo>
                  <a:lnTo>
                    <a:pt x="717762" y="1444914"/>
                  </a:lnTo>
                  <a:cubicBezTo>
                    <a:pt x="709935" y="1438442"/>
                    <a:pt x="702123" y="1434211"/>
                    <a:pt x="694324" y="1432220"/>
                  </a:cubicBezTo>
                  <a:cubicBezTo>
                    <a:pt x="693356" y="1430588"/>
                    <a:pt x="691544" y="1427463"/>
                    <a:pt x="688889" y="1422844"/>
                  </a:cubicBezTo>
                  <a:cubicBezTo>
                    <a:pt x="680648" y="1409238"/>
                    <a:pt x="674702" y="1399572"/>
                    <a:pt x="671052" y="1393847"/>
                  </a:cubicBezTo>
                  <a:lnTo>
                    <a:pt x="640354" y="1421475"/>
                  </a:lnTo>
                  <a:lnTo>
                    <a:pt x="722490" y="1512740"/>
                  </a:lnTo>
                  <a:lnTo>
                    <a:pt x="734520" y="1501913"/>
                  </a:lnTo>
                  <a:lnTo>
                    <a:pt x="708013" y="1472459"/>
                  </a:lnTo>
                  <a:cubicBezTo>
                    <a:pt x="712410" y="1474008"/>
                    <a:pt x="716240" y="1476317"/>
                    <a:pt x="719504" y="1479387"/>
                  </a:cubicBezTo>
                  <a:cubicBezTo>
                    <a:pt x="729847" y="1468076"/>
                    <a:pt x="730138" y="1457553"/>
                    <a:pt x="720375" y="1447818"/>
                  </a:cubicBezTo>
                  <a:lnTo>
                    <a:pt x="734480" y="1435124"/>
                  </a:lnTo>
                  <a:cubicBezTo>
                    <a:pt x="747976" y="1449007"/>
                    <a:pt x="747906" y="1465338"/>
                    <a:pt x="734272" y="1484116"/>
                  </a:cubicBezTo>
                  <a:cubicBezTo>
                    <a:pt x="740633" y="1483397"/>
                    <a:pt x="746523" y="1484103"/>
                    <a:pt x="751944" y="1486232"/>
                  </a:cubicBezTo>
                  <a:cubicBezTo>
                    <a:pt x="758775" y="1471575"/>
                    <a:pt x="761748" y="1460139"/>
                    <a:pt x="760863" y="1451925"/>
                  </a:cubicBezTo>
                  <a:cubicBezTo>
                    <a:pt x="760753" y="1444016"/>
                    <a:pt x="755830" y="1434931"/>
                    <a:pt x="746095" y="1424670"/>
                  </a:cubicBezTo>
                  <a:lnTo>
                    <a:pt x="749829" y="1421310"/>
                  </a:lnTo>
                  <a:lnTo>
                    <a:pt x="775590" y="1449934"/>
                  </a:lnTo>
                  <a:cubicBezTo>
                    <a:pt x="779572" y="1454359"/>
                    <a:pt x="784329" y="1454083"/>
                    <a:pt x="789860" y="1449105"/>
                  </a:cubicBezTo>
                  <a:lnTo>
                    <a:pt x="802720" y="1437531"/>
                  </a:lnTo>
                  <a:cubicBezTo>
                    <a:pt x="812013" y="1431170"/>
                    <a:pt x="811446" y="1421920"/>
                    <a:pt x="801020" y="1409779"/>
                  </a:cubicBezTo>
                  <a:cubicBezTo>
                    <a:pt x="796954" y="1411936"/>
                    <a:pt x="791714" y="1413899"/>
                    <a:pt x="785298" y="1415669"/>
                  </a:cubicBezTo>
                  <a:cubicBezTo>
                    <a:pt x="791769" y="1422860"/>
                    <a:pt x="793636" y="1427437"/>
                    <a:pt x="790898" y="1429400"/>
                  </a:cubicBezTo>
                  <a:lnTo>
                    <a:pt x="786749" y="1433134"/>
                  </a:lnTo>
                  <a:cubicBezTo>
                    <a:pt x="785394" y="1433853"/>
                    <a:pt x="783832" y="1433507"/>
                    <a:pt x="782062" y="1432096"/>
                  </a:cubicBezTo>
                  <a:lnTo>
                    <a:pt x="762274" y="1410110"/>
                  </a:lnTo>
                  <a:lnTo>
                    <a:pt x="780527" y="1393682"/>
                  </a:lnTo>
                  <a:close/>
                  <a:moveTo>
                    <a:pt x="731577" y="1370161"/>
                  </a:moveTo>
                  <a:lnTo>
                    <a:pt x="739044" y="1378458"/>
                  </a:lnTo>
                  <a:lnTo>
                    <a:pt x="707931" y="1406459"/>
                  </a:lnTo>
                  <a:lnTo>
                    <a:pt x="700464" y="1398162"/>
                  </a:lnTo>
                  <a:close/>
                  <a:moveTo>
                    <a:pt x="735933" y="1347469"/>
                  </a:moveTo>
                  <a:lnTo>
                    <a:pt x="714776" y="1366510"/>
                  </a:lnTo>
                  <a:cubicBezTo>
                    <a:pt x="707171" y="1360840"/>
                    <a:pt x="702580" y="1357964"/>
                    <a:pt x="701004" y="1357881"/>
                  </a:cubicBezTo>
                  <a:cubicBezTo>
                    <a:pt x="700478" y="1357853"/>
                    <a:pt x="698528" y="1359858"/>
                    <a:pt x="695154" y="1363896"/>
                  </a:cubicBezTo>
                  <a:cubicBezTo>
                    <a:pt x="690978" y="1368155"/>
                    <a:pt x="688738" y="1370672"/>
                    <a:pt x="688434" y="1371446"/>
                  </a:cubicBezTo>
                  <a:cubicBezTo>
                    <a:pt x="688683" y="1371723"/>
                    <a:pt x="689457" y="1372027"/>
                    <a:pt x="690757" y="1372359"/>
                  </a:cubicBezTo>
                  <a:cubicBezTo>
                    <a:pt x="694352" y="1374129"/>
                    <a:pt x="697933" y="1376162"/>
                    <a:pt x="701501" y="1378457"/>
                  </a:cubicBezTo>
                  <a:lnTo>
                    <a:pt x="678685" y="1398991"/>
                  </a:lnTo>
                  <a:lnTo>
                    <a:pt x="697352" y="1419733"/>
                  </a:lnTo>
                  <a:lnTo>
                    <a:pt x="703575" y="1414133"/>
                  </a:lnTo>
                  <a:lnTo>
                    <a:pt x="711042" y="1422430"/>
                  </a:lnTo>
                  <a:lnTo>
                    <a:pt x="755430" y="1382482"/>
                  </a:lnTo>
                  <a:lnTo>
                    <a:pt x="747963" y="1374185"/>
                  </a:lnTo>
                  <a:lnTo>
                    <a:pt x="754600" y="1368211"/>
                  </a:lnTo>
                  <a:close/>
                  <a:moveTo>
                    <a:pt x="1041102" y="0"/>
                  </a:moveTo>
                  <a:cubicBezTo>
                    <a:pt x="1041102" y="0"/>
                    <a:pt x="2630978" y="1860814"/>
                    <a:pt x="1875867" y="4913313"/>
                  </a:cubicBezTo>
                  <a:cubicBezTo>
                    <a:pt x="1875867" y="4913313"/>
                    <a:pt x="1875867" y="4913313"/>
                    <a:pt x="1041102" y="4913313"/>
                  </a:cubicBezTo>
                  <a:cubicBezTo>
                    <a:pt x="1041102" y="4913313"/>
                    <a:pt x="1041102" y="4913313"/>
                    <a:pt x="203152" y="4913313"/>
                  </a:cubicBezTo>
                  <a:cubicBezTo>
                    <a:pt x="-551960" y="1860814"/>
                    <a:pt x="1041102" y="0"/>
                    <a:pt x="1041102" y="0"/>
                  </a:cubicBezTo>
                  <a:close/>
                </a:path>
              </a:pathLst>
            </a:custGeom>
            <a:solidFill>
              <a:srgbClr val="FEE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7" name="Freeform 1059"/>
            <p:cNvSpPr>
              <a:spLocks/>
            </p:cNvSpPr>
            <p:nvPr/>
          </p:nvSpPr>
          <p:spPr bwMode="auto">
            <a:xfrm>
              <a:off x="1766888" y="2838450"/>
              <a:ext cx="2189163" cy="2679700"/>
            </a:xfrm>
            <a:custGeom>
              <a:avLst/>
              <a:gdLst>
                <a:gd name="T0" fmla="*/ 81 w 687"/>
                <a:gd name="T1" fmla="*/ 841 h 841"/>
                <a:gd name="T2" fmla="*/ 344 w 687"/>
                <a:gd name="T3" fmla="*/ 841 h 841"/>
                <a:gd name="T4" fmla="*/ 606 w 687"/>
                <a:gd name="T5" fmla="*/ 841 h 841"/>
                <a:gd name="T6" fmla="*/ 641 w 687"/>
                <a:gd name="T7" fmla="*/ 0 h 841"/>
                <a:gd name="T8" fmla="*/ 46 w 687"/>
                <a:gd name="T9" fmla="*/ 0 h 841"/>
                <a:gd name="T10" fmla="*/ 81 w 687"/>
                <a:gd name="T11" fmla="*/ 841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7" h="841">
                  <a:moveTo>
                    <a:pt x="81" y="841"/>
                  </a:moveTo>
                  <a:cubicBezTo>
                    <a:pt x="344" y="841"/>
                    <a:pt x="344" y="841"/>
                    <a:pt x="344" y="841"/>
                  </a:cubicBezTo>
                  <a:cubicBezTo>
                    <a:pt x="606" y="841"/>
                    <a:pt x="606" y="841"/>
                    <a:pt x="606" y="841"/>
                  </a:cubicBezTo>
                  <a:cubicBezTo>
                    <a:pt x="687" y="514"/>
                    <a:pt x="682" y="232"/>
                    <a:pt x="64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" y="232"/>
                    <a:pt x="0" y="514"/>
                    <a:pt x="81" y="841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8" name="Freeform 1060"/>
            <p:cNvSpPr>
              <a:spLocks/>
            </p:cNvSpPr>
            <p:nvPr/>
          </p:nvSpPr>
          <p:spPr bwMode="auto">
            <a:xfrm>
              <a:off x="2178050" y="1395413"/>
              <a:ext cx="1366838" cy="471488"/>
            </a:xfrm>
            <a:custGeom>
              <a:avLst/>
              <a:gdLst>
                <a:gd name="T0" fmla="*/ 0 w 429"/>
                <a:gd name="T1" fmla="*/ 148 h 148"/>
                <a:gd name="T2" fmla="*/ 429 w 429"/>
                <a:gd name="T3" fmla="*/ 148 h 148"/>
                <a:gd name="T4" fmla="*/ 367 w 429"/>
                <a:gd name="T5" fmla="*/ 0 h 148"/>
                <a:gd name="T6" fmla="*/ 63 w 429"/>
                <a:gd name="T7" fmla="*/ 0 h 148"/>
                <a:gd name="T8" fmla="*/ 0 w 42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48">
                  <a:moveTo>
                    <a:pt x="0" y="148"/>
                  </a:moveTo>
                  <a:cubicBezTo>
                    <a:pt x="429" y="148"/>
                    <a:pt x="429" y="148"/>
                    <a:pt x="429" y="148"/>
                  </a:cubicBezTo>
                  <a:cubicBezTo>
                    <a:pt x="409" y="94"/>
                    <a:pt x="388" y="44"/>
                    <a:pt x="36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2" y="44"/>
                    <a:pt x="20" y="94"/>
                    <a:pt x="0" y="148"/>
                  </a:cubicBezTo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9" name="Oval 1061"/>
            <p:cNvSpPr>
              <a:spLocks noChangeArrowheads="1"/>
            </p:cNvSpPr>
            <p:nvPr/>
          </p:nvSpPr>
          <p:spPr bwMode="auto">
            <a:xfrm>
              <a:off x="20224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0" name="Oval 1062"/>
            <p:cNvSpPr>
              <a:spLocks noChangeArrowheads="1"/>
            </p:cNvSpPr>
            <p:nvPr/>
          </p:nvSpPr>
          <p:spPr bwMode="auto">
            <a:xfrm>
              <a:off x="22002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1" name="Oval 1063"/>
            <p:cNvSpPr>
              <a:spLocks noChangeArrowheads="1"/>
            </p:cNvSpPr>
            <p:nvPr/>
          </p:nvSpPr>
          <p:spPr bwMode="auto">
            <a:xfrm>
              <a:off x="23828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2" name="Oval 1064"/>
            <p:cNvSpPr>
              <a:spLocks noChangeArrowheads="1"/>
            </p:cNvSpPr>
            <p:nvPr/>
          </p:nvSpPr>
          <p:spPr bwMode="auto">
            <a:xfrm>
              <a:off x="25606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3" name="Oval 1065"/>
            <p:cNvSpPr>
              <a:spLocks noChangeArrowheads="1"/>
            </p:cNvSpPr>
            <p:nvPr/>
          </p:nvSpPr>
          <p:spPr bwMode="auto">
            <a:xfrm>
              <a:off x="27384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4" name="Oval 1066"/>
            <p:cNvSpPr>
              <a:spLocks noChangeArrowheads="1"/>
            </p:cNvSpPr>
            <p:nvPr/>
          </p:nvSpPr>
          <p:spPr bwMode="auto">
            <a:xfrm>
              <a:off x="2917825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5" name="Oval 1067"/>
            <p:cNvSpPr>
              <a:spLocks noChangeArrowheads="1"/>
            </p:cNvSpPr>
            <p:nvPr/>
          </p:nvSpPr>
          <p:spPr bwMode="auto">
            <a:xfrm>
              <a:off x="309562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6" name="Oval 1068"/>
            <p:cNvSpPr>
              <a:spLocks noChangeArrowheads="1"/>
            </p:cNvSpPr>
            <p:nvPr/>
          </p:nvSpPr>
          <p:spPr bwMode="auto">
            <a:xfrm>
              <a:off x="3273425" y="2889250"/>
              <a:ext cx="71438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7" name="Oval 1069"/>
            <p:cNvSpPr>
              <a:spLocks noChangeArrowheads="1"/>
            </p:cNvSpPr>
            <p:nvPr/>
          </p:nvSpPr>
          <p:spPr bwMode="auto">
            <a:xfrm>
              <a:off x="34559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8" name="Oval 1070"/>
            <p:cNvSpPr>
              <a:spLocks noChangeArrowheads="1"/>
            </p:cNvSpPr>
            <p:nvPr/>
          </p:nvSpPr>
          <p:spPr bwMode="auto">
            <a:xfrm>
              <a:off x="36337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9" name="Oval 1071"/>
            <p:cNvSpPr>
              <a:spLocks noChangeArrowheads="1"/>
            </p:cNvSpPr>
            <p:nvPr/>
          </p:nvSpPr>
          <p:spPr bwMode="auto">
            <a:xfrm>
              <a:off x="2279650" y="1762125"/>
              <a:ext cx="61913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0" name="Oval 1072"/>
            <p:cNvSpPr>
              <a:spLocks noChangeArrowheads="1"/>
            </p:cNvSpPr>
            <p:nvPr/>
          </p:nvSpPr>
          <p:spPr bwMode="auto">
            <a:xfrm>
              <a:off x="243681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1" name="Oval 1073"/>
            <p:cNvSpPr>
              <a:spLocks noChangeArrowheads="1"/>
            </p:cNvSpPr>
            <p:nvPr/>
          </p:nvSpPr>
          <p:spPr bwMode="auto">
            <a:xfrm>
              <a:off x="25955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2" name="Oval 1074"/>
            <p:cNvSpPr>
              <a:spLocks noChangeArrowheads="1"/>
            </p:cNvSpPr>
            <p:nvPr/>
          </p:nvSpPr>
          <p:spPr bwMode="auto">
            <a:xfrm>
              <a:off x="2751138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3" name="Oval 1075"/>
            <p:cNvSpPr>
              <a:spLocks noChangeArrowheads="1"/>
            </p:cNvSpPr>
            <p:nvPr/>
          </p:nvSpPr>
          <p:spPr bwMode="auto">
            <a:xfrm>
              <a:off x="2911475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4" name="Oval 1076"/>
            <p:cNvSpPr>
              <a:spLocks noChangeArrowheads="1"/>
            </p:cNvSpPr>
            <p:nvPr/>
          </p:nvSpPr>
          <p:spPr bwMode="auto">
            <a:xfrm>
              <a:off x="306705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5" name="Oval 1077"/>
            <p:cNvSpPr>
              <a:spLocks noChangeArrowheads="1"/>
            </p:cNvSpPr>
            <p:nvPr/>
          </p:nvSpPr>
          <p:spPr bwMode="auto">
            <a:xfrm>
              <a:off x="322580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6" name="Oval 1078"/>
            <p:cNvSpPr>
              <a:spLocks noChangeArrowheads="1"/>
            </p:cNvSpPr>
            <p:nvPr/>
          </p:nvSpPr>
          <p:spPr bwMode="auto">
            <a:xfrm>
              <a:off x="33829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7" name="Freeform 1079"/>
            <p:cNvSpPr>
              <a:spLocks/>
            </p:cNvSpPr>
            <p:nvPr/>
          </p:nvSpPr>
          <p:spPr bwMode="auto">
            <a:xfrm>
              <a:off x="1050925" y="4249738"/>
              <a:ext cx="1019175" cy="1524000"/>
            </a:xfrm>
            <a:custGeom>
              <a:avLst/>
              <a:gdLst>
                <a:gd name="T0" fmla="*/ 642 w 642"/>
                <a:gd name="T1" fmla="*/ 761 h 960"/>
                <a:gd name="T2" fmla="*/ 26 w 642"/>
                <a:gd name="T3" fmla="*/ 960 h 960"/>
                <a:gd name="T4" fmla="*/ 0 w 642"/>
                <a:gd name="T5" fmla="*/ 725 h 960"/>
                <a:gd name="T6" fmla="*/ 558 w 642"/>
                <a:gd name="T7" fmla="*/ 0 h 960"/>
                <a:gd name="T8" fmla="*/ 642 w 642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960">
                  <a:moveTo>
                    <a:pt x="642" y="761"/>
                  </a:moveTo>
                  <a:lnTo>
                    <a:pt x="26" y="960"/>
                  </a:lnTo>
                  <a:lnTo>
                    <a:pt x="0" y="725"/>
                  </a:lnTo>
                  <a:lnTo>
                    <a:pt x="558" y="0"/>
                  </a:lnTo>
                  <a:lnTo>
                    <a:pt x="642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8" name="Freeform 1080"/>
            <p:cNvSpPr>
              <a:spLocks/>
            </p:cNvSpPr>
            <p:nvPr/>
          </p:nvSpPr>
          <p:spPr bwMode="auto">
            <a:xfrm>
              <a:off x="3656013" y="4249738"/>
              <a:ext cx="1016000" cy="1524000"/>
            </a:xfrm>
            <a:custGeom>
              <a:avLst/>
              <a:gdLst>
                <a:gd name="T0" fmla="*/ 0 w 640"/>
                <a:gd name="T1" fmla="*/ 761 h 960"/>
                <a:gd name="T2" fmla="*/ 614 w 640"/>
                <a:gd name="T3" fmla="*/ 960 h 960"/>
                <a:gd name="T4" fmla="*/ 640 w 640"/>
                <a:gd name="T5" fmla="*/ 725 h 960"/>
                <a:gd name="T6" fmla="*/ 82 w 640"/>
                <a:gd name="T7" fmla="*/ 0 h 960"/>
                <a:gd name="T8" fmla="*/ 0 w 640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" h="960">
                  <a:moveTo>
                    <a:pt x="0" y="761"/>
                  </a:moveTo>
                  <a:lnTo>
                    <a:pt x="614" y="960"/>
                  </a:lnTo>
                  <a:lnTo>
                    <a:pt x="640" y="725"/>
                  </a:lnTo>
                  <a:lnTo>
                    <a:pt x="82" y="0"/>
                  </a:lnTo>
                  <a:lnTo>
                    <a:pt x="0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9" name="Freeform 1081"/>
            <p:cNvSpPr>
              <a:spLocks/>
            </p:cNvSpPr>
            <p:nvPr/>
          </p:nvSpPr>
          <p:spPr bwMode="auto">
            <a:xfrm>
              <a:off x="2795588" y="4249738"/>
              <a:ext cx="134938" cy="1524000"/>
            </a:xfrm>
            <a:custGeom>
              <a:avLst/>
              <a:gdLst>
                <a:gd name="T0" fmla="*/ 0 w 85"/>
                <a:gd name="T1" fmla="*/ 239 h 960"/>
                <a:gd name="T2" fmla="*/ 43 w 85"/>
                <a:gd name="T3" fmla="*/ 0 h 960"/>
                <a:gd name="T4" fmla="*/ 85 w 85"/>
                <a:gd name="T5" fmla="*/ 239 h 960"/>
                <a:gd name="T6" fmla="*/ 85 w 85"/>
                <a:gd name="T7" fmla="*/ 721 h 960"/>
                <a:gd name="T8" fmla="*/ 43 w 85"/>
                <a:gd name="T9" fmla="*/ 960 h 960"/>
                <a:gd name="T10" fmla="*/ 0 w 85"/>
                <a:gd name="T11" fmla="*/ 721 h 960"/>
                <a:gd name="T12" fmla="*/ 0 w 85"/>
                <a:gd name="T13" fmla="*/ 239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60">
                  <a:moveTo>
                    <a:pt x="0" y="239"/>
                  </a:moveTo>
                  <a:lnTo>
                    <a:pt x="43" y="0"/>
                  </a:lnTo>
                  <a:lnTo>
                    <a:pt x="85" y="239"/>
                  </a:lnTo>
                  <a:lnTo>
                    <a:pt x="85" y="721"/>
                  </a:lnTo>
                  <a:lnTo>
                    <a:pt x="43" y="960"/>
                  </a:lnTo>
                  <a:lnTo>
                    <a:pt x="0" y="721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0" name="Oval 1082"/>
            <p:cNvSpPr>
              <a:spLocks noChangeArrowheads="1"/>
            </p:cNvSpPr>
            <p:nvPr/>
          </p:nvSpPr>
          <p:spPr bwMode="auto">
            <a:xfrm>
              <a:off x="2490788" y="1987550"/>
              <a:ext cx="741363" cy="7397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1" name="Oval 1083"/>
            <p:cNvSpPr>
              <a:spLocks noChangeArrowheads="1"/>
            </p:cNvSpPr>
            <p:nvPr/>
          </p:nvSpPr>
          <p:spPr bwMode="auto">
            <a:xfrm>
              <a:off x="2570163" y="2065338"/>
              <a:ext cx="585788" cy="585788"/>
            </a:xfrm>
            <a:prstGeom prst="ellipse">
              <a:avLst/>
            </a:prstGeom>
            <a:solidFill>
              <a:srgbClr val="009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2" name="Rectangle 1084"/>
            <p:cNvSpPr>
              <a:spLocks noChangeArrowheads="1"/>
            </p:cNvSpPr>
            <p:nvPr/>
          </p:nvSpPr>
          <p:spPr bwMode="auto">
            <a:xfrm>
              <a:off x="2722563" y="2092325"/>
              <a:ext cx="560388" cy="663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3600" smtClean="0">
                  <a:solidFill>
                    <a:srgbClr val="FCFCFC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P</a:t>
              </a:r>
              <a:endParaRPr lang="zh-CN" altLang="zh-CN" smtClean="0">
                <a:solidFill>
                  <a:prstClr val="black"/>
                </a:solidFill>
              </a:endParaRPr>
            </a:p>
          </p:txBody>
        </p:sp>
        <p:sp>
          <p:nvSpPr>
            <p:cNvPr id="2146" name="Freeform 1168"/>
            <p:cNvSpPr>
              <a:spLocks/>
            </p:cNvSpPr>
            <p:nvPr/>
          </p:nvSpPr>
          <p:spPr bwMode="auto">
            <a:xfrm>
              <a:off x="3324225" y="1385888"/>
              <a:ext cx="157163" cy="319088"/>
            </a:xfrm>
            <a:custGeom>
              <a:avLst/>
              <a:gdLst>
                <a:gd name="T0" fmla="*/ 5 w 49"/>
                <a:gd name="T1" fmla="*/ 0 h 100"/>
                <a:gd name="T2" fmla="*/ 0 w 49"/>
                <a:gd name="T3" fmla="*/ 3 h 100"/>
                <a:gd name="T4" fmla="*/ 7 w 49"/>
                <a:gd name="T5" fmla="*/ 3 h 100"/>
                <a:gd name="T6" fmla="*/ 49 w 49"/>
                <a:gd name="T7" fmla="*/ 100 h 100"/>
                <a:gd name="T8" fmla="*/ 49 w 49"/>
                <a:gd name="T9" fmla="*/ 100 h 100"/>
                <a:gd name="T10" fmla="*/ 5 w 4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0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1" y="33"/>
                    <a:pt x="35" y="65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35" y="64"/>
                    <a:pt x="20" y="31"/>
                    <a:pt x="5" y="0"/>
                  </a:cubicBezTo>
                </a:path>
              </a:pathLst>
            </a:custGeom>
            <a:solidFill>
              <a:srgbClr val="C8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2548" name="图片 254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62150" y="3144837"/>
              <a:ext cx="1828800" cy="1828800"/>
            </a:xfrm>
            <a:prstGeom prst="rect">
              <a:avLst/>
            </a:prstGeom>
          </p:spPr>
        </p:pic>
      </p:grpSp>
      <p:sp>
        <p:nvSpPr>
          <p:cNvPr id="2552" name="Freeform 1173"/>
          <p:cNvSpPr>
            <a:spLocks/>
          </p:cNvSpPr>
          <p:nvPr/>
        </p:nvSpPr>
        <p:spPr bwMode="auto">
          <a:xfrm>
            <a:off x="3232151" y="1460181"/>
            <a:ext cx="1035050" cy="300358"/>
          </a:xfrm>
          <a:custGeom>
            <a:avLst/>
            <a:gdLst>
              <a:gd name="T0" fmla="*/ 196 w 403"/>
              <a:gd name="T1" fmla="*/ 0 h 115"/>
              <a:gd name="T2" fmla="*/ 92 w 403"/>
              <a:gd name="T3" fmla="*/ 66 h 115"/>
              <a:gd name="T4" fmla="*/ 76 w 403"/>
              <a:gd name="T5" fmla="*/ 64 h 115"/>
              <a:gd name="T6" fmla="*/ 0 w 403"/>
              <a:gd name="T7" fmla="*/ 115 h 115"/>
              <a:gd name="T8" fmla="*/ 403 w 403"/>
              <a:gd name="T9" fmla="*/ 115 h 115"/>
              <a:gd name="T10" fmla="*/ 327 w 403"/>
              <a:gd name="T11" fmla="*/ 64 h 115"/>
              <a:gd name="T12" fmla="*/ 301 w 403"/>
              <a:gd name="T13" fmla="*/ 69 h 115"/>
              <a:gd name="T14" fmla="*/ 196 w 403"/>
              <a:gd name="T1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3" h="115">
                <a:moveTo>
                  <a:pt x="196" y="0"/>
                </a:moveTo>
                <a:cubicBezTo>
                  <a:pt x="150" y="0"/>
                  <a:pt x="111" y="27"/>
                  <a:pt x="92" y="66"/>
                </a:cubicBezTo>
                <a:cubicBezTo>
                  <a:pt x="87" y="65"/>
                  <a:pt x="81" y="64"/>
                  <a:pt x="76" y="64"/>
                </a:cubicBezTo>
                <a:cubicBezTo>
                  <a:pt x="42" y="64"/>
                  <a:pt x="12" y="85"/>
                  <a:pt x="0" y="115"/>
                </a:cubicBezTo>
                <a:cubicBezTo>
                  <a:pt x="403" y="115"/>
                  <a:pt x="403" y="115"/>
                  <a:pt x="403" y="115"/>
                </a:cubicBezTo>
                <a:cubicBezTo>
                  <a:pt x="390" y="85"/>
                  <a:pt x="361" y="64"/>
                  <a:pt x="327" y="64"/>
                </a:cubicBezTo>
                <a:cubicBezTo>
                  <a:pt x="317" y="64"/>
                  <a:pt x="309" y="66"/>
                  <a:pt x="301" y="69"/>
                </a:cubicBezTo>
                <a:cubicBezTo>
                  <a:pt x="283" y="28"/>
                  <a:pt x="243" y="0"/>
                  <a:pt x="196" y="0"/>
                </a:cubicBezTo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87" name="任意多边形 1186"/>
          <p:cNvSpPr/>
          <p:nvPr/>
        </p:nvSpPr>
        <p:spPr>
          <a:xfrm>
            <a:off x="4285291" y="1810845"/>
            <a:ext cx="7497979" cy="1103500"/>
          </a:xfrm>
          <a:custGeom>
            <a:avLst/>
            <a:gdLst/>
            <a:ahLst/>
            <a:cxnLst/>
            <a:rect l="l" t="t" r="r" b="b"/>
            <a:pathLst>
              <a:path w="7497979" h="1103500">
                <a:moveTo>
                  <a:pt x="695051" y="673313"/>
                </a:moveTo>
                <a:lnTo>
                  <a:pt x="897559" y="673313"/>
                </a:lnTo>
                <a:lnTo>
                  <a:pt x="1046294" y="1065172"/>
                </a:lnTo>
                <a:lnTo>
                  <a:pt x="843786" y="1065172"/>
                </a:lnTo>
                <a:close/>
                <a:moveTo>
                  <a:pt x="148735" y="673313"/>
                </a:moveTo>
                <a:lnTo>
                  <a:pt x="351244" y="673313"/>
                </a:lnTo>
                <a:lnTo>
                  <a:pt x="202509" y="1065172"/>
                </a:lnTo>
                <a:lnTo>
                  <a:pt x="0" y="1065172"/>
                </a:lnTo>
                <a:close/>
                <a:moveTo>
                  <a:pt x="1902093" y="632124"/>
                </a:moveTo>
                <a:lnTo>
                  <a:pt x="1902093" y="765986"/>
                </a:lnTo>
                <a:lnTo>
                  <a:pt x="2039959" y="765986"/>
                </a:lnTo>
                <a:lnTo>
                  <a:pt x="2038815" y="632124"/>
                </a:lnTo>
                <a:close/>
                <a:moveTo>
                  <a:pt x="5914895" y="603521"/>
                </a:moveTo>
                <a:lnTo>
                  <a:pt x="6091089" y="603521"/>
                </a:lnTo>
                <a:lnTo>
                  <a:pt x="6133993" y="685898"/>
                </a:lnTo>
                <a:lnTo>
                  <a:pt x="6316479" y="605810"/>
                </a:lnTo>
                <a:lnTo>
                  <a:pt x="6295885" y="752257"/>
                </a:lnTo>
                <a:lnTo>
                  <a:pt x="6193487" y="801454"/>
                </a:lnTo>
                <a:lnTo>
                  <a:pt x="6327349" y="1061740"/>
                </a:lnTo>
                <a:lnTo>
                  <a:pt x="6147150" y="1061740"/>
                </a:lnTo>
                <a:close/>
                <a:moveTo>
                  <a:pt x="6588407" y="564622"/>
                </a:moveTo>
                <a:lnTo>
                  <a:pt x="6588407" y="873533"/>
                </a:lnTo>
                <a:lnTo>
                  <a:pt x="6631311" y="873533"/>
                </a:lnTo>
                <a:lnTo>
                  <a:pt x="6631311" y="564622"/>
                </a:lnTo>
                <a:close/>
                <a:moveTo>
                  <a:pt x="1729904" y="510276"/>
                </a:moveTo>
                <a:lnTo>
                  <a:pt x="2213865" y="510276"/>
                </a:lnTo>
                <a:lnTo>
                  <a:pt x="2213865" y="751112"/>
                </a:lnTo>
                <a:lnTo>
                  <a:pt x="2039959" y="887262"/>
                </a:lnTo>
                <a:lnTo>
                  <a:pt x="1729904" y="887834"/>
                </a:lnTo>
                <a:close/>
                <a:moveTo>
                  <a:pt x="6785767" y="352388"/>
                </a:moveTo>
                <a:lnTo>
                  <a:pt x="6973974" y="352388"/>
                </a:lnTo>
                <a:lnTo>
                  <a:pt x="6973974" y="898131"/>
                </a:lnTo>
                <a:lnTo>
                  <a:pt x="7074085" y="958198"/>
                </a:lnTo>
                <a:lnTo>
                  <a:pt x="7497979" y="958198"/>
                </a:lnTo>
                <a:lnTo>
                  <a:pt x="7442490" y="1070321"/>
                </a:lnTo>
                <a:lnTo>
                  <a:pt x="7027175" y="1070321"/>
                </a:lnTo>
                <a:lnTo>
                  <a:pt x="6952808" y="1027989"/>
                </a:lnTo>
                <a:lnTo>
                  <a:pt x="6824095" y="1091487"/>
                </a:lnTo>
                <a:lnTo>
                  <a:pt x="6824095" y="475953"/>
                </a:lnTo>
                <a:lnTo>
                  <a:pt x="6785767" y="475953"/>
                </a:lnTo>
                <a:close/>
                <a:moveTo>
                  <a:pt x="4529942" y="275732"/>
                </a:moveTo>
                <a:lnTo>
                  <a:pt x="4716433" y="275732"/>
                </a:lnTo>
                <a:lnTo>
                  <a:pt x="4715289" y="1018264"/>
                </a:lnTo>
                <a:lnTo>
                  <a:pt x="4531086" y="1102356"/>
                </a:lnTo>
                <a:close/>
                <a:moveTo>
                  <a:pt x="4976147" y="255710"/>
                </a:moveTo>
                <a:lnTo>
                  <a:pt x="5142044" y="1006250"/>
                </a:lnTo>
                <a:lnTo>
                  <a:pt x="4960701" y="1006250"/>
                </a:lnTo>
                <a:lnTo>
                  <a:pt x="4797665" y="256282"/>
                </a:lnTo>
                <a:close/>
                <a:moveTo>
                  <a:pt x="240837" y="158460"/>
                </a:moveTo>
                <a:lnTo>
                  <a:pt x="240837" y="487966"/>
                </a:lnTo>
                <a:lnTo>
                  <a:pt x="811179" y="487966"/>
                </a:lnTo>
                <a:lnTo>
                  <a:pt x="811179" y="158460"/>
                </a:lnTo>
                <a:close/>
                <a:moveTo>
                  <a:pt x="6588407" y="155028"/>
                </a:moveTo>
                <a:lnTo>
                  <a:pt x="6588407" y="434764"/>
                </a:lnTo>
                <a:lnTo>
                  <a:pt x="6631311" y="434764"/>
                </a:lnTo>
                <a:lnTo>
                  <a:pt x="6631311" y="155028"/>
                </a:lnTo>
                <a:close/>
                <a:moveTo>
                  <a:pt x="5454388" y="145303"/>
                </a:moveTo>
                <a:lnTo>
                  <a:pt x="5454388" y="412454"/>
                </a:lnTo>
                <a:lnTo>
                  <a:pt x="5516742" y="412454"/>
                </a:lnTo>
                <a:lnTo>
                  <a:pt x="5516742" y="145303"/>
                </a:lnTo>
                <a:close/>
                <a:moveTo>
                  <a:pt x="5894301" y="142443"/>
                </a:moveTo>
                <a:lnTo>
                  <a:pt x="5894301" y="240265"/>
                </a:lnTo>
                <a:lnTo>
                  <a:pt x="6129989" y="240265"/>
                </a:lnTo>
                <a:lnTo>
                  <a:pt x="6079075" y="359825"/>
                </a:lnTo>
                <a:lnTo>
                  <a:pt x="5894301" y="359825"/>
                </a:lnTo>
                <a:lnTo>
                  <a:pt x="5894301" y="448494"/>
                </a:lnTo>
                <a:lnTo>
                  <a:pt x="6143146" y="448494"/>
                </a:lnTo>
                <a:lnTo>
                  <a:pt x="6143146" y="142443"/>
                </a:lnTo>
                <a:close/>
                <a:moveTo>
                  <a:pt x="50913" y="24599"/>
                </a:moveTo>
                <a:lnTo>
                  <a:pt x="1001674" y="24599"/>
                </a:lnTo>
                <a:lnTo>
                  <a:pt x="1001674" y="487966"/>
                </a:lnTo>
                <a:lnTo>
                  <a:pt x="811179" y="624688"/>
                </a:lnTo>
                <a:lnTo>
                  <a:pt x="50913" y="624688"/>
                </a:lnTo>
                <a:close/>
                <a:moveTo>
                  <a:pt x="6884733" y="23454"/>
                </a:moveTo>
                <a:cubicBezTo>
                  <a:pt x="6899607" y="23836"/>
                  <a:pt x="6914194" y="27936"/>
                  <a:pt x="6928495" y="35754"/>
                </a:cubicBezTo>
                <a:cubicBezTo>
                  <a:pt x="6942797" y="43572"/>
                  <a:pt x="6954238" y="55299"/>
                  <a:pt x="6962819" y="70935"/>
                </a:cubicBezTo>
                <a:cubicBezTo>
                  <a:pt x="6971400" y="86572"/>
                  <a:pt x="6975691" y="102208"/>
                  <a:pt x="6975691" y="117844"/>
                </a:cubicBezTo>
                <a:cubicBezTo>
                  <a:pt x="6975309" y="134243"/>
                  <a:pt x="6968731" y="153979"/>
                  <a:pt x="6955955" y="177052"/>
                </a:cubicBezTo>
                <a:cubicBezTo>
                  <a:pt x="6943179" y="200125"/>
                  <a:pt x="6919438" y="211662"/>
                  <a:pt x="6884733" y="211662"/>
                </a:cubicBezTo>
                <a:cubicBezTo>
                  <a:pt x="6849265" y="212043"/>
                  <a:pt x="6825143" y="200602"/>
                  <a:pt x="6812368" y="177338"/>
                </a:cubicBezTo>
                <a:cubicBezTo>
                  <a:pt x="6799592" y="154074"/>
                  <a:pt x="6793109" y="134338"/>
                  <a:pt x="6792918" y="118130"/>
                </a:cubicBezTo>
                <a:cubicBezTo>
                  <a:pt x="6792727" y="101922"/>
                  <a:pt x="6797017" y="86190"/>
                  <a:pt x="6805789" y="70935"/>
                </a:cubicBezTo>
                <a:cubicBezTo>
                  <a:pt x="6814561" y="55299"/>
                  <a:pt x="6826002" y="43477"/>
                  <a:pt x="6840113" y="35468"/>
                </a:cubicBezTo>
                <a:cubicBezTo>
                  <a:pt x="6854223" y="27459"/>
                  <a:pt x="6869097" y="23454"/>
                  <a:pt x="6884733" y="23454"/>
                </a:cubicBezTo>
                <a:close/>
                <a:moveTo>
                  <a:pt x="6438528" y="23454"/>
                </a:moveTo>
                <a:lnTo>
                  <a:pt x="6776042" y="23454"/>
                </a:lnTo>
                <a:lnTo>
                  <a:pt x="6776042" y="434764"/>
                </a:lnTo>
                <a:lnTo>
                  <a:pt x="6713115" y="501695"/>
                </a:lnTo>
                <a:lnTo>
                  <a:pt x="6776042" y="562905"/>
                </a:lnTo>
                <a:lnTo>
                  <a:pt x="6776042" y="873533"/>
                </a:lnTo>
                <a:lnTo>
                  <a:pt x="6661631" y="998242"/>
                </a:lnTo>
                <a:lnTo>
                  <a:pt x="6588407" y="998242"/>
                </a:lnTo>
                <a:lnTo>
                  <a:pt x="6588407" y="1033709"/>
                </a:lnTo>
                <a:lnTo>
                  <a:pt x="6438528" y="1103500"/>
                </a:lnTo>
                <a:close/>
                <a:moveTo>
                  <a:pt x="4113484" y="22310"/>
                </a:moveTo>
                <a:lnTo>
                  <a:pt x="5143189" y="22310"/>
                </a:lnTo>
                <a:lnTo>
                  <a:pt x="5075685" y="163037"/>
                </a:lnTo>
                <a:lnTo>
                  <a:pt x="4561405" y="163037"/>
                </a:lnTo>
                <a:lnTo>
                  <a:pt x="4280525" y="1006250"/>
                </a:lnTo>
                <a:lnTo>
                  <a:pt x="4091746" y="1006250"/>
                </a:lnTo>
                <a:lnTo>
                  <a:pt x="4369765" y="163037"/>
                </a:lnTo>
                <a:lnTo>
                  <a:pt x="4113484" y="163037"/>
                </a:lnTo>
                <a:close/>
                <a:moveTo>
                  <a:pt x="5722111" y="20022"/>
                </a:moveTo>
                <a:lnTo>
                  <a:pt x="6314763" y="20022"/>
                </a:lnTo>
                <a:lnTo>
                  <a:pt x="6314763" y="431332"/>
                </a:lnTo>
                <a:lnTo>
                  <a:pt x="6143146" y="566338"/>
                </a:lnTo>
                <a:lnTo>
                  <a:pt x="5894301" y="566338"/>
                </a:lnTo>
                <a:lnTo>
                  <a:pt x="5894301" y="933599"/>
                </a:lnTo>
                <a:lnTo>
                  <a:pt x="6033883" y="933599"/>
                </a:lnTo>
                <a:lnTo>
                  <a:pt x="5978393" y="1058880"/>
                </a:lnTo>
                <a:lnTo>
                  <a:pt x="5722111" y="1058880"/>
                </a:lnTo>
                <a:close/>
                <a:moveTo>
                  <a:pt x="1727616" y="19450"/>
                </a:moveTo>
                <a:lnTo>
                  <a:pt x="2203568" y="19450"/>
                </a:lnTo>
                <a:lnTo>
                  <a:pt x="2203568" y="347239"/>
                </a:lnTo>
                <a:lnTo>
                  <a:pt x="2030234" y="475953"/>
                </a:lnTo>
                <a:lnTo>
                  <a:pt x="1990762" y="476525"/>
                </a:lnTo>
                <a:lnTo>
                  <a:pt x="1990762" y="355820"/>
                </a:lnTo>
                <a:lnTo>
                  <a:pt x="2030234" y="356392"/>
                </a:lnTo>
                <a:lnTo>
                  <a:pt x="2030234" y="142443"/>
                </a:lnTo>
                <a:lnTo>
                  <a:pt x="1963303" y="142443"/>
                </a:lnTo>
                <a:lnTo>
                  <a:pt x="1887220" y="475953"/>
                </a:lnTo>
                <a:lnTo>
                  <a:pt x="1715602" y="476525"/>
                </a:lnTo>
                <a:lnTo>
                  <a:pt x="1791686" y="142443"/>
                </a:lnTo>
                <a:lnTo>
                  <a:pt x="1727616" y="142443"/>
                </a:lnTo>
                <a:close/>
                <a:moveTo>
                  <a:pt x="5280482" y="17734"/>
                </a:moveTo>
                <a:lnTo>
                  <a:pt x="5691220" y="17734"/>
                </a:lnTo>
                <a:lnTo>
                  <a:pt x="5691220" y="412454"/>
                </a:lnTo>
                <a:lnTo>
                  <a:pt x="5604839" y="514280"/>
                </a:lnTo>
                <a:lnTo>
                  <a:pt x="5604839" y="619539"/>
                </a:lnTo>
                <a:lnTo>
                  <a:pt x="5694653" y="619539"/>
                </a:lnTo>
                <a:lnTo>
                  <a:pt x="5647171" y="737383"/>
                </a:lnTo>
                <a:lnTo>
                  <a:pt x="5604839" y="737383"/>
                </a:lnTo>
                <a:lnTo>
                  <a:pt x="5604839" y="950761"/>
                </a:lnTo>
                <a:lnTo>
                  <a:pt x="5701517" y="950761"/>
                </a:lnTo>
                <a:lnTo>
                  <a:pt x="5652892" y="1068605"/>
                </a:lnTo>
                <a:lnTo>
                  <a:pt x="5280482" y="1068605"/>
                </a:lnTo>
                <a:lnTo>
                  <a:pt x="5280482" y="589792"/>
                </a:lnTo>
                <a:lnTo>
                  <a:pt x="5429789" y="589792"/>
                </a:lnTo>
                <a:lnTo>
                  <a:pt x="5429789" y="950761"/>
                </a:lnTo>
                <a:lnTo>
                  <a:pt x="5451527" y="950761"/>
                </a:lnTo>
                <a:lnTo>
                  <a:pt x="5451527" y="531442"/>
                </a:lnTo>
                <a:lnTo>
                  <a:pt x="5280482" y="531442"/>
                </a:lnTo>
                <a:close/>
                <a:moveTo>
                  <a:pt x="7118705" y="12585"/>
                </a:moveTo>
                <a:lnTo>
                  <a:pt x="7285746" y="12585"/>
                </a:lnTo>
                <a:lnTo>
                  <a:pt x="7267440" y="64643"/>
                </a:lnTo>
                <a:lnTo>
                  <a:pt x="7494547" y="64643"/>
                </a:lnTo>
                <a:lnTo>
                  <a:pt x="7447066" y="176766"/>
                </a:lnTo>
                <a:lnTo>
                  <a:pt x="7235405" y="176766"/>
                </a:lnTo>
                <a:lnTo>
                  <a:pt x="7203369" y="271156"/>
                </a:lnTo>
                <a:lnTo>
                  <a:pt x="7479101" y="271156"/>
                </a:lnTo>
                <a:lnTo>
                  <a:pt x="7479101" y="775139"/>
                </a:lnTo>
                <a:lnTo>
                  <a:pt x="7358969" y="892983"/>
                </a:lnTo>
                <a:lnTo>
                  <a:pt x="7243985" y="892983"/>
                </a:lnTo>
                <a:lnTo>
                  <a:pt x="7243985" y="775139"/>
                </a:lnTo>
                <a:lnTo>
                  <a:pt x="7325790" y="775139"/>
                </a:lnTo>
                <a:lnTo>
                  <a:pt x="7325790" y="379275"/>
                </a:lnTo>
                <a:lnTo>
                  <a:pt x="7185635" y="379275"/>
                </a:lnTo>
                <a:lnTo>
                  <a:pt x="7185635" y="451354"/>
                </a:lnTo>
                <a:lnTo>
                  <a:pt x="7317781" y="451354"/>
                </a:lnTo>
                <a:lnTo>
                  <a:pt x="7276021" y="552608"/>
                </a:lnTo>
                <a:lnTo>
                  <a:pt x="7185635" y="552608"/>
                </a:lnTo>
                <a:lnTo>
                  <a:pt x="7185635" y="629836"/>
                </a:lnTo>
                <a:lnTo>
                  <a:pt x="7320069" y="629836"/>
                </a:lnTo>
                <a:lnTo>
                  <a:pt x="7276021" y="730518"/>
                </a:lnTo>
                <a:lnTo>
                  <a:pt x="7185635" y="730518"/>
                </a:lnTo>
                <a:lnTo>
                  <a:pt x="7185635" y="839209"/>
                </a:lnTo>
                <a:lnTo>
                  <a:pt x="7032324" y="902136"/>
                </a:lnTo>
                <a:lnTo>
                  <a:pt x="7032896" y="408450"/>
                </a:lnTo>
                <a:lnTo>
                  <a:pt x="6979695" y="408450"/>
                </a:lnTo>
                <a:lnTo>
                  <a:pt x="7068364" y="176766"/>
                </a:lnTo>
                <a:lnTo>
                  <a:pt x="7002577" y="176766"/>
                </a:lnTo>
                <a:lnTo>
                  <a:pt x="7002577" y="64643"/>
                </a:lnTo>
                <a:lnTo>
                  <a:pt x="7101543" y="64643"/>
                </a:lnTo>
                <a:close/>
                <a:moveTo>
                  <a:pt x="3054790" y="9153"/>
                </a:moveTo>
                <a:lnTo>
                  <a:pt x="3198377" y="9153"/>
                </a:lnTo>
                <a:lnTo>
                  <a:pt x="3198377" y="89813"/>
                </a:lnTo>
                <a:lnTo>
                  <a:pt x="3239565" y="89813"/>
                </a:lnTo>
                <a:lnTo>
                  <a:pt x="3216683" y="18306"/>
                </a:lnTo>
                <a:lnTo>
                  <a:pt x="3353977" y="18306"/>
                </a:lnTo>
                <a:lnTo>
                  <a:pt x="3376859" y="89813"/>
                </a:lnTo>
                <a:lnTo>
                  <a:pt x="3399741" y="89813"/>
                </a:lnTo>
                <a:lnTo>
                  <a:pt x="3341963" y="218526"/>
                </a:lnTo>
                <a:lnTo>
                  <a:pt x="3198377" y="218526"/>
                </a:lnTo>
                <a:lnTo>
                  <a:pt x="3198377" y="575491"/>
                </a:lnTo>
                <a:lnTo>
                  <a:pt x="3252150" y="258570"/>
                </a:lnTo>
                <a:lnTo>
                  <a:pt x="3382008" y="258570"/>
                </a:lnTo>
                <a:lnTo>
                  <a:pt x="3299631" y="692190"/>
                </a:lnTo>
                <a:lnTo>
                  <a:pt x="3198377" y="692190"/>
                </a:lnTo>
                <a:lnTo>
                  <a:pt x="3198377" y="767702"/>
                </a:lnTo>
                <a:lnTo>
                  <a:pt x="3407750" y="767702"/>
                </a:lnTo>
                <a:lnTo>
                  <a:pt x="3349972" y="894127"/>
                </a:lnTo>
                <a:lnTo>
                  <a:pt x="3046781" y="894127"/>
                </a:lnTo>
                <a:lnTo>
                  <a:pt x="3046781" y="218526"/>
                </a:lnTo>
                <a:lnTo>
                  <a:pt x="2994724" y="218526"/>
                </a:lnTo>
                <a:lnTo>
                  <a:pt x="2994724" y="757977"/>
                </a:lnTo>
                <a:lnTo>
                  <a:pt x="3042777" y="757977"/>
                </a:lnTo>
                <a:lnTo>
                  <a:pt x="2979279" y="894127"/>
                </a:lnTo>
                <a:lnTo>
                  <a:pt x="2841413" y="894127"/>
                </a:lnTo>
                <a:lnTo>
                  <a:pt x="2841413" y="89813"/>
                </a:lnTo>
                <a:lnTo>
                  <a:pt x="3054790" y="89813"/>
                </a:lnTo>
                <a:close/>
                <a:moveTo>
                  <a:pt x="2508475" y="4004"/>
                </a:moveTo>
                <a:lnTo>
                  <a:pt x="2672083" y="4004"/>
                </a:lnTo>
                <a:lnTo>
                  <a:pt x="2672083" y="82949"/>
                </a:lnTo>
                <a:lnTo>
                  <a:pt x="2819674" y="82949"/>
                </a:lnTo>
                <a:lnTo>
                  <a:pt x="2771622" y="202509"/>
                </a:lnTo>
                <a:lnTo>
                  <a:pt x="2672083" y="202509"/>
                </a:lnTo>
                <a:lnTo>
                  <a:pt x="2672083" y="356392"/>
                </a:lnTo>
                <a:lnTo>
                  <a:pt x="2829399" y="356392"/>
                </a:lnTo>
                <a:lnTo>
                  <a:pt x="2783063" y="477097"/>
                </a:lnTo>
                <a:lnTo>
                  <a:pt x="2712700" y="477097"/>
                </a:lnTo>
                <a:lnTo>
                  <a:pt x="2712700" y="605238"/>
                </a:lnTo>
                <a:lnTo>
                  <a:pt x="2822535" y="605238"/>
                </a:lnTo>
                <a:lnTo>
                  <a:pt x="2776198" y="724226"/>
                </a:lnTo>
                <a:lnTo>
                  <a:pt x="2712700" y="724226"/>
                </a:lnTo>
                <a:lnTo>
                  <a:pt x="2712700" y="920442"/>
                </a:lnTo>
                <a:lnTo>
                  <a:pt x="2771622" y="947328"/>
                </a:lnTo>
                <a:lnTo>
                  <a:pt x="3402030" y="947328"/>
                </a:lnTo>
                <a:lnTo>
                  <a:pt x="3350544" y="1068605"/>
                </a:lnTo>
                <a:lnTo>
                  <a:pt x="2719564" y="1068605"/>
                </a:lnTo>
                <a:lnTo>
                  <a:pt x="2528497" y="979936"/>
                </a:lnTo>
                <a:lnTo>
                  <a:pt x="2528497" y="1031993"/>
                </a:lnTo>
                <a:lnTo>
                  <a:pt x="2379190" y="1085766"/>
                </a:lnTo>
                <a:lnTo>
                  <a:pt x="2379190" y="556041"/>
                </a:lnTo>
                <a:lnTo>
                  <a:pt x="2528497" y="556041"/>
                </a:lnTo>
                <a:lnTo>
                  <a:pt x="2528497" y="842070"/>
                </a:lnTo>
                <a:lnTo>
                  <a:pt x="2559388" y="856943"/>
                </a:lnTo>
                <a:lnTo>
                  <a:pt x="2559388" y="477097"/>
                </a:lnTo>
                <a:lnTo>
                  <a:pt x="2363172" y="477097"/>
                </a:lnTo>
                <a:lnTo>
                  <a:pt x="2363172" y="356392"/>
                </a:lnTo>
                <a:lnTo>
                  <a:pt x="2508475" y="356392"/>
                </a:lnTo>
                <a:lnTo>
                  <a:pt x="2508475" y="202509"/>
                </a:lnTo>
                <a:lnTo>
                  <a:pt x="2363172" y="202509"/>
                </a:lnTo>
                <a:lnTo>
                  <a:pt x="2363172" y="82949"/>
                </a:lnTo>
                <a:lnTo>
                  <a:pt x="2508475" y="82949"/>
                </a:lnTo>
                <a:close/>
                <a:moveTo>
                  <a:pt x="1346053" y="0"/>
                </a:moveTo>
                <a:lnTo>
                  <a:pt x="1527395" y="0"/>
                </a:lnTo>
                <a:lnTo>
                  <a:pt x="1527395" y="78944"/>
                </a:lnTo>
                <a:lnTo>
                  <a:pt x="1691576" y="78944"/>
                </a:lnTo>
                <a:lnTo>
                  <a:pt x="1637230" y="198504"/>
                </a:lnTo>
                <a:lnTo>
                  <a:pt x="1527395" y="198504"/>
                </a:lnTo>
                <a:lnTo>
                  <a:pt x="1527395" y="352388"/>
                </a:lnTo>
                <a:lnTo>
                  <a:pt x="1701873" y="352388"/>
                </a:lnTo>
                <a:lnTo>
                  <a:pt x="1650388" y="473092"/>
                </a:lnTo>
                <a:lnTo>
                  <a:pt x="1572016" y="473092"/>
                </a:lnTo>
                <a:lnTo>
                  <a:pt x="1572016" y="601233"/>
                </a:lnTo>
                <a:lnTo>
                  <a:pt x="1694436" y="601233"/>
                </a:lnTo>
                <a:lnTo>
                  <a:pt x="1642951" y="719649"/>
                </a:lnTo>
                <a:lnTo>
                  <a:pt x="1572016" y="719649"/>
                </a:lnTo>
                <a:lnTo>
                  <a:pt x="1572588" y="915865"/>
                </a:lnTo>
                <a:lnTo>
                  <a:pt x="1637803" y="943324"/>
                </a:lnTo>
                <a:lnTo>
                  <a:pt x="2244756" y="942752"/>
                </a:lnTo>
                <a:lnTo>
                  <a:pt x="2189838" y="1064028"/>
                </a:lnTo>
                <a:lnTo>
                  <a:pt x="1580025" y="1064028"/>
                </a:lnTo>
                <a:lnTo>
                  <a:pt x="1368363" y="975931"/>
                </a:lnTo>
                <a:lnTo>
                  <a:pt x="1368363" y="1027989"/>
                </a:lnTo>
                <a:lnTo>
                  <a:pt x="1202466" y="1081762"/>
                </a:lnTo>
                <a:lnTo>
                  <a:pt x="1202466" y="552036"/>
                </a:lnTo>
                <a:lnTo>
                  <a:pt x="1368363" y="552036"/>
                </a:lnTo>
                <a:lnTo>
                  <a:pt x="1367791" y="837493"/>
                </a:lnTo>
                <a:lnTo>
                  <a:pt x="1402114" y="852939"/>
                </a:lnTo>
                <a:lnTo>
                  <a:pt x="1402687" y="473092"/>
                </a:lnTo>
                <a:lnTo>
                  <a:pt x="1184732" y="473092"/>
                </a:lnTo>
                <a:lnTo>
                  <a:pt x="1184732" y="352388"/>
                </a:lnTo>
                <a:lnTo>
                  <a:pt x="1346053" y="352388"/>
                </a:lnTo>
                <a:lnTo>
                  <a:pt x="1346053" y="198504"/>
                </a:lnTo>
                <a:lnTo>
                  <a:pt x="1184732" y="198504"/>
                </a:lnTo>
                <a:lnTo>
                  <a:pt x="1184732" y="78944"/>
                </a:lnTo>
                <a:lnTo>
                  <a:pt x="1346053" y="78944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79" name="任意多边形 1178"/>
          <p:cNvSpPr/>
          <p:nvPr/>
        </p:nvSpPr>
        <p:spPr>
          <a:xfrm>
            <a:off x="5436685" y="1757364"/>
            <a:ext cx="2223018" cy="1085766"/>
          </a:xfrm>
          <a:custGeom>
            <a:avLst/>
            <a:gdLst/>
            <a:ahLst/>
            <a:cxnLst/>
            <a:rect l="l" t="t" r="r" b="b"/>
            <a:pathLst>
              <a:path w="2223018" h="1085766">
                <a:moveTo>
                  <a:pt x="717361" y="632124"/>
                </a:moveTo>
                <a:lnTo>
                  <a:pt x="717361" y="765986"/>
                </a:lnTo>
                <a:lnTo>
                  <a:pt x="855227" y="765986"/>
                </a:lnTo>
                <a:lnTo>
                  <a:pt x="854083" y="632124"/>
                </a:lnTo>
                <a:close/>
                <a:moveTo>
                  <a:pt x="545172" y="510276"/>
                </a:moveTo>
                <a:lnTo>
                  <a:pt x="1029133" y="510276"/>
                </a:lnTo>
                <a:lnTo>
                  <a:pt x="1029133" y="751112"/>
                </a:lnTo>
                <a:lnTo>
                  <a:pt x="855227" y="887262"/>
                </a:lnTo>
                <a:lnTo>
                  <a:pt x="545172" y="887834"/>
                </a:lnTo>
                <a:close/>
                <a:moveTo>
                  <a:pt x="542884" y="19450"/>
                </a:moveTo>
                <a:lnTo>
                  <a:pt x="1018836" y="19450"/>
                </a:lnTo>
                <a:lnTo>
                  <a:pt x="1018836" y="347239"/>
                </a:lnTo>
                <a:lnTo>
                  <a:pt x="845502" y="475952"/>
                </a:lnTo>
                <a:lnTo>
                  <a:pt x="806030" y="476525"/>
                </a:lnTo>
                <a:lnTo>
                  <a:pt x="806030" y="355820"/>
                </a:lnTo>
                <a:lnTo>
                  <a:pt x="845502" y="356392"/>
                </a:lnTo>
                <a:lnTo>
                  <a:pt x="845502" y="142443"/>
                </a:lnTo>
                <a:lnTo>
                  <a:pt x="778572" y="142443"/>
                </a:lnTo>
                <a:lnTo>
                  <a:pt x="702488" y="475952"/>
                </a:lnTo>
                <a:lnTo>
                  <a:pt x="530870" y="476525"/>
                </a:lnTo>
                <a:lnTo>
                  <a:pt x="606954" y="142443"/>
                </a:lnTo>
                <a:lnTo>
                  <a:pt x="542884" y="142443"/>
                </a:lnTo>
                <a:close/>
                <a:moveTo>
                  <a:pt x="1870058" y="9153"/>
                </a:moveTo>
                <a:lnTo>
                  <a:pt x="2013645" y="9153"/>
                </a:lnTo>
                <a:lnTo>
                  <a:pt x="2013645" y="89813"/>
                </a:lnTo>
                <a:lnTo>
                  <a:pt x="2054833" y="89813"/>
                </a:lnTo>
                <a:lnTo>
                  <a:pt x="2031951" y="18306"/>
                </a:lnTo>
                <a:lnTo>
                  <a:pt x="2169245" y="18306"/>
                </a:lnTo>
                <a:lnTo>
                  <a:pt x="2192127" y="89813"/>
                </a:lnTo>
                <a:lnTo>
                  <a:pt x="2215009" y="89813"/>
                </a:lnTo>
                <a:lnTo>
                  <a:pt x="2157231" y="218526"/>
                </a:lnTo>
                <a:lnTo>
                  <a:pt x="2013645" y="218526"/>
                </a:lnTo>
                <a:lnTo>
                  <a:pt x="2013645" y="575490"/>
                </a:lnTo>
                <a:lnTo>
                  <a:pt x="2067418" y="258570"/>
                </a:lnTo>
                <a:lnTo>
                  <a:pt x="2197276" y="258570"/>
                </a:lnTo>
                <a:lnTo>
                  <a:pt x="2114899" y="692190"/>
                </a:lnTo>
                <a:lnTo>
                  <a:pt x="2013645" y="692190"/>
                </a:lnTo>
                <a:lnTo>
                  <a:pt x="2013645" y="767702"/>
                </a:lnTo>
                <a:lnTo>
                  <a:pt x="2223018" y="767702"/>
                </a:lnTo>
                <a:lnTo>
                  <a:pt x="2165240" y="894127"/>
                </a:lnTo>
                <a:lnTo>
                  <a:pt x="1862050" y="894127"/>
                </a:lnTo>
                <a:lnTo>
                  <a:pt x="1862050" y="218526"/>
                </a:lnTo>
                <a:lnTo>
                  <a:pt x="1809992" y="218526"/>
                </a:lnTo>
                <a:lnTo>
                  <a:pt x="1809992" y="757977"/>
                </a:lnTo>
                <a:lnTo>
                  <a:pt x="1858045" y="757977"/>
                </a:lnTo>
                <a:lnTo>
                  <a:pt x="1794547" y="894127"/>
                </a:lnTo>
                <a:lnTo>
                  <a:pt x="1656681" y="894127"/>
                </a:lnTo>
                <a:lnTo>
                  <a:pt x="1656681" y="89813"/>
                </a:lnTo>
                <a:lnTo>
                  <a:pt x="1870058" y="89813"/>
                </a:lnTo>
                <a:close/>
                <a:moveTo>
                  <a:pt x="1323743" y="4004"/>
                </a:moveTo>
                <a:lnTo>
                  <a:pt x="1487351" y="4004"/>
                </a:lnTo>
                <a:lnTo>
                  <a:pt x="1487351" y="82948"/>
                </a:lnTo>
                <a:lnTo>
                  <a:pt x="1634942" y="82948"/>
                </a:lnTo>
                <a:lnTo>
                  <a:pt x="1586890" y="202509"/>
                </a:lnTo>
                <a:lnTo>
                  <a:pt x="1487351" y="202509"/>
                </a:lnTo>
                <a:lnTo>
                  <a:pt x="1487351" y="356392"/>
                </a:lnTo>
                <a:lnTo>
                  <a:pt x="1644667" y="356392"/>
                </a:lnTo>
                <a:lnTo>
                  <a:pt x="1598331" y="477097"/>
                </a:lnTo>
                <a:lnTo>
                  <a:pt x="1527968" y="477097"/>
                </a:lnTo>
                <a:lnTo>
                  <a:pt x="1527968" y="605238"/>
                </a:lnTo>
                <a:lnTo>
                  <a:pt x="1637803" y="605238"/>
                </a:lnTo>
                <a:lnTo>
                  <a:pt x="1591466" y="724226"/>
                </a:lnTo>
                <a:lnTo>
                  <a:pt x="1527968" y="724226"/>
                </a:lnTo>
                <a:lnTo>
                  <a:pt x="1527968" y="920442"/>
                </a:lnTo>
                <a:lnTo>
                  <a:pt x="1586890" y="947328"/>
                </a:lnTo>
                <a:lnTo>
                  <a:pt x="2217298" y="947328"/>
                </a:lnTo>
                <a:lnTo>
                  <a:pt x="2165812" y="1068605"/>
                </a:lnTo>
                <a:lnTo>
                  <a:pt x="1534832" y="1068605"/>
                </a:lnTo>
                <a:lnTo>
                  <a:pt x="1343765" y="979936"/>
                </a:lnTo>
                <a:lnTo>
                  <a:pt x="1343765" y="1031993"/>
                </a:lnTo>
                <a:lnTo>
                  <a:pt x="1194458" y="1085766"/>
                </a:lnTo>
                <a:lnTo>
                  <a:pt x="1194458" y="556041"/>
                </a:lnTo>
                <a:lnTo>
                  <a:pt x="1343765" y="556041"/>
                </a:lnTo>
                <a:lnTo>
                  <a:pt x="1343765" y="842070"/>
                </a:lnTo>
                <a:lnTo>
                  <a:pt x="1374656" y="856943"/>
                </a:lnTo>
                <a:lnTo>
                  <a:pt x="1374656" y="477097"/>
                </a:lnTo>
                <a:lnTo>
                  <a:pt x="1178440" y="477097"/>
                </a:lnTo>
                <a:lnTo>
                  <a:pt x="1178440" y="356392"/>
                </a:lnTo>
                <a:lnTo>
                  <a:pt x="1323743" y="356392"/>
                </a:lnTo>
                <a:lnTo>
                  <a:pt x="1323743" y="202509"/>
                </a:lnTo>
                <a:lnTo>
                  <a:pt x="1178440" y="202509"/>
                </a:lnTo>
                <a:lnTo>
                  <a:pt x="1178440" y="82948"/>
                </a:lnTo>
                <a:lnTo>
                  <a:pt x="1323743" y="82948"/>
                </a:lnTo>
                <a:close/>
                <a:moveTo>
                  <a:pt x="161321" y="0"/>
                </a:moveTo>
                <a:lnTo>
                  <a:pt x="342663" y="0"/>
                </a:lnTo>
                <a:lnTo>
                  <a:pt x="342663" y="78944"/>
                </a:lnTo>
                <a:lnTo>
                  <a:pt x="506844" y="78944"/>
                </a:lnTo>
                <a:lnTo>
                  <a:pt x="452498" y="198504"/>
                </a:lnTo>
                <a:lnTo>
                  <a:pt x="342663" y="198504"/>
                </a:lnTo>
                <a:lnTo>
                  <a:pt x="342663" y="352388"/>
                </a:lnTo>
                <a:lnTo>
                  <a:pt x="517141" y="352388"/>
                </a:lnTo>
                <a:lnTo>
                  <a:pt x="465656" y="473092"/>
                </a:lnTo>
                <a:lnTo>
                  <a:pt x="387284" y="473092"/>
                </a:lnTo>
                <a:lnTo>
                  <a:pt x="387284" y="601233"/>
                </a:lnTo>
                <a:lnTo>
                  <a:pt x="509704" y="601233"/>
                </a:lnTo>
                <a:lnTo>
                  <a:pt x="458219" y="719649"/>
                </a:lnTo>
                <a:lnTo>
                  <a:pt x="387284" y="719649"/>
                </a:lnTo>
                <a:lnTo>
                  <a:pt x="387856" y="915865"/>
                </a:lnTo>
                <a:lnTo>
                  <a:pt x="453070" y="943324"/>
                </a:lnTo>
                <a:lnTo>
                  <a:pt x="1060024" y="942752"/>
                </a:lnTo>
                <a:lnTo>
                  <a:pt x="1005107" y="1064028"/>
                </a:lnTo>
                <a:lnTo>
                  <a:pt x="395293" y="1064028"/>
                </a:lnTo>
                <a:lnTo>
                  <a:pt x="183631" y="975931"/>
                </a:lnTo>
                <a:lnTo>
                  <a:pt x="183631" y="1027988"/>
                </a:lnTo>
                <a:lnTo>
                  <a:pt x="17734" y="1081762"/>
                </a:lnTo>
                <a:lnTo>
                  <a:pt x="17734" y="552036"/>
                </a:lnTo>
                <a:lnTo>
                  <a:pt x="183631" y="552036"/>
                </a:lnTo>
                <a:lnTo>
                  <a:pt x="183059" y="837493"/>
                </a:lnTo>
                <a:lnTo>
                  <a:pt x="217383" y="852939"/>
                </a:lnTo>
                <a:lnTo>
                  <a:pt x="217955" y="473092"/>
                </a:lnTo>
                <a:lnTo>
                  <a:pt x="0" y="473092"/>
                </a:lnTo>
                <a:lnTo>
                  <a:pt x="0" y="352388"/>
                </a:lnTo>
                <a:lnTo>
                  <a:pt x="161321" y="352388"/>
                </a:lnTo>
                <a:lnTo>
                  <a:pt x="161321" y="198504"/>
                </a:lnTo>
                <a:lnTo>
                  <a:pt x="0" y="198504"/>
                </a:lnTo>
                <a:lnTo>
                  <a:pt x="0" y="78944"/>
                </a:lnTo>
                <a:lnTo>
                  <a:pt x="161321" y="78944"/>
                </a:lnTo>
                <a:close/>
              </a:path>
            </a:pathLst>
          </a:custGeom>
          <a:solidFill>
            <a:srgbClr val="FCCB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2" name="任意多边形 1181"/>
          <p:cNvSpPr/>
          <p:nvPr/>
        </p:nvSpPr>
        <p:spPr>
          <a:xfrm>
            <a:off x="4250366" y="1781964"/>
            <a:ext cx="1046294" cy="1040573"/>
          </a:xfrm>
          <a:custGeom>
            <a:avLst/>
            <a:gdLst/>
            <a:ahLst/>
            <a:cxnLst/>
            <a:rect l="l" t="t" r="r" b="b"/>
            <a:pathLst>
              <a:path w="1046294" h="1040573">
                <a:moveTo>
                  <a:pt x="695051" y="648713"/>
                </a:moveTo>
                <a:lnTo>
                  <a:pt x="897559" y="648713"/>
                </a:lnTo>
                <a:lnTo>
                  <a:pt x="1046294" y="1040573"/>
                </a:lnTo>
                <a:lnTo>
                  <a:pt x="843786" y="1040573"/>
                </a:lnTo>
                <a:close/>
                <a:moveTo>
                  <a:pt x="148735" y="648713"/>
                </a:moveTo>
                <a:lnTo>
                  <a:pt x="351244" y="648713"/>
                </a:lnTo>
                <a:lnTo>
                  <a:pt x="202509" y="1040573"/>
                </a:lnTo>
                <a:lnTo>
                  <a:pt x="0" y="1040573"/>
                </a:lnTo>
                <a:close/>
                <a:moveTo>
                  <a:pt x="240837" y="133861"/>
                </a:moveTo>
                <a:lnTo>
                  <a:pt x="240837" y="463367"/>
                </a:lnTo>
                <a:lnTo>
                  <a:pt x="811178" y="463367"/>
                </a:lnTo>
                <a:lnTo>
                  <a:pt x="811178" y="133861"/>
                </a:lnTo>
                <a:close/>
                <a:moveTo>
                  <a:pt x="50913" y="0"/>
                </a:moveTo>
                <a:lnTo>
                  <a:pt x="1001674" y="0"/>
                </a:lnTo>
                <a:lnTo>
                  <a:pt x="1001674" y="463367"/>
                </a:lnTo>
                <a:lnTo>
                  <a:pt x="811178" y="600088"/>
                </a:lnTo>
                <a:lnTo>
                  <a:pt x="50913" y="6000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4" name="任意多边形 1183"/>
          <p:cNvSpPr/>
          <p:nvPr/>
        </p:nvSpPr>
        <p:spPr>
          <a:xfrm>
            <a:off x="8343699" y="1769949"/>
            <a:ext cx="3415759" cy="1090915"/>
          </a:xfrm>
          <a:custGeom>
            <a:avLst/>
            <a:gdLst/>
            <a:ahLst/>
            <a:cxnLst/>
            <a:rect l="l" t="t" r="r" b="b"/>
            <a:pathLst>
              <a:path w="3415759" h="1090915">
                <a:moveTo>
                  <a:pt x="1823149" y="590936"/>
                </a:moveTo>
                <a:lnTo>
                  <a:pt x="1999343" y="590936"/>
                </a:lnTo>
                <a:lnTo>
                  <a:pt x="2042247" y="673313"/>
                </a:lnTo>
                <a:lnTo>
                  <a:pt x="2224733" y="593225"/>
                </a:lnTo>
                <a:lnTo>
                  <a:pt x="2204139" y="739671"/>
                </a:lnTo>
                <a:lnTo>
                  <a:pt x="2101741" y="788868"/>
                </a:lnTo>
                <a:lnTo>
                  <a:pt x="2235603" y="1049155"/>
                </a:lnTo>
                <a:lnTo>
                  <a:pt x="2055404" y="1049155"/>
                </a:lnTo>
                <a:close/>
                <a:moveTo>
                  <a:pt x="2506186" y="552036"/>
                </a:moveTo>
                <a:lnTo>
                  <a:pt x="2506186" y="860948"/>
                </a:lnTo>
                <a:lnTo>
                  <a:pt x="2549091" y="860948"/>
                </a:lnTo>
                <a:lnTo>
                  <a:pt x="2549091" y="552036"/>
                </a:lnTo>
                <a:close/>
                <a:moveTo>
                  <a:pt x="2703546" y="339803"/>
                </a:moveTo>
                <a:lnTo>
                  <a:pt x="2891753" y="339803"/>
                </a:lnTo>
                <a:lnTo>
                  <a:pt x="2891753" y="885546"/>
                </a:lnTo>
                <a:lnTo>
                  <a:pt x="2991863" y="945612"/>
                </a:lnTo>
                <a:lnTo>
                  <a:pt x="3415759" y="945612"/>
                </a:lnTo>
                <a:lnTo>
                  <a:pt x="3360269" y="1057736"/>
                </a:lnTo>
                <a:lnTo>
                  <a:pt x="2944955" y="1057736"/>
                </a:lnTo>
                <a:lnTo>
                  <a:pt x="2870587" y="1015403"/>
                </a:lnTo>
                <a:lnTo>
                  <a:pt x="2741874" y="1078902"/>
                </a:lnTo>
                <a:lnTo>
                  <a:pt x="2741874" y="463367"/>
                </a:lnTo>
                <a:lnTo>
                  <a:pt x="2703546" y="463367"/>
                </a:lnTo>
                <a:close/>
                <a:moveTo>
                  <a:pt x="438196" y="263147"/>
                </a:moveTo>
                <a:lnTo>
                  <a:pt x="624687" y="263147"/>
                </a:lnTo>
                <a:lnTo>
                  <a:pt x="623543" y="1005678"/>
                </a:lnTo>
                <a:lnTo>
                  <a:pt x="439340" y="1089771"/>
                </a:lnTo>
                <a:close/>
                <a:moveTo>
                  <a:pt x="884401" y="243125"/>
                </a:moveTo>
                <a:lnTo>
                  <a:pt x="1050298" y="993665"/>
                </a:lnTo>
                <a:lnTo>
                  <a:pt x="868956" y="993665"/>
                </a:lnTo>
                <a:lnTo>
                  <a:pt x="705919" y="243697"/>
                </a:lnTo>
                <a:close/>
                <a:moveTo>
                  <a:pt x="2506186" y="142443"/>
                </a:moveTo>
                <a:lnTo>
                  <a:pt x="2506186" y="422179"/>
                </a:lnTo>
                <a:lnTo>
                  <a:pt x="2549091" y="422179"/>
                </a:lnTo>
                <a:lnTo>
                  <a:pt x="2549091" y="142443"/>
                </a:lnTo>
                <a:close/>
                <a:moveTo>
                  <a:pt x="1362642" y="132718"/>
                </a:moveTo>
                <a:lnTo>
                  <a:pt x="1362642" y="399869"/>
                </a:lnTo>
                <a:lnTo>
                  <a:pt x="1424996" y="399869"/>
                </a:lnTo>
                <a:lnTo>
                  <a:pt x="1424996" y="132718"/>
                </a:lnTo>
                <a:close/>
                <a:moveTo>
                  <a:pt x="1802555" y="129858"/>
                </a:moveTo>
                <a:lnTo>
                  <a:pt x="1802555" y="227679"/>
                </a:lnTo>
                <a:lnTo>
                  <a:pt x="2038243" y="227679"/>
                </a:lnTo>
                <a:lnTo>
                  <a:pt x="1987329" y="347240"/>
                </a:lnTo>
                <a:lnTo>
                  <a:pt x="1802555" y="347240"/>
                </a:lnTo>
                <a:lnTo>
                  <a:pt x="1802555" y="435909"/>
                </a:lnTo>
                <a:lnTo>
                  <a:pt x="2051400" y="435909"/>
                </a:lnTo>
                <a:lnTo>
                  <a:pt x="2051400" y="129858"/>
                </a:lnTo>
                <a:close/>
                <a:moveTo>
                  <a:pt x="2802512" y="10869"/>
                </a:moveTo>
                <a:cubicBezTo>
                  <a:pt x="2817386" y="11251"/>
                  <a:pt x="2831973" y="15351"/>
                  <a:pt x="2846275" y="23169"/>
                </a:cubicBezTo>
                <a:cubicBezTo>
                  <a:pt x="2860576" y="30987"/>
                  <a:pt x="2872017" y="42714"/>
                  <a:pt x="2880598" y="58350"/>
                </a:cubicBezTo>
                <a:cubicBezTo>
                  <a:pt x="2889179" y="73986"/>
                  <a:pt x="2893469" y="89623"/>
                  <a:pt x="2893469" y="105259"/>
                </a:cubicBezTo>
                <a:cubicBezTo>
                  <a:pt x="2893088" y="121658"/>
                  <a:pt x="2886509" y="141394"/>
                  <a:pt x="2873733" y="164467"/>
                </a:cubicBezTo>
                <a:cubicBezTo>
                  <a:pt x="2860957" y="187540"/>
                  <a:pt x="2837217" y="199077"/>
                  <a:pt x="2802512" y="199077"/>
                </a:cubicBezTo>
                <a:cubicBezTo>
                  <a:pt x="2767045" y="199458"/>
                  <a:pt x="2742923" y="188017"/>
                  <a:pt x="2730147" y="164753"/>
                </a:cubicBezTo>
                <a:cubicBezTo>
                  <a:pt x="2717371" y="141489"/>
                  <a:pt x="2710887" y="121753"/>
                  <a:pt x="2710697" y="105545"/>
                </a:cubicBezTo>
                <a:cubicBezTo>
                  <a:pt x="2710506" y="89337"/>
                  <a:pt x="2714797" y="73605"/>
                  <a:pt x="2723568" y="58350"/>
                </a:cubicBezTo>
                <a:cubicBezTo>
                  <a:pt x="2732340" y="42714"/>
                  <a:pt x="2743781" y="30891"/>
                  <a:pt x="2757891" y="22883"/>
                </a:cubicBezTo>
                <a:cubicBezTo>
                  <a:pt x="2772002" y="14874"/>
                  <a:pt x="2786876" y="10869"/>
                  <a:pt x="2802512" y="10869"/>
                </a:cubicBezTo>
                <a:close/>
                <a:moveTo>
                  <a:pt x="2356307" y="10869"/>
                </a:moveTo>
                <a:lnTo>
                  <a:pt x="2693821" y="10869"/>
                </a:lnTo>
                <a:lnTo>
                  <a:pt x="2693821" y="422179"/>
                </a:lnTo>
                <a:lnTo>
                  <a:pt x="2630895" y="489110"/>
                </a:lnTo>
                <a:lnTo>
                  <a:pt x="2693821" y="550320"/>
                </a:lnTo>
                <a:lnTo>
                  <a:pt x="2693821" y="860948"/>
                </a:lnTo>
                <a:lnTo>
                  <a:pt x="2579409" y="985656"/>
                </a:lnTo>
                <a:lnTo>
                  <a:pt x="2506186" y="985656"/>
                </a:lnTo>
                <a:lnTo>
                  <a:pt x="2506186" y="1021124"/>
                </a:lnTo>
                <a:lnTo>
                  <a:pt x="2356307" y="1090915"/>
                </a:lnTo>
                <a:close/>
                <a:moveTo>
                  <a:pt x="21738" y="9725"/>
                </a:moveTo>
                <a:lnTo>
                  <a:pt x="1051442" y="9725"/>
                </a:lnTo>
                <a:lnTo>
                  <a:pt x="983939" y="150452"/>
                </a:lnTo>
                <a:lnTo>
                  <a:pt x="469659" y="150452"/>
                </a:lnTo>
                <a:lnTo>
                  <a:pt x="188779" y="993665"/>
                </a:lnTo>
                <a:lnTo>
                  <a:pt x="0" y="993665"/>
                </a:lnTo>
                <a:lnTo>
                  <a:pt x="278020" y="150452"/>
                </a:lnTo>
                <a:lnTo>
                  <a:pt x="21738" y="150452"/>
                </a:lnTo>
                <a:close/>
                <a:moveTo>
                  <a:pt x="1630365" y="7437"/>
                </a:moveTo>
                <a:lnTo>
                  <a:pt x="2223017" y="7437"/>
                </a:lnTo>
                <a:lnTo>
                  <a:pt x="2223017" y="418747"/>
                </a:lnTo>
                <a:lnTo>
                  <a:pt x="2051400" y="553753"/>
                </a:lnTo>
                <a:lnTo>
                  <a:pt x="1802555" y="553753"/>
                </a:lnTo>
                <a:lnTo>
                  <a:pt x="1802555" y="921014"/>
                </a:lnTo>
                <a:lnTo>
                  <a:pt x="1942137" y="921014"/>
                </a:lnTo>
                <a:lnTo>
                  <a:pt x="1886647" y="1046295"/>
                </a:lnTo>
                <a:lnTo>
                  <a:pt x="1630365" y="1046295"/>
                </a:lnTo>
                <a:close/>
                <a:moveTo>
                  <a:pt x="1188736" y="5149"/>
                </a:moveTo>
                <a:lnTo>
                  <a:pt x="1599474" y="5149"/>
                </a:lnTo>
                <a:lnTo>
                  <a:pt x="1599474" y="399869"/>
                </a:lnTo>
                <a:lnTo>
                  <a:pt x="1513093" y="501695"/>
                </a:lnTo>
                <a:lnTo>
                  <a:pt x="1513093" y="606954"/>
                </a:lnTo>
                <a:lnTo>
                  <a:pt x="1602906" y="606954"/>
                </a:lnTo>
                <a:lnTo>
                  <a:pt x="1555425" y="724798"/>
                </a:lnTo>
                <a:lnTo>
                  <a:pt x="1513093" y="724798"/>
                </a:lnTo>
                <a:lnTo>
                  <a:pt x="1513093" y="938176"/>
                </a:lnTo>
                <a:lnTo>
                  <a:pt x="1609771" y="938176"/>
                </a:lnTo>
                <a:lnTo>
                  <a:pt x="1561146" y="1056020"/>
                </a:lnTo>
                <a:lnTo>
                  <a:pt x="1188736" y="1056020"/>
                </a:lnTo>
                <a:lnTo>
                  <a:pt x="1188736" y="577207"/>
                </a:lnTo>
                <a:lnTo>
                  <a:pt x="1338043" y="577207"/>
                </a:lnTo>
                <a:lnTo>
                  <a:pt x="1338043" y="938176"/>
                </a:lnTo>
                <a:lnTo>
                  <a:pt x="1359782" y="938176"/>
                </a:lnTo>
                <a:lnTo>
                  <a:pt x="1359782" y="518857"/>
                </a:lnTo>
                <a:lnTo>
                  <a:pt x="1188736" y="518857"/>
                </a:lnTo>
                <a:close/>
                <a:moveTo>
                  <a:pt x="3036484" y="0"/>
                </a:moveTo>
                <a:lnTo>
                  <a:pt x="3203525" y="0"/>
                </a:lnTo>
                <a:lnTo>
                  <a:pt x="3185219" y="52058"/>
                </a:lnTo>
                <a:lnTo>
                  <a:pt x="3412326" y="52058"/>
                </a:lnTo>
                <a:lnTo>
                  <a:pt x="3364845" y="164181"/>
                </a:lnTo>
                <a:lnTo>
                  <a:pt x="3153184" y="164181"/>
                </a:lnTo>
                <a:lnTo>
                  <a:pt x="3121149" y="258571"/>
                </a:lnTo>
                <a:lnTo>
                  <a:pt x="3396881" y="258571"/>
                </a:lnTo>
                <a:lnTo>
                  <a:pt x="3396881" y="762554"/>
                </a:lnTo>
                <a:lnTo>
                  <a:pt x="3276748" y="880398"/>
                </a:lnTo>
                <a:lnTo>
                  <a:pt x="3161765" y="880398"/>
                </a:lnTo>
                <a:lnTo>
                  <a:pt x="3161765" y="762554"/>
                </a:lnTo>
                <a:lnTo>
                  <a:pt x="3243569" y="762554"/>
                </a:lnTo>
                <a:lnTo>
                  <a:pt x="3243569" y="366690"/>
                </a:lnTo>
                <a:lnTo>
                  <a:pt x="3103415" y="366690"/>
                </a:lnTo>
                <a:lnTo>
                  <a:pt x="3103415" y="438769"/>
                </a:lnTo>
                <a:lnTo>
                  <a:pt x="3235560" y="438769"/>
                </a:lnTo>
                <a:lnTo>
                  <a:pt x="3193800" y="540023"/>
                </a:lnTo>
                <a:lnTo>
                  <a:pt x="3103415" y="540023"/>
                </a:lnTo>
                <a:lnTo>
                  <a:pt x="3103415" y="617251"/>
                </a:lnTo>
                <a:lnTo>
                  <a:pt x="3237848" y="617251"/>
                </a:lnTo>
                <a:lnTo>
                  <a:pt x="3193800" y="717933"/>
                </a:lnTo>
                <a:lnTo>
                  <a:pt x="3103415" y="717933"/>
                </a:lnTo>
                <a:lnTo>
                  <a:pt x="3103415" y="826624"/>
                </a:lnTo>
                <a:lnTo>
                  <a:pt x="2950103" y="889551"/>
                </a:lnTo>
                <a:lnTo>
                  <a:pt x="2950675" y="395865"/>
                </a:lnTo>
                <a:lnTo>
                  <a:pt x="2897474" y="395865"/>
                </a:lnTo>
                <a:lnTo>
                  <a:pt x="2986143" y="164181"/>
                </a:lnTo>
                <a:lnTo>
                  <a:pt x="2920356" y="164181"/>
                </a:lnTo>
                <a:lnTo>
                  <a:pt x="2920356" y="52058"/>
                </a:lnTo>
                <a:lnTo>
                  <a:pt x="3019322" y="520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2558" name="直接连接符 2557"/>
          <p:cNvCxnSpPr/>
          <p:nvPr/>
        </p:nvCxnSpPr>
        <p:spPr>
          <a:xfrm flipV="1">
            <a:off x="11502189" y="4005263"/>
            <a:ext cx="0" cy="2863850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0" name="直接连接符 1189"/>
          <p:cNvCxnSpPr/>
          <p:nvPr/>
        </p:nvCxnSpPr>
        <p:spPr>
          <a:xfrm flipV="1">
            <a:off x="9597967" y="5312331"/>
            <a:ext cx="0" cy="1543134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1" name="直接连接符 1190"/>
          <p:cNvCxnSpPr/>
          <p:nvPr/>
        </p:nvCxnSpPr>
        <p:spPr>
          <a:xfrm flipV="1">
            <a:off x="5196916" y="5012268"/>
            <a:ext cx="0" cy="1880018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2" name="直接连接符 1191"/>
          <p:cNvCxnSpPr/>
          <p:nvPr/>
        </p:nvCxnSpPr>
        <p:spPr>
          <a:xfrm flipV="1">
            <a:off x="1615239" y="5773738"/>
            <a:ext cx="0" cy="1084262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9" name="直接连接符 1158"/>
          <p:cNvCxnSpPr/>
          <p:nvPr/>
        </p:nvCxnSpPr>
        <p:spPr>
          <a:xfrm>
            <a:off x="4235450" y="15168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4" name="直接连接符 1213"/>
          <p:cNvCxnSpPr/>
          <p:nvPr/>
        </p:nvCxnSpPr>
        <p:spPr>
          <a:xfrm>
            <a:off x="4235450" y="298370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1" name="Freeform 592"/>
          <p:cNvSpPr>
            <a:spLocks/>
          </p:cNvSpPr>
          <p:nvPr/>
        </p:nvSpPr>
        <p:spPr bwMode="auto">
          <a:xfrm>
            <a:off x="11006300" y="3485355"/>
            <a:ext cx="1120775" cy="458788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25" name="任意多边形 1224"/>
          <p:cNvSpPr/>
          <p:nvPr/>
        </p:nvSpPr>
        <p:spPr>
          <a:xfrm>
            <a:off x="4330490" y="3084606"/>
            <a:ext cx="7317320" cy="453963"/>
          </a:xfrm>
          <a:custGeom>
            <a:avLst/>
            <a:gdLst/>
            <a:ahLst/>
            <a:cxnLst/>
            <a:rect l="l" t="t" r="r" b="b"/>
            <a:pathLst>
              <a:path w="7317320" h="453963">
                <a:moveTo>
                  <a:pt x="4890976" y="413854"/>
                </a:moveTo>
                <a:cubicBezTo>
                  <a:pt x="4899484" y="413854"/>
                  <a:pt x="4903738" y="419323"/>
                  <a:pt x="4903738" y="430262"/>
                </a:cubicBezTo>
                <a:cubicBezTo>
                  <a:pt x="4901307" y="444847"/>
                  <a:pt x="4895230" y="452748"/>
                  <a:pt x="4885506" y="453963"/>
                </a:cubicBezTo>
                <a:cubicBezTo>
                  <a:pt x="4885506" y="453963"/>
                  <a:pt x="4884898" y="453963"/>
                  <a:pt x="4883683" y="453963"/>
                </a:cubicBezTo>
                <a:cubicBezTo>
                  <a:pt x="4877606" y="452748"/>
                  <a:pt x="4873960" y="447886"/>
                  <a:pt x="4872744" y="439378"/>
                </a:cubicBezTo>
                <a:cubicBezTo>
                  <a:pt x="4873960" y="423577"/>
                  <a:pt x="4880036" y="415069"/>
                  <a:pt x="4890976" y="413854"/>
                </a:cubicBezTo>
                <a:close/>
                <a:moveTo>
                  <a:pt x="142775" y="329420"/>
                </a:moveTo>
                <a:cubicBezTo>
                  <a:pt x="161234" y="330103"/>
                  <a:pt x="184137" y="334547"/>
                  <a:pt x="211485" y="342751"/>
                </a:cubicBezTo>
                <a:cubicBezTo>
                  <a:pt x="257671" y="358552"/>
                  <a:pt x="282587" y="377391"/>
                  <a:pt x="286234" y="399269"/>
                </a:cubicBezTo>
                <a:cubicBezTo>
                  <a:pt x="291095" y="415069"/>
                  <a:pt x="271041" y="419323"/>
                  <a:pt x="226070" y="412031"/>
                </a:cubicBezTo>
                <a:cubicBezTo>
                  <a:pt x="222424" y="410815"/>
                  <a:pt x="220600" y="408992"/>
                  <a:pt x="220600" y="406561"/>
                </a:cubicBezTo>
                <a:cubicBezTo>
                  <a:pt x="220600" y="404131"/>
                  <a:pt x="222424" y="402915"/>
                  <a:pt x="226070" y="402915"/>
                </a:cubicBezTo>
                <a:cubicBezTo>
                  <a:pt x="228501" y="401700"/>
                  <a:pt x="232755" y="400484"/>
                  <a:pt x="238832" y="399269"/>
                </a:cubicBezTo>
                <a:cubicBezTo>
                  <a:pt x="250986" y="398053"/>
                  <a:pt x="257063" y="395622"/>
                  <a:pt x="257063" y="391976"/>
                </a:cubicBezTo>
                <a:cubicBezTo>
                  <a:pt x="255848" y="385899"/>
                  <a:pt x="240655" y="376176"/>
                  <a:pt x="211485" y="362806"/>
                </a:cubicBezTo>
                <a:cubicBezTo>
                  <a:pt x="201761" y="360375"/>
                  <a:pt x="198723" y="359160"/>
                  <a:pt x="202369" y="359160"/>
                </a:cubicBezTo>
                <a:cubicBezTo>
                  <a:pt x="169552" y="350652"/>
                  <a:pt x="143421" y="343967"/>
                  <a:pt x="123974" y="339105"/>
                </a:cubicBezTo>
                <a:cubicBezTo>
                  <a:pt x="121543" y="337890"/>
                  <a:pt x="120327" y="336066"/>
                  <a:pt x="120327" y="333636"/>
                </a:cubicBezTo>
                <a:cubicBezTo>
                  <a:pt x="121543" y="331205"/>
                  <a:pt x="123366" y="329989"/>
                  <a:pt x="125797" y="329989"/>
                </a:cubicBezTo>
                <a:cubicBezTo>
                  <a:pt x="130962" y="329382"/>
                  <a:pt x="136622" y="329192"/>
                  <a:pt x="142775" y="329420"/>
                </a:cubicBezTo>
                <a:close/>
                <a:moveTo>
                  <a:pt x="4150370" y="326343"/>
                </a:moveTo>
                <a:cubicBezTo>
                  <a:pt x="4105398" y="331205"/>
                  <a:pt x="4078051" y="342751"/>
                  <a:pt x="4068328" y="360983"/>
                </a:cubicBezTo>
                <a:cubicBezTo>
                  <a:pt x="4069544" y="375568"/>
                  <a:pt x="4073190" y="384684"/>
                  <a:pt x="4079267" y="388330"/>
                </a:cubicBezTo>
                <a:cubicBezTo>
                  <a:pt x="4097498" y="387114"/>
                  <a:pt x="4115122" y="382860"/>
                  <a:pt x="4132138" y="375568"/>
                </a:cubicBezTo>
                <a:cubicBezTo>
                  <a:pt x="4139430" y="373137"/>
                  <a:pt x="4148546" y="358552"/>
                  <a:pt x="4159486" y="331812"/>
                </a:cubicBezTo>
                <a:cubicBezTo>
                  <a:pt x="4160701" y="331812"/>
                  <a:pt x="4161308" y="331812"/>
                  <a:pt x="4161308" y="331812"/>
                </a:cubicBezTo>
                <a:cubicBezTo>
                  <a:pt x="4161308" y="328166"/>
                  <a:pt x="4157662" y="326343"/>
                  <a:pt x="4150370" y="326343"/>
                </a:cubicBezTo>
                <a:close/>
                <a:moveTo>
                  <a:pt x="3638066" y="313581"/>
                </a:moveTo>
                <a:cubicBezTo>
                  <a:pt x="3634420" y="318443"/>
                  <a:pt x="3628950" y="325735"/>
                  <a:pt x="3621658" y="335459"/>
                </a:cubicBezTo>
                <a:cubicBezTo>
                  <a:pt x="3609504" y="351259"/>
                  <a:pt x="3600388" y="364021"/>
                  <a:pt x="3594311" y="373745"/>
                </a:cubicBezTo>
                <a:cubicBezTo>
                  <a:pt x="3600388" y="379822"/>
                  <a:pt x="3606465" y="382860"/>
                  <a:pt x="3612542" y="382860"/>
                </a:cubicBezTo>
                <a:cubicBezTo>
                  <a:pt x="3625912" y="380430"/>
                  <a:pt x="3638066" y="370098"/>
                  <a:pt x="3649005" y="351867"/>
                </a:cubicBezTo>
                <a:cubicBezTo>
                  <a:pt x="3652651" y="344574"/>
                  <a:pt x="3656298" y="338497"/>
                  <a:pt x="3659944" y="333636"/>
                </a:cubicBezTo>
                <a:cubicBezTo>
                  <a:pt x="3657513" y="331205"/>
                  <a:pt x="3654474" y="328166"/>
                  <a:pt x="3650828" y="324520"/>
                </a:cubicBezTo>
                <a:cubicBezTo>
                  <a:pt x="3647182" y="320874"/>
                  <a:pt x="3644751" y="318443"/>
                  <a:pt x="3643536" y="317227"/>
                </a:cubicBezTo>
                <a:cubicBezTo>
                  <a:pt x="3642320" y="314796"/>
                  <a:pt x="3640497" y="313581"/>
                  <a:pt x="3638066" y="313581"/>
                </a:cubicBezTo>
                <a:close/>
                <a:moveTo>
                  <a:pt x="561938" y="309935"/>
                </a:moveTo>
                <a:cubicBezTo>
                  <a:pt x="563153" y="309935"/>
                  <a:pt x="563761" y="311150"/>
                  <a:pt x="563761" y="313581"/>
                </a:cubicBezTo>
                <a:cubicBezTo>
                  <a:pt x="560115" y="319658"/>
                  <a:pt x="555253" y="329382"/>
                  <a:pt x="549176" y="342751"/>
                </a:cubicBezTo>
                <a:cubicBezTo>
                  <a:pt x="528513" y="379214"/>
                  <a:pt x="516359" y="407777"/>
                  <a:pt x="512713" y="428439"/>
                </a:cubicBezTo>
                <a:cubicBezTo>
                  <a:pt x="512713" y="430870"/>
                  <a:pt x="512105" y="432085"/>
                  <a:pt x="510890" y="432085"/>
                </a:cubicBezTo>
                <a:cubicBezTo>
                  <a:pt x="498735" y="432085"/>
                  <a:pt x="492050" y="429655"/>
                  <a:pt x="490835" y="424793"/>
                </a:cubicBezTo>
                <a:lnTo>
                  <a:pt x="490835" y="422970"/>
                </a:lnTo>
                <a:cubicBezTo>
                  <a:pt x="492050" y="415677"/>
                  <a:pt x="493266" y="404738"/>
                  <a:pt x="494481" y="390153"/>
                </a:cubicBezTo>
                <a:cubicBezTo>
                  <a:pt x="495697" y="375568"/>
                  <a:pt x="496304" y="364629"/>
                  <a:pt x="496304" y="357336"/>
                </a:cubicBezTo>
                <a:cubicBezTo>
                  <a:pt x="496304" y="357336"/>
                  <a:pt x="496912" y="356729"/>
                  <a:pt x="498128" y="355513"/>
                </a:cubicBezTo>
                <a:cubicBezTo>
                  <a:pt x="499343" y="353082"/>
                  <a:pt x="501166" y="351867"/>
                  <a:pt x="503597" y="351867"/>
                </a:cubicBezTo>
                <a:cubicBezTo>
                  <a:pt x="506028" y="353082"/>
                  <a:pt x="508459" y="357336"/>
                  <a:pt x="510890" y="364629"/>
                </a:cubicBezTo>
                <a:cubicBezTo>
                  <a:pt x="512105" y="370706"/>
                  <a:pt x="513321" y="373745"/>
                  <a:pt x="514536" y="373745"/>
                </a:cubicBezTo>
                <a:cubicBezTo>
                  <a:pt x="516967" y="373745"/>
                  <a:pt x="518182" y="373137"/>
                  <a:pt x="518182" y="371922"/>
                </a:cubicBezTo>
                <a:cubicBezTo>
                  <a:pt x="531552" y="350044"/>
                  <a:pt x="546137" y="329382"/>
                  <a:pt x="561938" y="309935"/>
                </a:cubicBezTo>
                <a:close/>
                <a:moveTo>
                  <a:pt x="3546909" y="304465"/>
                </a:moveTo>
                <a:cubicBezTo>
                  <a:pt x="3537185" y="310542"/>
                  <a:pt x="3529285" y="313581"/>
                  <a:pt x="3523208" y="313581"/>
                </a:cubicBezTo>
                <a:cubicBezTo>
                  <a:pt x="3523208" y="329382"/>
                  <a:pt x="3525639" y="337890"/>
                  <a:pt x="3530501" y="339105"/>
                </a:cubicBezTo>
                <a:cubicBezTo>
                  <a:pt x="3531716" y="337890"/>
                  <a:pt x="3533539" y="334243"/>
                  <a:pt x="3535970" y="328166"/>
                </a:cubicBezTo>
                <a:cubicBezTo>
                  <a:pt x="3540832" y="318443"/>
                  <a:pt x="3544478" y="310542"/>
                  <a:pt x="3546909" y="304465"/>
                </a:cubicBezTo>
                <a:close/>
                <a:moveTo>
                  <a:pt x="3025866" y="296603"/>
                </a:moveTo>
                <a:cubicBezTo>
                  <a:pt x="3039996" y="297287"/>
                  <a:pt x="3046605" y="301731"/>
                  <a:pt x="3045693" y="309935"/>
                </a:cubicBezTo>
                <a:cubicBezTo>
                  <a:pt x="3045693" y="312366"/>
                  <a:pt x="3044477" y="315404"/>
                  <a:pt x="3042047" y="319050"/>
                </a:cubicBezTo>
                <a:cubicBezTo>
                  <a:pt x="3040831" y="321481"/>
                  <a:pt x="3040224" y="323304"/>
                  <a:pt x="3040224" y="324520"/>
                </a:cubicBezTo>
                <a:cubicBezTo>
                  <a:pt x="3037793" y="342751"/>
                  <a:pt x="3036577" y="363414"/>
                  <a:pt x="3036577" y="386507"/>
                </a:cubicBezTo>
                <a:cubicBezTo>
                  <a:pt x="3036577" y="398661"/>
                  <a:pt x="3048124" y="404131"/>
                  <a:pt x="3071217" y="402915"/>
                </a:cubicBezTo>
                <a:cubicBezTo>
                  <a:pt x="3135635" y="398053"/>
                  <a:pt x="3175744" y="390153"/>
                  <a:pt x="3191545" y="379214"/>
                </a:cubicBezTo>
                <a:cubicBezTo>
                  <a:pt x="3203699" y="358552"/>
                  <a:pt x="3210992" y="337282"/>
                  <a:pt x="3213422" y="315404"/>
                </a:cubicBezTo>
                <a:cubicBezTo>
                  <a:pt x="3214638" y="310542"/>
                  <a:pt x="3215853" y="309935"/>
                  <a:pt x="3217069" y="313581"/>
                </a:cubicBezTo>
                <a:cubicBezTo>
                  <a:pt x="3219499" y="322089"/>
                  <a:pt x="3220715" y="333028"/>
                  <a:pt x="3220715" y="346398"/>
                </a:cubicBezTo>
                <a:cubicBezTo>
                  <a:pt x="3220715" y="353690"/>
                  <a:pt x="3218892" y="362198"/>
                  <a:pt x="3215245" y="371922"/>
                </a:cubicBezTo>
                <a:cubicBezTo>
                  <a:pt x="3214030" y="379214"/>
                  <a:pt x="3212815" y="385291"/>
                  <a:pt x="3211599" y="390153"/>
                </a:cubicBezTo>
                <a:cubicBezTo>
                  <a:pt x="3199445" y="402307"/>
                  <a:pt x="3166628" y="412031"/>
                  <a:pt x="3113149" y="419323"/>
                </a:cubicBezTo>
                <a:cubicBezTo>
                  <a:pt x="3087625" y="422970"/>
                  <a:pt x="3067571" y="423577"/>
                  <a:pt x="3052986" y="421147"/>
                </a:cubicBezTo>
                <a:cubicBezTo>
                  <a:pt x="3026246" y="416285"/>
                  <a:pt x="3014092" y="404131"/>
                  <a:pt x="3016523" y="384684"/>
                </a:cubicBezTo>
                <a:cubicBezTo>
                  <a:pt x="3016523" y="378606"/>
                  <a:pt x="3017130" y="368275"/>
                  <a:pt x="3018346" y="353690"/>
                </a:cubicBezTo>
                <a:cubicBezTo>
                  <a:pt x="3019561" y="337890"/>
                  <a:pt x="3020169" y="326343"/>
                  <a:pt x="3020169" y="319050"/>
                </a:cubicBezTo>
                <a:cubicBezTo>
                  <a:pt x="3020169" y="314189"/>
                  <a:pt x="3017130" y="311150"/>
                  <a:pt x="3011053" y="309935"/>
                </a:cubicBezTo>
                <a:cubicBezTo>
                  <a:pt x="3008623" y="309935"/>
                  <a:pt x="3006799" y="309935"/>
                  <a:pt x="3005584" y="309935"/>
                </a:cubicBezTo>
                <a:cubicBezTo>
                  <a:pt x="3003153" y="307504"/>
                  <a:pt x="3001937" y="305073"/>
                  <a:pt x="3001937" y="302642"/>
                </a:cubicBezTo>
                <a:cubicBezTo>
                  <a:pt x="3003153" y="300211"/>
                  <a:pt x="3005584" y="298388"/>
                  <a:pt x="3009230" y="297173"/>
                </a:cubicBezTo>
                <a:cubicBezTo>
                  <a:pt x="3015611" y="296565"/>
                  <a:pt x="3021156" y="296375"/>
                  <a:pt x="3025866" y="296603"/>
                </a:cubicBezTo>
                <a:close/>
                <a:moveTo>
                  <a:pt x="3601603" y="286234"/>
                </a:moveTo>
                <a:cubicBezTo>
                  <a:pt x="3595526" y="289880"/>
                  <a:pt x="3588841" y="316012"/>
                  <a:pt x="3581549" y="364629"/>
                </a:cubicBezTo>
                <a:cubicBezTo>
                  <a:pt x="3600995" y="343967"/>
                  <a:pt x="3617404" y="323912"/>
                  <a:pt x="3630774" y="304465"/>
                </a:cubicBezTo>
                <a:cubicBezTo>
                  <a:pt x="3619835" y="292311"/>
                  <a:pt x="3610111" y="286234"/>
                  <a:pt x="3601603" y="286234"/>
                </a:cubicBezTo>
                <a:close/>
                <a:moveTo>
                  <a:pt x="3669060" y="242478"/>
                </a:moveTo>
                <a:cubicBezTo>
                  <a:pt x="3662983" y="243694"/>
                  <a:pt x="3653867" y="249163"/>
                  <a:pt x="3641712" y="258887"/>
                </a:cubicBezTo>
                <a:cubicBezTo>
                  <a:pt x="3633204" y="267395"/>
                  <a:pt x="3627127" y="271649"/>
                  <a:pt x="3623481" y="271649"/>
                </a:cubicBezTo>
                <a:cubicBezTo>
                  <a:pt x="3625912" y="276510"/>
                  <a:pt x="3631381" y="283195"/>
                  <a:pt x="3639889" y="291703"/>
                </a:cubicBezTo>
                <a:cubicBezTo>
                  <a:pt x="3641105" y="290488"/>
                  <a:pt x="3642320" y="288665"/>
                  <a:pt x="3643536" y="286234"/>
                </a:cubicBezTo>
                <a:cubicBezTo>
                  <a:pt x="3645966" y="283803"/>
                  <a:pt x="3647182" y="281980"/>
                  <a:pt x="3647182" y="280764"/>
                </a:cubicBezTo>
                <a:cubicBezTo>
                  <a:pt x="3650828" y="275903"/>
                  <a:pt x="3652043" y="276510"/>
                  <a:pt x="3650828" y="282587"/>
                </a:cubicBezTo>
                <a:cubicBezTo>
                  <a:pt x="3650828" y="285018"/>
                  <a:pt x="3649613" y="288665"/>
                  <a:pt x="3647182" y="293526"/>
                </a:cubicBezTo>
                <a:cubicBezTo>
                  <a:pt x="3645966" y="295957"/>
                  <a:pt x="3645359" y="297780"/>
                  <a:pt x="3645359" y="298996"/>
                </a:cubicBezTo>
                <a:cubicBezTo>
                  <a:pt x="3647790" y="300211"/>
                  <a:pt x="3651436" y="303250"/>
                  <a:pt x="3656298" y="308112"/>
                </a:cubicBezTo>
                <a:cubicBezTo>
                  <a:pt x="3661159" y="311758"/>
                  <a:pt x="3664805" y="314796"/>
                  <a:pt x="3667236" y="317227"/>
                </a:cubicBezTo>
                <a:cubicBezTo>
                  <a:pt x="3683037" y="281980"/>
                  <a:pt x="3687899" y="258887"/>
                  <a:pt x="3681822" y="247948"/>
                </a:cubicBezTo>
                <a:cubicBezTo>
                  <a:pt x="3681822" y="247948"/>
                  <a:pt x="3679998" y="246732"/>
                  <a:pt x="3676352" y="244301"/>
                </a:cubicBezTo>
                <a:cubicBezTo>
                  <a:pt x="3672706" y="243086"/>
                  <a:pt x="3670275" y="242478"/>
                  <a:pt x="3669060" y="242478"/>
                </a:cubicBezTo>
                <a:close/>
                <a:moveTo>
                  <a:pt x="662211" y="240655"/>
                </a:moveTo>
                <a:cubicBezTo>
                  <a:pt x="633040" y="255240"/>
                  <a:pt x="617847" y="266787"/>
                  <a:pt x="616632" y="275295"/>
                </a:cubicBezTo>
                <a:cubicBezTo>
                  <a:pt x="632433" y="295957"/>
                  <a:pt x="646410" y="295350"/>
                  <a:pt x="658564" y="273472"/>
                </a:cubicBezTo>
                <a:cubicBezTo>
                  <a:pt x="659780" y="269825"/>
                  <a:pt x="660387" y="264356"/>
                  <a:pt x="660387" y="257063"/>
                </a:cubicBezTo>
                <a:cubicBezTo>
                  <a:pt x="661603" y="249771"/>
                  <a:pt x="662211" y="244301"/>
                  <a:pt x="662211" y="240655"/>
                </a:cubicBezTo>
                <a:close/>
                <a:moveTo>
                  <a:pt x="140382" y="233363"/>
                </a:moveTo>
                <a:cubicBezTo>
                  <a:pt x="140382" y="234578"/>
                  <a:pt x="139774" y="237009"/>
                  <a:pt x="138559" y="240655"/>
                </a:cubicBezTo>
                <a:cubicBezTo>
                  <a:pt x="136128" y="245517"/>
                  <a:pt x="134305" y="249771"/>
                  <a:pt x="133089" y="253417"/>
                </a:cubicBezTo>
                <a:cubicBezTo>
                  <a:pt x="134305" y="252202"/>
                  <a:pt x="137343" y="250986"/>
                  <a:pt x="142205" y="249771"/>
                </a:cubicBezTo>
                <a:cubicBezTo>
                  <a:pt x="150713" y="246125"/>
                  <a:pt x="156790" y="243086"/>
                  <a:pt x="160437" y="240655"/>
                </a:cubicBezTo>
                <a:cubicBezTo>
                  <a:pt x="151929" y="239440"/>
                  <a:pt x="145244" y="237009"/>
                  <a:pt x="140382" y="233363"/>
                </a:cubicBezTo>
                <a:close/>
                <a:moveTo>
                  <a:pt x="726021" y="222424"/>
                </a:moveTo>
                <a:cubicBezTo>
                  <a:pt x="715082" y="222424"/>
                  <a:pt x="701712" y="225462"/>
                  <a:pt x="685911" y="231539"/>
                </a:cubicBezTo>
                <a:cubicBezTo>
                  <a:pt x="684696" y="235186"/>
                  <a:pt x="684088" y="241263"/>
                  <a:pt x="684088" y="249771"/>
                </a:cubicBezTo>
                <a:cubicBezTo>
                  <a:pt x="682873" y="258279"/>
                  <a:pt x="682265" y="264356"/>
                  <a:pt x="682265" y="268002"/>
                </a:cubicBezTo>
                <a:cubicBezTo>
                  <a:pt x="682265" y="275295"/>
                  <a:pt x="681050" y="281372"/>
                  <a:pt x="678619" y="286234"/>
                </a:cubicBezTo>
                <a:cubicBezTo>
                  <a:pt x="687127" y="277726"/>
                  <a:pt x="698674" y="265571"/>
                  <a:pt x="713259" y="249771"/>
                </a:cubicBezTo>
                <a:cubicBezTo>
                  <a:pt x="722982" y="238832"/>
                  <a:pt x="730275" y="230932"/>
                  <a:pt x="735136" y="226070"/>
                </a:cubicBezTo>
                <a:cubicBezTo>
                  <a:pt x="735136" y="223639"/>
                  <a:pt x="732098" y="222424"/>
                  <a:pt x="726021" y="222424"/>
                </a:cubicBezTo>
                <a:close/>
                <a:moveTo>
                  <a:pt x="4890976" y="216954"/>
                </a:moveTo>
                <a:cubicBezTo>
                  <a:pt x="4899484" y="216954"/>
                  <a:pt x="4903738" y="221816"/>
                  <a:pt x="4903738" y="231539"/>
                </a:cubicBezTo>
                <a:cubicBezTo>
                  <a:pt x="4902522" y="248555"/>
                  <a:pt x="4896445" y="257063"/>
                  <a:pt x="4885506" y="257063"/>
                </a:cubicBezTo>
                <a:cubicBezTo>
                  <a:pt x="4878214" y="255848"/>
                  <a:pt x="4873960" y="250379"/>
                  <a:pt x="4872744" y="240655"/>
                </a:cubicBezTo>
                <a:cubicBezTo>
                  <a:pt x="4875175" y="226070"/>
                  <a:pt x="4881252" y="218170"/>
                  <a:pt x="4890976" y="216954"/>
                </a:cubicBezTo>
                <a:close/>
                <a:moveTo>
                  <a:pt x="120327" y="213308"/>
                </a:moveTo>
                <a:cubicBezTo>
                  <a:pt x="97234" y="240047"/>
                  <a:pt x="79003" y="263141"/>
                  <a:pt x="65633" y="282587"/>
                </a:cubicBezTo>
                <a:cubicBezTo>
                  <a:pt x="72926" y="280157"/>
                  <a:pt x="86295" y="274079"/>
                  <a:pt x="105742" y="264356"/>
                </a:cubicBezTo>
                <a:cubicBezTo>
                  <a:pt x="111819" y="243694"/>
                  <a:pt x="116681" y="226678"/>
                  <a:pt x="120327" y="213308"/>
                </a:cubicBezTo>
                <a:close/>
                <a:moveTo>
                  <a:pt x="1995152" y="200546"/>
                </a:moveTo>
                <a:cubicBezTo>
                  <a:pt x="1989075" y="199331"/>
                  <a:pt x="1981175" y="201761"/>
                  <a:pt x="1971452" y="207839"/>
                </a:cubicBezTo>
                <a:cubicBezTo>
                  <a:pt x="1964159" y="210269"/>
                  <a:pt x="1958690" y="212093"/>
                  <a:pt x="1955043" y="213308"/>
                </a:cubicBezTo>
                <a:cubicBezTo>
                  <a:pt x="1953828" y="215739"/>
                  <a:pt x="1953220" y="218170"/>
                  <a:pt x="1953220" y="220601"/>
                </a:cubicBezTo>
                <a:cubicBezTo>
                  <a:pt x="1953220" y="226678"/>
                  <a:pt x="1954436" y="237617"/>
                  <a:pt x="1956866" y="253417"/>
                </a:cubicBezTo>
                <a:cubicBezTo>
                  <a:pt x="1960513" y="252202"/>
                  <a:pt x="1964159" y="250379"/>
                  <a:pt x="1967805" y="247948"/>
                </a:cubicBezTo>
                <a:cubicBezTo>
                  <a:pt x="1969021" y="247948"/>
                  <a:pt x="1970844" y="246125"/>
                  <a:pt x="1973275" y="242478"/>
                </a:cubicBezTo>
                <a:cubicBezTo>
                  <a:pt x="1976921" y="240047"/>
                  <a:pt x="1978744" y="238832"/>
                  <a:pt x="1978744" y="238832"/>
                </a:cubicBezTo>
                <a:cubicBezTo>
                  <a:pt x="1986037" y="225462"/>
                  <a:pt x="1991506" y="212700"/>
                  <a:pt x="1995152" y="200546"/>
                </a:cubicBezTo>
                <a:close/>
                <a:moveTo>
                  <a:pt x="463716" y="198951"/>
                </a:moveTo>
                <a:cubicBezTo>
                  <a:pt x="480580" y="199407"/>
                  <a:pt x="492658" y="206015"/>
                  <a:pt x="499951" y="218777"/>
                </a:cubicBezTo>
                <a:lnTo>
                  <a:pt x="499951" y="220601"/>
                </a:lnTo>
                <a:cubicBezTo>
                  <a:pt x="501166" y="225462"/>
                  <a:pt x="498735" y="227285"/>
                  <a:pt x="492658" y="226070"/>
                </a:cubicBezTo>
                <a:cubicBezTo>
                  <a:pt x="490227" y="226070"/>
                  <a:pt x="487189" y="224855"/>
                  <a:pt x="483542" y="222424"/>
                </a:cubicBezTo>
                <a:cubicBezTo>
                  <a:pt x="478681" y="219993"/>
                  <a:pt x="474427" y="218777"/>
                  <a:pt x="470780" y="218777"/>
                </a:cubicBezTo>
                <a:cubicBezTo>
                  <a:pt x="469565" y="218777"/>
                  <a:pt x="467134" y="218777"/>
                  <a:pt x="463488" y="218777"/>
                </a:cubicBezTo>
                <a:cubicBezTo>
                  <a:pt x="445256" y="217562"/>
                  <a:pt x="436141" y="212700"/>
                  <a:pt x="436141" y="204192"/>
                </a:cubicBezTo>
                <a:lnTo>
                  <a:pt x="436141" y="202369"/>
                </a:lnTo>
                <a:cubicBezTo>
                  <a:pt x="441002" y="201154"/>
                  <a:pt x="444041" y="200546"/>
                  <a:pt x="445256" y="200546"/>
                </a:cubicBezTo>
                <a:cubicBezTo>
                  <a:pt x="451941" y="199331"/>
                  <a:pt x="458094" y="198799"/>
                  <a:pt x="463716" y="198951"/>
                </a:cubicBezTo>
                <a:close/>
                <a:moveTo>
                  <a:pt x="4117553" y="184138"/>
                </a:moveTo>
                <a:cubicBezTo>
                  <a:pt x="4126061" y="182922"/>
                  <a:pt x="4129708" y="185353"/>
                  <a:pt x="4128492" y="191430"/>
                </a:cubicBezTo>
                <a:cubicBezTo>
                  <a:pt x="4128492" y="198723"/>
                  <a:pt x="4125453" y="204800"/>
                  <a:pt x="4119376" y="209662"/>
                </a:cubicBezTo>
                <a:cubicBezTo>
                  <a:pt x="4115730" y="212093"/>
                  <a:pt x="4113299" y="213916"/>
                  <a:pt x="4112084" y="215131"/>
                </a:cubicBezTo>
                <a:cubicBezTo>
                  <a:pt x="4098714" y="229716"/>
                  <a:pt x="4087167" y="243086"/>
                  <a:pt x="4077444" y="255240"/>
                </a:cubicBezTo>
                <a:cubicBezTo>
                  <a:pt x="4099322" y="247948"/>
                  <a:pt x="4118768" y="240655"/>
                  <a:pt x="4135784" y="233363"/>
                </a:cubicBezTo>
                <a:cubicBezTo>
                  <a:pt x="4145508" y="232147"/>
                  <a:pt x="4150977" y="235793"/>
                  <a:pt x="4152192" y="244301"/>
                </a:cubicBezTo>
                <a:cubicBezTo>
                  <a:pt x="4152192" y="249163"/>
                  <a:pt x="4149762" y="252202"/>
                  <a:pt x="4144900" y="253417"/>
                </a:cubicBezTo>
                <a:cubicBezTo>
                  <a:pt x="4142470" y="253417"/>
                  <a:pt x="4140646" y="254025"/>
                  <a:pt x="4139430" y="255240"/>
                </a:cubicBezTo>
                <a:cubicBezTo>
                  <a:pt x="4112691" y="267395"/>
                  <a:pt x="4086560" y="282587"/>
                  <a:pt x="4061036" y="300819"/>
                </a:cubicBezTo>
                <a:cubicBezTo>
                  <a:pt x="4053743" y="305681"/>
                  <a:pt x="4049489" y="312973"/>
                  <a:pt x="4048274" y="322697"/>
                </a:cubicBezTo>
                <a:cubicBezTo>
                  <a:pt x="4050705" y="332420"/>
                  <a:pt x="4054958" y="337890"/>
                  <a:pt x="4061036" y="339105"/>
                </a:cubicBezTo>
                <a:cubicBezTo>
                  <a:pt x="4062251" y="339105"/>
                  <a:pt x="4066505" y="337282"/>
                  <a:pt x="4073798" y="333636"/>
                </a:cubicBezTo>
                <a:cubicBezTo>
                  <a:pt x="4093244" y="322697"/>
                  <a:pt x="4113299" y="314189"/>
                  <a:pt x="4133962" y="308112"/>
                </a:cubicBezTo>
                <a:cubicBezTo>
                  <a:pt x="4149762" y="304465"/>
                  <a:pt x="4165562" y="303858"/>
                  <a:pt x="4181363" y="306288"/>
                </a:cubicBezTo>
                <a:cubicBezTo>
                  <a:pt x="4188656" y="307504"/>
                  <a:pt x="4192910" y="312973"/>
                  <a:pt x="4194125" y="322697"/>
                </a:cubicBezTo>
                <a:cubicBezTo>
                  <a:pt x="4194125" y="328774"/>
                  <a:pt x="4190479" y="335459"/>
                  <a:pt x="4183186" y="342751"/>
                </a:cubicBezTo>
                <a:cubicBezTo>
                  <a:pt x="4180756" y="346398"/>
                  <a:pt x="4175894" y="351259"/>
                  <a:pt x="4168601" y="357336"/>
                </a:cubicBezTo>
                <a:cubicBezTo>
                  <a:pt x="4162524" y="364629"/>
                  <a:pt x="4157662" y="370098"/>
                  <a:pt x="4154016" y="373745"/>
                </a:cubicBezTo>
                <a:cubicBezTo>
                  <a:pt x="4158878" y="374960"/>
                  <a:pt x="4161308" y="377391"/>
                  <a:pt x="4161308" y="381037"/>
                </a:cubicBezTo>
                <a:cubicBezTo>
                  <a:pt x="4161308" y="390761"/>
                  <a:pt x="4145508" y="397446"/>
                  <a:pt x="4113906" y="401092"/>
                </a:cubicBezTo>
                <a:cubicBezTo>
                  <a:pt x="4099322" y="402307"/>
                  <a:pt x="4089598" y="403523"/>
                  <a:pt x="4084736" y="404738"/>
                </a:cubicBezTo>
                <a:cubicBezTo>
                  <a:pt x="4072582" y="408384"/>
                  <a:pt x="4062251" y="410208"/>
                  <a:pt x="4053743" y="410208"/>
                </a:cubicBezTo>
                <a:cubicBezTo>
                  <a:pt x="4051312" y="410208"/>
                  <a:pt x="4050097" y="407169"/>
                  <a:pt x="4050097" y="401092"/>
                </a:cubicBezTo>
                <a:cubicBezTo>
                  <a:pt x="4050097" y="397446"/>
                  <a:pt x="4051312" y="395015"/>
                  <a:pt x="4053743" y="393799"/>
                </a:cubicBezTo>
                <a:cubicBezTo>
                  <a:pt x="4048881" y="373137"/>
                  <a:pt x="4040373" y="351867"/>
                  <a:pt x="4028219" y="329989"/>
                </a:cubicBezTo>
                <a:cubicBezTo>
                  <a:pt x="4028219" y="323912"/>
                  <a:pt x="4030650" y="316620"/>
                  <a:pt x="4035512" y="308112"/>
                </a:cubicBezTo>
                <a:cubicBezTo>
                  <a:pt x="4035512" y="308112"/>
                  <a:pt x="4036119" y="307504"/>
                  <a:pt x="4037335" y="306288"/>
                </a:cubicBezTo>
                <a:cubicBezTo>
                  <a:pt x="4038550" y="305073"/>
                  <a:pt x="4042196" y="301427"/>
                  <a:pt x="4048274" y="295350"/>
                </a:cubicBezTo>
                <a:cubicBezTo>
                  <a:pt x="4056782" y="288057"/>
                  <a:pt x="4061036" y="283803"/>
                  <a:pt x="4061036" y="282587"/>
                </a:cubicBezTo>
                <a:cubicBezTo>
                  <a:pt x="4061036" y="281372"/>
                  <a:pt x="4059820" y="280157"/>
                  <a:pt x="4057389" y="278941"/>
                </a:cubicBezTo>
                <a:cubicBezTo>
                  <a:pt x="4053743" y="276510"/>
                  <a:pt x="4051920" y="273472"/>
                  <a:pt x="4051920" y="269825"/>
                </a:cubicBezTo>
                <a:cubicBezTo>
                  <a:pt x="4051920" y="262533"/>
                  <a:pt x="4057997" y="253417"/>
                  <a:pt x="4070151" y="242478"/>
                </a:cubicBezTo>
                <a:cubicBezTo>
                  <a:pt x="4082306" y="230324"/>
                  <a:pt x="4088383" y="221208"/>
                  <a:pt x="4088383" y="215131"/>
                </a:cubicBezTo>
                <a:cubicBezTo>
                  <a:pt x="4085952" y="215131"/>
                  <a:pt x="4081698" y="216347"/>
                  <a:pt x="4075621" y="218777"/>
                </a:cubicBezTo>
                <a:cubicBezTo>
                  <a:pt x="4069544" y="222424"/>
                  <a:pt x="4064682" y="224247"/>
                  <a:pt x="4061036" y="224247"/>
                </a:cubicBezTo>
                <a:cubicBezTo>
                  <a:pt x="4052528" y="224247"/>
                  <a:pt x="4048274" y="221208"/>
                  <a:pt x="4048274" y="215131"/>
                </a:cubicBezTo>
                <a:cubicBezTo>
                  <a:pt x="4048274" y="213916"/>
                  <a:pt x="4048881" y="212093"/>
                  <a:pt x="4050097" y="209662"/>
                </a:cubicBezTo>
                <a:cubicBezTo>
                  <a:pt x="4088990" y="192646"/>
                  <a:pt x="4111476" y="184138"/>
                  <a:pt x="4117553" y="184138"/>
                </a:cubicBezTo>
                <a:close/>
                <a:moveTo>
                  <a:pt x="2080840" y="176845"/>
                </a:moveTo>
                <a:cubicBezTo>
                  <a:pt x="2067471" y="191430"/>
                  <a:pt x="2055316" y="206623"/>
                  <a:pt x="2044377" y="222424"/>
                </a:cubicBezTo>
                <a:cubicBezTo>
                  <a:pt x="2048024" y="221208"/>
                  <a:pt x="2055316" y="218777"/>
                  <a:pt x="2066255" y="215131"/>
                </a:cubicBezTo>
                <a:cubicBezTo>
                  <a:pt x="2071117" y="212700"/>
                  <a:pt x="2075371" y="210877"/>
                  <a:pt x="2079017" y="209662"/>
                </a:cubicBezTo>
                <a:cubicBezTo>
                  <a:pt x="2080233" y="198723"/>
                  <a:pt x="2080840" y="187784"/>
                  <a:pt x="2080840" y="176845"/>
                </a:cubicBezTo>
                <a:close/>
                <a:moveTo>
                  <a:pt x="3597957" y="165906"/>
                </a:moveTo>
                <a:cubicBezTo>
                  <a:pt x="3582156" y="173199"/>
                  <a:pt x="3565748" y="184138"/>
                  <a:pt x="3548732" y="198723"/>
                </a:cubicBezTo>
                <a:cubicBezTo>
                  <a:pt x="3539008" y="207231"/>
                  <a:pt x="3530501" y="207231"/>
                  <a:pt x="3523208" y="198723"/>
                </a:cubicBezTo>
                <a:cubicBezTo>
                  <a:pt x="3507407" y="214523"/>
                  <a:pt x="3494038" y="229716"/>
                  <a:pt x="3483099" y="244301"/>
                </a:cubicBezTo>
                <a:cubicBezTo>
                  <a:pt x="3492822" y="264964"/>
                  <a:pt x="3494645" y="293526"/>
                  <a:pt x="3488568" y="329989"/>
                </a:cubicBezTo>
                <a:cubicBezTo>
                  <a:pt x="3494645" y="323912"/>
                  <a:pt x="3501330" y="315404"/>
                  <a:pt x="3508623" y="304465"/>
                </a:cubicBezTo>
                <a:cubicBezTo>
                  <a:pt x="3515915" y="292311"/>
                  <a:pt x="3521385" y="286841"/>
                  <a:pt x="3525031" y="288057"/>
                </a:cubicBezTo>
                <a:cubicBezTo>
                  <a:pt x="3526246" y="292919"/>
                  <a:pt x="3526246" y="297173"/>
                  <a:pt x="3525031" y="300819"/>
                </a:cubicBezTo>
                <a:cubicBezTo>
                  <a:pt x="3531108" y="299604"/>
                  <a:pt x="3540224" y="294742"/>
                  <a:pt x="3552378" y="286234"/>
                </a:cubicBezTo>
                <a:cubicBezTo>
                  <a:pt x="3562102" y="261925"/>
                  <a:pt x="3568179" y="246125"/>
                  <a:pt x="3570610" y="238832"/>
                </a:cubicBezTo>
                <a:cubicBezTo>
                  <a:pt x="3565748" y="240047"/>
                  <a:pt x="3558456" y="243694"/>
                  <a:pt x="3548732" y="249771"/>
                </a:cubicBezTo>
                <a:cubicBezTo>
                  <a:pt x="3541439" y="254633"/>
                  <a:pt x="3535970" y="257671"/>
                  <a:pt x="3532324" y="258887"/>
                </a:cubicBezTo>
                <a:cubicBezTo>
                  <a:pt x="3525031" y="258887"/>
                  <a:pt x="3521385" y="255848"/>
                  <a:pt x="3521385" y="249771"/>
                </a:cubicBezTo>
                <a:lnTo>
                  <a:pt x="3521385" y="247948"/>
                </a:lnTo>
                <a:cubicBezTo>
                  <a:pt x="3526246" y="240655"/>
                  <a:pt x="3537185" y="232147"/>
                  <a:pt x="3554201" y="222424"/>
                </a:cubicBezTo>
                <a:cubicBezTo>
                  <a:pt x="3561494" y="218777"/>
                  <a:pt x="3566356" y="215739"/>
                  <a:pt x="3568787" y="213308"/>
                </a:cubicBezTo>
                <a:cubicBezTo>
                  <a:pt x="3571218" y="210877"/>
                  <a:pt x="3574256" y="206015"/>
                  <a:pt x="3577902" y="198723"/>
                </a:cubicBezTo>
                <a:cubicBezTo>
                  <a:pt x="3580333" y="197507"/>
                  <a:pt x="3581549" y="196292"/>
                  <a:pt x="3581549" y="195077"/>
                </a:cubicBezTo>
                <a:cubicBezTo>
                  <a:pt x="3591272" y="180491"/>
                  <a:pt x="3596742" y="170768"/>
                  <a:pt x="3597957" y="165906"/>
                </a:cubicBezTo>
                <a:close/>
                <a:moveTo>
                  <a:pt x="3049339" y="158614"/>
                </a:moveTo>
                <a:cubicBezTo>
                  <a:pt x="3056632" y="158614"/>
                  <a:pt x="3060278" y="162260"/>
                  <a:pt x="3060278" y="169553"/>
                </a:cubicBezTo>
                <a:cubicBezTo>
                  <a:pt x="3060278" y="173199"/>
                  <a:pt x="3050555" y="184138"/>
                  <a:pt x="3031108" y="202369"/>
                </a:cubicBezTo>
                <a:cubicBezTo>
                  <a:pt x="3026246" y="206015"/>
                  <a:pt x="3022600" y="209054"/>
                  <a:pt x="3020169" y="211485"/>
                </a:cubicBezTo>
                <a:cubicBezTo>
                  <a:pt x="2999507" y="233363"/>
                  <a:pt x="2985529" y="249771"/>
                  <a:pt x="2978237" y="260710"/>
                </a:cubicBezTo>
                <a:cubicBezTo>
                  <a:pt x="2995252" y="254633"/>
                  <a:pt x="3019561" y="243086"/>
                  <a:pt x="3051162" y="226070"/>
                </a:cubicBezTo>
                <a:cubicBezTo>
                  <a:pt x="3058455" y="219993"/>
                  <a:pt x="3065140" y="215131"/>
                  <a:pt x="3071217" y="211485"/>
                </a:cubicBezTo>
                <a:cubicBezTo>
                  <a:pt x="3078510" y="212700"/>
                  <a:pt x="3082763" y="217562"/>
                  <a:pt x="3083979" y="226070"/>
                </a:cubicBezTo>
                <a:cubicBezTo>
                  <a:pt x="3083979" y="227285"/>
                  <a:pt x="3074256" y="234578"/>
                  <a:pt x="3054809" y="247948"/>
                </a:cubicBezTo>
                <a:cubicBezTo>
                  <a:pt x="3039008" y="260102"/>
                  <a:pt x="3029892" y="267395"/>
                  <a:pt x="3027462" y="269825"/>
                </a:cubicBezTo>
                <a:cubicBezTo>
                  <a:pt x="3009230" y="285626"/>
                  <a:pt x="2977629" y="324520"/>
                  <a:pt x="2932658" y="386507"/>
                </a:cubicBezTo>
                <a:cubicBezTo>
                  <a:pt x="2925365" y="392584"/>
                  <a:pt x="2921112" y="396838"/>
                  <a:pt x="2919896" y="399269"/>
                </a:cubicBezTo>
                <a:cubicBezTo>
                  <a:pt x="2919896" y="399269"/>
                  <a:pt x="2918680" y="399269"/>
                  <a:pt x="2916250" y="399269"/>
                </a:cubicBezTo>
                <a:cubicBezTo>
                  <a:pt x="2906526" y="399269"/>
                  <a:pt x="2901665" y="391976"/>
                  <a:pt x="2901665" y="377391"/>
                </a:cubicBezTo>
                <a:cubicBezTo>
                  <a:pt x="2905311" y="351867"/>
                  <a:pt x="2910780" y="337890"/>
                  <a:pt x="2918073" y="335459"/>
                </a:cubicBezTo>
                <a:cubicBezTo>
                  <a:pt x="2918073" y="348828"/>
                  <a:pt x="2918073" y="362198"/>
                  <a:pt x="2918073" y="375568"/>
                </a:cubicBezTo>
                <a:cubicBezTo>
                  <a:pt x="2952105" y="331812"/>
                  <a:pt x="2978844" y="298388"/>
                  <a:pt x="2998291" y="275295"/>
                </a:cubicBezTo>
                <a:cubicBezTo>
                  <a:pt x="2992214" y="275295"/>
                  <a:pt x="2977629" y="282587"/>
                  <a:pt x="2954536" y="297173"/>
                </a:cubicBezTo>
                <a:cubicBezTo>
                  <a:pt x="2941166" y="308112"/>
                  <a:pt x="2930835" y="307504"/>
                  <a:pt x="2923542" y="295350"/>
                </a:cubicBezTo>
                <a:cubicBezTo>
                  <a:pt x="2925973" y="291703"/>
                  <a:pt x="2931442" y="286841"/>
                  <a:pt x="2939951" y="280764"/>
                </a:cubicBezTo>
                <a:cubicBezTo>
                  <a:pt x="2952105" y="272256"/>
                  <a:pt x="2961221" y="264356"/>
                  <a:pt x="2967298" y="257063"/>
                </a:cubicBezTo>
                <a:cubicBezTo>
                  <a:pt x="2978237" y="244909"/>
                  <a:pt x="2988568" y="230932"/>
                  <a:pt x="2998291" y="215131"/>
                </a:cubicBezTo>
                <a:cubicBezTo>
                  <a:pt x="3000722" y="210269"/>
                  <a:pt x="3003153" y="206623"/>
                  <a:pt x="3005584" y="204192"/>
                </a:cubicBezTo>
                <a:cubicBezTo>
                  <a:pt x="3000722" y="206623"/>
                  <a:pt x="2994645" y="209662"/>
                  <a:pt x="2987352" y="213308"/>
                </a:cubicBezTo>
                <a:cubicBezTo>
                  <a:pt x="2977629" y="218170"/>
                  <a:pt x="2970337" y="220601"/>
                  <a:pt x="2965475" y="220601"/>
                </a:cubicBezTo>
                <a:cubicBezTo>
                  <a:pt x="2959398" y="221816"/>
                  <a:pt x="2956966" y="219385"/>
                  <a:pt x="2958182" y="213308"/>
                </a:cubicBezTo>
                <a:cubicBezTo>
                  <a:pt x="2988568" y="191430"/>
                  <a:pt x="3018953" y="173199"/>
                  <a:pt x="3049339" y="158614"/>
                </a:cubicBezTo>
                <a:close/>
                <a:moveTo>
                  <a:pt x="2480518" y="144029"/>
                </a:moveTo>
                <a:cubicBezTo>
                  <a:pt x="2485380" y="144029"/>
                  <a:pt x="2487811" y="151321"/>
                  <a:pt x="2487811" y="165906"/>
                </a:cubicBezTo>
                <a:cubicBezTo>
                  <a:pt x="2487811" y="167122"/>
                  <a:pt x="2487811" y="168337"/>
                  <a:pt x="2487811" y="169553"/>
                </a:cubicBezTo>
                <a:cubicBezTo>
                  <a:pt x="2484164" y="199938"/>
                  <a:pt x="2477480" y="215739"/>
                  <a:pt x="2467756" y="216954"/>
                </a:cubicBezTo>
                <a:cubicBezTo>
                  <a:pt x="2460464" y="216954"/>
                  <a:pt x="2456817" y="213308"/>
                  <a:pt x="2456817" y="206015"/>
                </a:cubicBezTo>
                <a:cubicBezTo>
                  <a:pt x="2456817" y="202369"/>
                  <a:pt x="2458033" y="198723"/>
                  <a:pt x="2460464" y="195077"/>
                </a:cubicBezTo>
                <a:cubicBezTo>
                  <a:pt x="2464110" y="190215"/>
                  <a:pt x="2465933" y="186569"/>
                  <a:pt x="2465933" y="184138"/>
                </a:cubicBezTo>
                <a:cubicBezTo>
                  <a:pt x="2465933" y="182922"/>
                  <a:pt x="2465933" y="179884"/>
                  <a:pt x="2465933" y="175022"/>
                </a:cubicBezTo>
                <a:cubicBezTo>
                  <a:pt x="2467148" y="154360"/>
                  <a:pt x="2472010" y="144029"/>
                  <a:pt x="2480518" y="144029"/>
                </a:cubicBezTo>
                <a:close/>
                <a:moveTo>
                  <a:pt x="4731222" y="140952"/>
                </a:moveTo>
                <a:cubicBezTo>
                  <a:pt x="4738060" y="141180"/>
                  <a:pt x="4741478" y="145852"/>
                  <a:pt x="4741478" y="154967"/>
                </a:cubicBezTo>
                <a:cubicBezTo>
                  <a:pt x="4741478" y="159829"/>
                  <a:pt x="4739654" y="162260"/>
                  <a:pt x="4736008" y="162260"/>
                </a:cubicBezTo>
                <a:cubicBezTo>
                  <a:pt x="4691037" y="168337"/>
                  <a:pt x="4646066" y="178668"/>
                  <a:pt x="4601096" y="193253"/>
                </a:cubicBezTo>
                <a:cubicBezTo>
                  <a:pt x="4590156" y="196900"/>
                  <a:pt x="4580434" y="201761"/>
                  <a:pt x="4571925" y="207839"/>
                </a:cubicBezTo>
                <a:cubicBezTo>
                  <a:pt x="4554910" y="237009"/>
                  <a:pt x="4540324" y="264964"/>
                  <a:pt x="4528170" y="291703"/>
                </a:cubicBezTo>
                <a:cubicBezTo>
                  <a:pt x="4573141" y="278333"/>
                  <a:pt x="4605958" y="273472"/>
                  <a:pt x="4626620" y="277118"/>
                </a:cubicBezTo>
                <a:cubicBezTo>
                  <a:pt x="4636343" y="277118"/>
                  <a:pt x="4641204" y="283195"/>
                  <a:pt x="4641204" y="295350"/>
                </a:cubicBezTo>
                <a:cubicBezTo>
                  <a:pt x="4636343" y="341536"/>
                  <a:pt x="4607172" y="383468"/>
                  <a:pt x="4553694" y="421147"/>
                </a:cubicBezTo>
                <a:cubicBezTo>
                  <a:pt x="4553694" y="421147"/>
                  <a:pt x="4553086" y="421754"/>
                  <a:pt x="4551870" y="422970"/>
                </a:cubicBezTo>
                <a:cubicBezTo>
                  <a:pt x="4550655" y="425400"/>
                  <a:pt x="4548832" y="426616"/>
                  <a:pt x="4546401" y="426616"/>
                </a:cubicBezTo>
                <a:cubicBezTo>
                  <a:pt x="4525739" y="420539"/>
                  <a:pt x="4508722" y="412031"/>
                  <a:pt x="4495353" y="401092"/>
                </a:cubicBezTo>
                <a:cubicBezTo>
                  <a:pt x="4495353" y="398661"/>
                  <a:pt x="4497784" y="397446"/>
                  <a:pt x="4502646" y="397446"/>
                </a:cubicBezTo>
                <a:cubicBezTo>
                  <a:pt x="4507508" y="397446"/>
                  <a:pt x="4514192" y="398053"/>
                  <a:pt x="4522700" y="399269"/>
                </a:cubicBezTo>
                <a:cubicBezTo>
                  <a:pt x="4531208" y="400484"/>
                  <a:pt x="4537286" y="401092"/>
                  <a:pt x="4540932" y="401092"/>
                </a:cubicBezTo>
                <a:cubicBezTo>
                  <a:pt x="4556732" y="398661"/>
                  <a:pt x="4576179" y="379822"/>
                  <a:pt x="4599272" y="344574"/>
                </a:cubicBezTo>
                <a:cubicBezTo>
                  <a:pt x="4600488" y="342144"/>
                  <a:pt x="4604134" y="334851"/>
                  <a:pt x="4610212" y="322697"/>
                </a:cubicBezTo>
                <a:cubicBezTo>
                  <a:pt x="4613858" y="315404"/>
                  <a:pt x="4615680" y="311150"/>
                  <a:pt x="4615680" y="309935"/>
                </a:cubicBezTo>
                <a:cubicBezTo>
                  <a:pt x="4618112" y="303858"/>
                  <a:pt x="4618720" y="300211"/>
                  <a:pt x="4617504" y="298996"/>
                </a:cubicBezTo>
                <a:cubicBezTo>
                  <a:pt x="4616288" y="296565"/>
                  <a:pt x="4612034" y="295350"/>
                  <a:pt x="4604742" y="295350"/>
                </a:cubicBezTo>
                <a:cubicBezTo>
                  <a:pt x="4578002" y="297780"/>
                  <a:pt x="4551870" y="304465"/>
                  <a:pt x="4526346" y="315404"/>
                </a:cubicBezTo>
                <a:cubicBezTo>
                  <a:pt x="4525131" y="316620"/>
                  <a:pt x="4522093" y="319050"/>
                  <a:pt x="4517231" y="322697"/>
                </a:cubicBezTo>
                <a:cubicBezTo>
                  <a:pt x="4508722" y="329989"/>
                  <a:pt x="4502646" y="333028"/>
                  <a:pt x="4499000" y="331812"/>
                </a:cubicBezTo>
                <a:cubicBezTo>
                  <a:pt x="4490492" y="330597"/>
                  <a:pt x="4488668" y="323912"/>
                  <a:pt x="4493530" y="311758"/>
                </a:cubicBezTo>
                <a:cubicBezTo>
                  <a:pt x="4520270" y="264356"/>
                  <a:pt x="4536678" y="233970"/>
                  <a:pt x="4542755" y="220601"/>
                </a:cubicBezTo>
                <a:cubicBezTo>
                  <a:pt x="4524524" y="230324"/>
                  <a:pt x="4491100" y="247948"/>
                  <a:pt x="4442482" y="273472"/>
                </a:cubicBezTo>
                <a:cubicBezTo>
                  <a:pt x="4390218" y="300211"/>
                  <a:pt x="4358618" y="316012"/>
                  <a:pt x="4347678" y="320874"/>
                </a:cubicBezTo>
                <a:cubicBezTo>
                  <a:pt x="4340386" y="323304"/>
                  <a:pt x="4334916" y="326343"/>
                  <a:pt x="4331270" y="329989"/>
                </a:cubicBezTo>
                <a:cubicBezTo>
                  <a:pt x="4319116" y="329989"/>
                  <a:pt x="4314254" y="325735"/>
                  <a:pt x="4316685" y="317227"/>
                </a:cubicBezTo>
                <a:cubicBezTo>
                  <a:pt x="4325193" y="307504"/>
                  <a:pt x="4339778" y="292919"/>
                  <a:pt x="4360440" y="273472"/>
                </a:cubicBezTo>
                <a:cubicBezTo>
                  <a:pt x="4370164" y="263748"/>
                  <a:pt x="4377456" y="256456"/>
                  <a:pt x="4382318" y="251594"/>
                </a:cubicBezTo>
                <a:cubicBezTo>
                  <a:pt x="4383534" y="250379"/>
                  <a:pt x="4385357" y="248555"/>
                  <a:pt x="4387788" y="246125"/>
                </a:cubicBezTo>
                <a:cubicBezTo>
                  <a:pt x="4391434" y="240047"/>
                  <a:pt x="4395080" y="237009"/>
                  <a:pt x="4398726" y="237009"/>
                </a:cubicBezTo>
                <a:cubicBezTo>
                  <a:pt x="4403588" y="235793"/>
                  <a:pt x="4404804" y="238224"/>
                  <a:pt x="4402373" y="244301"/>
                </a:cubicBezTo>
                <a:cubicBezTo>
                  <a:pt x="4399942" y="246732"/>
                  <a:pt x="4395688" y="250986"/>
                  <a:pt x="4389611" y="257063"/>
                </a:cubicBezTo>
                <a:cubicBezTo>
                  <a:pt x="4371380" y="272864"/>
                  <a:pt x="4359225" y="286234"/>
                  <a:pt x="4353148" y="297173"/>
                </a:cubicBezTo>
                <a:cubicBezTo>
                  <a:pt x="4360440" y="297173"/>
                  <a:pt x="4375026" y="290488"/>
                  <a:pt x="4396904" y="277118"/>
                </a:cubicBezTo>
                <a:cubicBezTo>
                  <a:pt x="4413919" y="267395"/>
                  <a:pt x="4440052" y="254025"/>
                  <a:pt x="4475298" y="237009"/>
                </a:cubicBezTo>
                <a:cubicBezTo>
                  <a:pt x="4509331" y="218777"/>
                  <a:pt x="4534855" y="205408"/>
                  <a:pt x="4551870" y="196900"/>
                </a:cubicBezTo>
                <a:cubicBezTo>
                  <a:pt x="4553086" y="195684"/>
                  <a:pt x="4556732" y="192646"/>
                  <a:pt x="4562810" y="187784"/>
                </a:cubicBezTo>
                <a:cubicBezTo>
                  <a:pt x="4566456" y="184138"/>
                  <a:pt x="4568279" y="182315"/>
                  <a:pt x="4568279" y="182315"/>
                </a:cubicBezTo>
                <a:cubicBezTo>
                  <a:pt x="4568279" y="181099"/>
                  <a:pt x="4569494" y="180491"/>
                  <a:pt x="4571925" y="180491"/>
                </a:cubicBezTo>
                <a:cubicBezTo>
                  <a:pt x="4573141" y="180491"/>
                  <a:pt x="4575572" y="180491"/>
                  <a:pt x="4579218" y="180491"/>
                </a:cubicBezTo>
                <a:cubicBezTo>
                  <a:pt x="4584080" y="181707"/>
                  <a:pt x="4587726" y="181707"/>
                  <a:pt x="4590156" y="180491"/>
                </a:cubicBezTo>
                <a:cubicBezTo>
                  <a:pt x="4630266" y="163475"/>
                  <a:pt x="4674629" y="150713"/>
                  <a:pt x="4723246" y="142205"/>
                </a:cubicBezTo>
                <a:cubicBezTo>
                  <a:pt x="4726285" y="141294"/>
                  <a:pt x="4728944" y="140876"/>
                  <a:pt x="4731222" y="140952"/>
                </a:cubicBezTo>
                <a:close/>
                <a:moveTo>
                  <a:pt x="2128242" y="123974"/>
                </a:moveTo>
                <a:lnTo>
                  <a:pt x="2099072" y="158614"/>
                </a:lnTo>
                <a:cubicBezTo>
                  <a:pt x="2099072" y="162260"/>
                  <a:pt x="2099072" y="167729"/>
                  <a:pt x="2099072" y="175022"/>
                </a:cubicBezTo>
                <a:cubicBezTo>
                  <a:pt x="2100287" y="187176"/>
                  <a:pt x="2100287" y="196292"/>
                  <a:pt x="2099072" y="202369"/>
                </a:cubicBezTo>
                <a:cubicBezTo>
                  <a:pt x="2102718" y="201154"/>
                  <a:pt x="2108187" y="199331"/>
                  <a:pt x="2115480" y="196900"/>
                </a:cubicBezTo>
                <a:cubicBezTo>
                  <a:pt x="2120342" y="195684"/>
                  <a:pt x="2124596" y="194469"/>
                  <a:pt x="2128242" y="193253"/>
                </a:cubicBezTo>
                <a:cubicBezTo>
                  <a:pt x="2128242" y="165299"/>
                  <a:pt x="2128242" y="142205"/>
                  <a:pt x="2128242" y="123974"/>
                </a:cubicBezTo>
                <a:close/>
                <a:moveTo>
                  <a:pt x="6092316" y="111212"/>
                </a:moveTo>
                <a:lnTo>
                  <a:pt x="6117840" y="111212"/>
                </a:lnTo>
                <a:cubicBezTo>
                  <a:pt x="6078946" y="216954"/>
                  <a:pt x="6057676" y="293526"/>
                  <a:pt x="6054030" y="340928"/>
                </a:cubicBezTo>
                <a:cubicBezTo>
                  <a:pt x="6054030" y="353082"/>
                  <a:pt x="6055854" y="362806"/>
                  <a:pt x="6059500" y="370098"/>
                </a:cubicBezTo>
                <a:cubicBezTo>
                  <a:pt x="6083808" y="378606"/>
                  <a:pt x="6115410" y="380430"/>
                  <a:pt x="6154303" y="375568"/>
                </a:cubicBezTo>
                <a:lnTo>
                  <a:pt x="6150657" y="390153"/>
                </a:lnTo>
                <a:lnTo>
                  <a:pt x="6112371" y="390153"/>
                </a:lnTo>
                <a:cubicBezTo>
                  <a:pt x="6061322" y="388938"/>
                  <a:pt x="6034583" y="368275"/>
                  <a:pt x="6032152" y="328166"/>
                </a:cubicBezTo>
                <a:cubicBezTo>
                  <a:pt x="6032152" y="302642"/>
                  <a:pt x="6047345" y="245517"/>
                  <a:pt x="6077731" y="156791"/>
                </a:cubicBezTo>
                <a:cubicBezTo>
                  <a:pt x="6078946" y="153144"/>
                  <a:pt x="6080770" y="147675"/>
                  <a:pt x="6083200" y="140382"/>
                </a:cubicBezTo>
                <a:cubicBezTo>
                  <a:pt x="6086846" y="129443"/>
                  <a:pt x="6089886" y="119720"/>
                  <a:pt x="6092316" y="111212"/>
                </a:cubicBezTo>
                <a:close/>
                <a:moveTo>
                  <a:pt x="1701291" y="111212"/>
                </a:moveTo>
                <a:lnTo>
                  <a:pt x="1726815" y="111212"/>
                </a:lnTo>
                <a:cubicBezTo>
                  <a:pt x="1687922" y="216954"/>
                  <a:pt x="1666652" y="293526"/>
                  <a:pt x="1663005" y="340928"/>
                </a:cubicBezTo>
                <a:cubicBezTo>
                  <a:pt x="1663005" y="353082"/>
                  <a:pt x="1664828" y="362806"/>
                  <a:pt x="1668475" y="370098"/>
                </a:cubicBezTo>
                <a:cubicBezTo>
                  <a:pt x="1692783" y="378606"/>
                  <a:pt x="1724384" y="380430"/>
                  <a:pt x="1763278" y="375568"/>
                </a:cubicBezTo>
                <a:lnTo>
                  <a:pt x="1759632" y="390153"/>
                </a:lnTo>
                <a:lnTo>
                  <a:pt x="1721346" y="390153"/>
                </a:lnTo>
                <a:cubicBezTo>
                  <a:pt x="1670298" y="388938"/>
                  <a:pt x="1643558" y="368275"/>
                  <a:pt x="1641128" y="328166"/>
                </a:cubicBezTo>
                <a:cubicBezTo>
                  <a:pt x="1641128" y="302642"/>
                  <a:pt x="1656320" y="245517"/>
                  <a:pt x="1686706" y="156791"/>
                </a:cubicBezTo>
                <a:cubicBezTo>
                  <a:pt x="1687922" y="153144"/>
                  <a:pt x="1689745" y="147675"/>
                  <a:pt x="1692176" y="140382"/>
                </a:cubicBezTo>
                <a:cubicBezTo>
                  <a:pt x="1695822" y="129443"/>
                  <a:pt x="1698860" y="119720"/>
                  <a:pt x="1701291" y="111212"/>
                </a:cubicBezTo>
                <a:close/>
                <a:moveTo>
                  <a:pt x="6358830" y="107566"/>
                </a:moveTo>
                <a:lnTo>
                  <a:pt x="6377062" y="107566"/>
                </a:lnTo>
                <a:cubicBezTo>
                  <a:pt x="6352753" y="269218"/>
                  <a:pt x="6299882" y="366452"/>
                  <a:pt x="6218448" y="399269"/>
                </a:cubicBezTo>
                <a:lnTo>
                  <a:pt x="6212978" y="390153"/>
                </a:lnTo>
                <a:cubicBezTo>
                  <a:pt x="6281042" y="360983"/>
                  <a:pt x="6329660" y="266787"/>
                  <a:pt x="6358830" y="107566"/>
                </a:cubicBezTo>
                <a:close/>
                <a:moveTo>
                  <a:pt x="2547063" y="106654"/>
                </a:moveTo>
                <a:cubicBezTo>
                  <a:pt x="2549494" y="106654"/>
                  <a:pt x="2551621" y="108173"/>
                  <a:pt x="2553444" y="111212"/>
                </a:cubicBezTo>
                <a:cubicBezTo>
                  <a:pt x="2552229" y="146459"/>
                  <a:pt x="2565598" y="163475"/>
                  <a:pt x="2593553" y="162260"/>
                </a:cubicBezTo>
                <a:cubicBezTo>
                  <a:pt x="2597199" y="162260"/>
                  <a:pt x="2602061" y="161652"/>
                  <a:pt x="2608138" y="160437"/>
                </a:cubicBezTo>
                <a:cubicBezTo>
                  <a:pt x="2614216" y="159221"/>
                  <a:pt x="2618470" y="158614"/>
                  <a:pt x="2620900" y="158614"/>
                </a:cubicBezTo>
                <a:cubicBezTo>
                  <a:pt x="2625762" y="159829"/>
                  <a:pt x="2628801" y="163475"/>
                  <a:pt x="2630016" y="169553"/>
                </a:cubicBezTo>
                <a:cubicBezTo>
                  <a:pt x="2630016" y="178061"/>
                  <a:pt x="2612392" y="185353"/>
                  <a:pt x="2577145" y="191430"/>
                </a:cubicBezTo>
                <a:cubicBezTo>
                  <a:pt x="2564991" y="193861"/>
                  <a:pt x="2557698" y="195684"/>
                  <a:pt x="2555267" y="196900"/>
                </a:cubicBezTo>
                <a:cubicBezTo>
                  <a:pt x="2535820" y="211485"/>
                  <a:pt x="2523666" y="223031"/>
                  <a:pt x="2518804" y="231539"/>
                </a:cubicBezTo>
                <a:cubicBezTo>
                  <a:pt x="2518804" y="233970"/>
                  <a:pt x="2521843" y="236401"/>
                  <a:pt x="2527920" y="238832"/>
                </a:cubicBezTo>
                <a:cubicBezTo>
                  <a:pt x="2538859" y="243694"/>
                  <a:pt x="2544328" y="249163"/>
                  <a:pt x="2544328" y="255240"/>
                </a:cubicBezTo>
                <a:cubicBezTo>
                  <a:pt x="2544328" y="257671"/>
                  <a:pt x="2543113" y="260102"/>
                  <a:pt x="2540682" y="262533"/>
                </a:cubicBezTo>
                <a:cubicBezTo>
                  <a:pt x="2537036" y="267395"/>
                  <a:pt x="2533997" y="272256"/>
                  <a:pt x="2531566" y="277118"/>
                </a:cubicBezTo>
                <a:cubicBezTo>
                  <a:pt x="2532782" y="275903"/>
                  <a:pt x="2535212" y="274687"/>
                  <a:pt x="2538859" y="273472"/>
                </a:cubicBezTo>
                <a:cubicBezTo>
                  <a:pt x="2551013" y="268610"/>
                  <a:pt x="2558306" y="266179"/>
                  <a:pt x="2560737" y="266179"/>
                </a:cubicBezTo>
                <a:cubicBezTo>
                  <a:pt x="2561952" y="264964"/>
                  <a:pt x="2564383" y="263748"/>
                  <a:pt x="2568029" y="262533"/>
                </a:cubicBezTo>
                <a:cubicBezTo>
                  <a:pt x="2572891" y="260102"/>
                  <a:pt x="2577753" y="258887"/>
                  <a:pt x="2582614" y="258887"/>
                </a:cubicBezTo>
                <a:cubicBezTo>
                  <a:pt x="2586261" y="260102"/>
                  <a:pt x="2588691" y="263141"/>
                  <a:pt x="2589907" y="268002"/>
                </a:cubicBezTo>
                <a:cubicBezTo>
                  <a:pt x="2589907" y="276510"/>
                  <a:pt x="2586868" y="283195"/>
                  <a:pt x="2580791" y="288057"/>
                </a:cubicBezTo>
                <a:cubicBezTo>
                  <a:pt x="2566206" y="329382"/>
                  <a:pt x="2559521" y="360983"/>
                  <a:pt x="2560737" y="382860"/>
                </a:cubicBezTo>
                <a:cubicBezTo>
                  <a:pt x="2561952" y="398661"/>
                  <a:pt x="2572891" y="405954"/>
                  <a:pt x="2593553" y="404738"/>
                </a:cubicBezTo>
                <a:cubicBezTo>
                  <a:pt x="2659186" y="399876"/>
                  <a:pt x="2701726" y="391976"/>
                  <a:pt x="2721173" y="381037"/>
                </a:cubicBezTo>
                <a:cubicBezTo>
                  <a:pt x="2734543" y="368883"/>
                  <a:pt x="2741836" y="343967"/>
                  <a:pt x="2743051" y="306288"/>
                </a:cubicBezTo>
                <a:cubicBezTo>
                  <a:pt x="2747913" y="302642"/>
                  <a:pt x="2751559" y="303250"/>
                  <a:pt x="2753990" y="308112"/>
                </a:cubicBezTo>
                <a:cubicBezTo>
                  <a:pt x="2755205" y="350652"/>
                  <a:pt x="2752167" y="377391"/>
                  <a:pt x="2744874" y="388330"/>
                </a:cubicBezTo>
                <a:cubicBezTo>
                  <a:pt x="2738797" y="394407"/>
                  <a:pt x="2727250" y="400484"/>
                  <a:pt x="2710234" y="406561"/>
                </a:cubicBezTo>
                <a:cubicBezTo>
                  <a:pt x="2683495" y="415069"/>
                  <a:pt x="2643386" y="421147"/>
                  <a:pt x="2589907" y="424793"/>
                </a:cubicBezTo>
                <a:cubicBezTo>
                  <a:pt x="2560737" y="426008"/>
                  <a:pt x="2544936" y="414462"/>
                  <a:pt x="2542505" y="390153"/>
                </a:cubicBezTo>
                <a:cubicBezTo>
                  <a:pt x="2541290" y="371922"/>
                  <a:pt x="2543721" y="350652"/>
                  <a:pt x="2549798" y="326343"/>
                </a:cubicBezTo>
                <a:cubicBezTo>
                  <a:pt x="2553444" y="310542"/>
                  <a:pt x="2555875" y="297780"/>
                  <a:pt x="2557090" y="288057"/>
                </a:cubicBezTo>
                <a:cubicBezTo>
                  <a:pt x="2546151" y="288057"/>
                  <a:pt x="2533997" y="290488"/>
                  <a:pt x="2520627" y="295350"/>
                </a:cubicBezTo>
                <a:cubicBezTo>
                  <a:pt x="2487811" y="356121"/>
                  <a:pt x="2463502" y="390153"/>
                  <a:pt x="2447702" y="397446"/>
                </a:cubicBezTo>
                <a:cubicBezTo>
                  <a:pt x="2431901" y="408384"/>
                  <a:pt x="2419139" y="415069"/>
                  <a:pt x="2409416" y="417500"/>
                </a:cubicBezTo>
                <a:cubicBezTo>
                  <a:pt x="2403338" y="418716"/>
                  <a:pt x="2399692" y="417500"/>
                  <a:pt x="2398477" y="413854"/>
                </a:cubicBezTo>
                <a:cubicBezTo>
                  <a:pt x="2398477" y="411423"/>
                  <a:pt x="2405161" y="406561"/>
                  <a:pt x="2418531" y="399269"/>
                </a:cubicBezTo>
                <a:cubicBezTo>
                  <a:pt x="2436763" y="389545"/>
                  <a:pt x="2461071" y="359767"/>
                  <a:pt x="2491457" y="309935"/>
                </a:cubicBezTo>
                <a:cubicBezTo>
                  <a:pt x="2486595" y="312366"/>
                  <a:pt x="2479910" y="316012"/>
                  <a:pt x="2471402" y="320874"/>
                </a:cubicBezTo>
                <a:cubicBezTo>
                  <a:pt x="2459248" y="328166"/>
                  <a:pt x="2450740" y="332420"/>
                  <a:pt x="2445878" y="333636"/>
                </a:cubicBezTo>
                <a:cubicBezTo>
                  <a:pt x="2444663" y="333636"/>
                  <a:pt x="2441624" y="335459"/>
                  <a:pt x="2436763" y="339105"/>
                </a:cubicBezTo>
                <a:cubicBezTo>
                  <a:pt x="2403946" y="357336"/>
                  <a:pt x="2384499" y="366452"/>
                  <a:pt x="2378422" y="366452"/>
                </a:cubicBezTo>
                <a:cubicBezTo>
                  <a:pt x="2369914" y="365237"/>
                  <a:pt x="2365660" y="361590"/>
                  <a:pt x="2365660" y="355513"/>
                </a:cubicBezTo>
                <a:cubicBezTo>
                  <a:pt x="2365660" y="348221"/>
                  <a:pt x="2368699" y="345182"/>
                  <a:pt x="2374776" y="346398"/>
                </a:cubicBezTo>
                <a:cubicBezTo>
                  <a:pt x="2375991" y="347613"/>
                  <a:pt x="2379030" y="347613"/>
                  <a:pt x="2383891" y="346398"/>
                </a:cubicBezTo>
                <a:cubicBezTo>
                  <a:pt x="2389969" y="343967"/>
                  <a:pt x="2402731" y="337890"/>
                  <a:pt x="2422178" y="328166"/>
                </a:cubicBezTo>
                <a:cubicBezTo>
                  <a:pt x="2441624" y="318443"/>
                  <a:pt x="2454386" y="312366"/>
                  <a:pt x="2460464" y="309935"/>
                </a:cubicBezTo>
                <a:cubicBezTo>
                  <a:pt x="2462895" y="308719"/>
                  <a:pt x="2467148" y="306896"/>
                  <a:pt x="2473226" y="304465"/>
                </a:cubicBezTo>
                <a:cubicBezTo>
                  <a:pt x="2485380" y="298388"/>
                  <a:pt x="2495103" y="293526"/>
                  <a:pt x="2502396" y="289880"/>
                </a:cubicBezTo>
                <a:cubicBezTo>
                  <a:pt x="2509688" y="275295"/>
                  <a:pt x="2513335" y="264356"/>
                  <a:pt x="2513335" y="257063"/>
                </a:cubicBezTo>
                <a:cubicBezTo>
                  <a:pt x="2513335" y="257063"/>
                  <a:pt x="2512119" y="255848"/>
                  <a:pt x="2509688" y="253417"/>
                </a:cubicBezTo>
                <a:cubicBezTo>
                  <a:pt x="2501181" y="246125"/>
                  <a:pt x="2496926" y="240655"/>
                  <a:pt x="2496926" y="237009"/>
                </a:cubicBezTo>
                <a:cubicBezTo>
                  <a:pt x="2496926" y="228501"/>
                  <a:pt x="2508473" y="215739"/>
                  <a:pt x="2531566" y="198723"/>
                </a:cubicBezTo>
                <a:cubicBezTo>
                  <a:pt x="2537643" y="195077"/>
                  <a:pt x="2541290" y="192646"/>
                  <a:pt x="2542505" y="191430"/>
                </a:cubicBezTo>
                <a:cubicBezTo>
                  <a:pt x="2551013" y="182922"/>
                  <a:pt x="2555267" y="178061"/>
                  <a:pt x="2555267" y="176845"/>
                </a:cubicBezTo>
                <a:cubicBezTo>
                  <a:pt x="2557698" y="175630"/>
                  <a:pt x="2557698" y="174414"/>
                  <a:pt x="2555267" y="173199"/>
                </a:cubicBezTo>
                <a:cubicBezTo>
                  <a:pt x="2540682" y="162260"/>
                  <a:pt x="2535212" y="141598"/>
                  <a:pt x="2538859" y="111212"/>
                </a:cubicBezTo>
                <a:cubicBezTo>
                  <a:pt x="2541897" y="108173"/>
                  <a:pt x="2544632" y="106654"/>
                  <a:pt x="2547063" y="106654"/>
                </a:cubicBezTo>
                <a:close/>
                <a:moveTo>
                  <a:pt x="6045171" y="70932"/>
                </a:moveTo>
                <a:cubicBezTo>
                  <a:pt x="6057002" y="70590"/>
                  <a:pt x="6069678" y="70647"/>
                  <a:pt x="6083200" y="71103"/>
                </a:cubicBezTo>
                <a:cubicBezTo>
                  <a:pt x="6092924" y="71103"/>
                  <a:pt x="6111763" y="71710"/>
                  <a:pt x="6139718" y="72926"/>
                </a:cubicBezTo>
                <a:cubicBezTo>
                  <a:pt x="6151872" y="74141"/>
                  <a:pt x="6161596" y="74749"/>
                  <a:pt x="6168888" y="74749"/>
                </a:cubicBezTo>
                <a:cubicBezTo>
                  <a:pt x="6173750" y="74749"/>
                  <a:pt x="6179827" y="75357"/>
                  <a:pt x="6187120" y="76572"/>
                </a:cubicBezTo>
                <a:cubicBezTo>
                  <a:pt x="6202920" y="77788"/>
                  <a:pt x="6217506" y="78395"/>
                  <a:pt x="6230875" y="78395"/>
                </a:cubicBezTo>
                <a:lnTo>
                  <a:pt x="6225406" y="94804"/>
                </a:lnTo>
                <a:cubicBezTo>
                  <a:pt x="6215682" y="94804"/>
                  <a:pt x="6201705" y="94196"/>
                  <a:pt x="6183474" y="92980"/>
                </a:cubicBezTo>
                <a:cubicBezTo>
                  <a:pt x="6178612" y="92980"/>
                  <a:pt x="6171319" y="92373"/>
                  <a:pt x="6161596" y="91157"/>
                </a:cubicBezTo>
                <a:cubicBezTo>
                  <a:pt x="6142148" y="89942"/>
                  <a:pt x="6122094" y="89334"/>
                  <a:pt x="6101432" y="89334"/>
                </a:cubicBezTo>
                <a:lnTo>
                  <a:pt x="6090493" y="89334"/>
                </a:lnTo>
                <a:cubicBezTo>
                  <a:pt x="5984750" y="85688"/>
                  <a:pt x="5931880" y="98450"/>
                  <a:pt x="5931880" y="127620"/>
                </a:cubicBezTo>
                <a:cubicBezTo>
                  <a:pt x="5934310" y="155575"/>
                  <a:pt x="5959226" y="179884"/>
                  <a:pt x="6006628" y="200546"/>
                </a:cubicBezTo>
                <a:lnTo>
                  <a:pt x="5997512" y="215131"/>
                </a:lnTo>
                <a:cubicBezTo>
                  <a:pt x="5946464" y="195684"/>
                  <a:pt x="5920940" y="169553"/>
                  <a:pt x="5920940" y="136736"/>
                </a:cubicBezTo>
                <a:cubicBezTo>
                  <a:pt x="5920940" y="95259"/>
                  <a:pt x="5962351" y="73325"/>
                  <a:pt x="6045171" y="70932"/>
                </a:cubicBezTo>
                <a:close/>
                <a:moveTo>
                  <a:pt x="1654146" y="70932"/>
                </a:moveTo>
                <a:cubicBezTo>
                  <a:pt x="1665978" y="70590"/>
                  <a:pt x="1678654" y="70647"/>
                  <a:pt x="1692176" y="71103"/>
                </a:cubicBezTo>
                <a:cubicBezTo>
                  <a:pt x="1701899" y="71103"/>
                  <a:pt x="1720738" y="71710"/>
                  <a:pt x="1748693" y="72926"/>
                </a:cubicBezTo>
                <a:cubicBezTo>
                  <a:pt x="1760847" y="74141"/>
                  <a:pt x="1770571" y="74749"/>
                  <a:pt x="1777863" y="74749"/>
                </a:cubicBezTo>
                <a:cubicBezTo>
                  <a:pt x="1782725" y="74749"/>
                  <a:pt x="1788802" y="75357"/>
                  <a:pt x="1796095" y="76572"/>
                </a:cubicBezTo>
                <a:cubicBezTo>
                  <a:pt x="1811896" y="77788"/>
                  <a:pt x="1826481" y="78395"/>
                  <a:pt x="1839850" y="78395"/>
                </a:cubicBezTo>
                <a:lnTo>
                  <a:pt x="1834381" y="94804"/>
                </a:lnTo>
                <a:cubicBezTo>
                  <a:pt x="1824658" y="94804"/>
                  <a:pt x="1810680" y="94196"/>
                  <a:pt x="1792449" y="92980"/>
                </a:cubicBezTo>
                <a:cubicBezTo>
                  <a:pt x="1787587" y="92980"/>
                  <a:pt x="1780294" y="92373"/>
                  <a:pt x="1770571" y="91157"/>
                </a:cubicBezTo>
                <a:cubicBezTo>
                  <a:pt x="1751124" y="89942"/>
                  <a:pt x="1731069" y="89334"/>
                  <a:pt x="1710407" y="89334"/>
                </a:cubicBezTo>
                <a:lnTo>
                  <a:pt x="1699468" y="89334"/>
                </a:lnTo>
                <a:cubicBezTo>
                  <a:pt x="1593726" y="85688"/>
                  <a:pt x="1540855" y="98450"/>
                  <a:pt x="1540855" y="127620"/>
                </a:cubicBezTo>
                <a:cubicBezTo>
                  <a:pt x="1543285" y="155575"/>
                  <a:pt x="1568202" y="179884"/>
                  <a:pt x="1615604" y="200546"/>
                </a:cubicBezTo>
                <a:lnTo>
                  <a:pt x="1606488" y="215131"/>
                </a:lnTo>
                <a:cubicBezTo>
                  <a:pt x="1555440" y="195684"/>
                  <a:pt x="1529916" y="169553"/>
                  <a:pt x="1529916" y="136736"/>
                </a:cubicBezTo>
                <a:cubicBezTo>
                  <a:pt x="1529916" y="95259"/>
                  <a:pt x="1571326" y="73325"/>
                  <a:pt x="1654146" y="70932"/>
                </a:cubicBezTo>
                <a:close/>
                <a:moveTo>
                  <a:pt x="7102190" y="67456"/>
                </a:moveTo>
                <a:lnTo>
                  <a:pt x="7107659" y="67456"/>
                </a:lnTo>
                <a:cubicBezTo>
                  <a:pt x="7110090" y="67456"/>
                  <a:pt x="7111913" y="68064"/>
                  <a:pt x="7113128" y="69280"/>
                </a:cubicBezTo>
                <a:lnTo>
                  <a:pt x="7116774" y="69280"/>
                </a:lnTo>
                <a:cubicBezTo>
                  <a:pt x="7117990" y="70495"/>
                  <a:pt x="7136829" y="115466"/>
                  <a:pt x="7173292" y="204192"/>
                </a:cubicBezTo>
                <a:cubicBezTo>
                  <a:pt x="7197600" y="264964"/>
                  <a:pt x="7219478" y="318443"/>
                  <a:pt x="7238925" y="364629"/>
                </a:cubicBezTo>
                <a:cubicBezTo>
                  <a:pt x="7240141" y="367060"/>
                  <a:pt x="7240748" y="368275"/>
                  <a:pt x="7240748" y="368275"/>
                </a:cubicBezTo>
                <a:cubicBezTo>
                  <a:pt x="7278427" y="243086"/>
                  <a:pt x="7297266" y="151321"/>
                  <a:pt x="7297266" y="92980"/>
                </a:cubicBezTo>
                <a:cubicBezTo>
                  <a:pt x="7294835" y="88119"/>
                  <a:pt x="7291796" y="85080"/>
                  <a:pt x="7288150" y="83865"/>
                </a:cubicBezTo>
                <a:lnTo>
                  <a:pt x="7284504" y="83865"/>
                </a:lnTo>
                <a:cubicBezTo>
                  <a:pt x="7279642" y="85080"/>
                  <a:pt x="7272958" y="87511"/>
                  <a:pt x="7264450" y="91157"/>
                </a:cubicBezTo>
                <a:lnTo>
                  <a:pt x="7266272" y="78395"/>
                </a:lnTo>
                <a:cubicBezTo>
                  <a:pt x="7280858" y="71103"/>
                  <a:pt x="7293012" y="67456"/>
                  <a:pt x="7302736" y="67456"/>
                </a:cubicBezTo>
                <a:cubicBezTo>
                  <a:pt x="7312458" y="67456"/>
                  <a:pt x="7317320" y="74141"/>
                  <a:pt x="7317320" y="87511"/>
                </a:cubicBezTo>
                <a:cubicBezTo>
                  <a:pt x="7317320" y="148283"/>
                  <a:pt x="7296050" y="249163"/>
                  <a:pt x="7253510" y="390153"/>
                </a:cubicBezTo>
                <a:lnTo>
                  <a:pt x="7249864" y="390153"/>
                </a:lnTo>
                <a:cubicBezTo>
                  <a:pt x="7245002" y="390153"/>
                  <a:pt x="7241964" y="390153"/>
                  <a:pt x="7240748" y="390153"/>
                </a:cubicBezTo>
                <a:lnTo>
                  <a:pt x="7233456" y="390153"/>
                </a:lnTo>
                <a:cubicBezTo>
                  <a:pt x="7200639" y="350044"/>
                  <a:pt x="7158707" y="250379"/>
                  <a:pt x="7107659" y="91157"/>
                </a:cubicBezTo>
                <a:cubicBezTo>
                  <a:pt x="7095505" y="278333"/>
                  <a:pt x="7051750" y="383468"/>
                  <a:pt x="6976392" y="406561"/>
                </a:cubicBezTo>
                <a:lnTo>
                  <a:pt x="6970923" y="391976"/>
                </a:lnTo>
                <a:cubicBezTo>
                  <a:pt x="7028048" y="368883"/>
                  <a:pt x="7067550" y="268610"/>
                  <a:pt x="7089428" y="91157"/>
                </a:cubicBezTo>
                <a:cubicBezTo>
                  <a:pt x="7089428" y="89942"/>
                  <a:pt x="7090036" y="88119"/>
                  <a:pt x="7091250" y="85688"/>
                </a:cubicBezTo>
                <a:cubicBezTo>
                  <a:pt x="7092466" y="79611"/>
                  <a:pt x="7093074" y="74141"/>
                  <a:pt x="7093074" y="69280"/>
                </a:cubicBezTo>
                <a:cubicBezTo>
                  <a:pt x="7095505" y="69280"/>
                  <a:pt x="7098543" y="68672"/>
                  <a:pt x="7102190" y="67456"/>
                </a:cubicBezTo>
                <a:close/>
                <a:moveTo>
                  <a:pt x="6335129" y="67456"/>
                </a:moveTo>
                <a:lnTo>
                  <a:pt x="6349714" y="67456"/>
                </a:lnTo>
                <a:cubicBezTo>
                  <a:pt x="6404408" y="67456"/>
                  <a:pt x="6431148" y="123366"/>
                  <a:pt x="6429933" y="235186"/>
                </a:cubicBezTo>
                <a:lnTo>
                  <a:pt x="6429933" y="251594"/>
                </a:lnTo>
                <a:cubicBezTo>
                  <a:pt x="6429933" y="284411"/>
                  <a:pt x="6427502" y="318443"/>
                  <a:pt x="6422640" y="353690"/>
                </a:cubicBezTo>
                <a:cubicBezTo>
                  <a:pt x="6462750" y="257671"/>
                  <a:pt x="6525952" y="163475"/>
                  <a:pt x="6612247" y="71103"/>
                </a:cubicBezTo>
                <a:lnTo>
                  <a:pt x="6646887" y="71103"/>
                </a:lnTo>
                <a:cubicBezTo>
                  <a:pt x="6600701" y="190215"/>
                  <a:pt x="6576392" y="285626"/>
                  <a:pt x="6573961" y="357336"/>
                </a:cubicBezTo>
                <a:cubicBezTo>
                  <a:pt x="6573961" y="370706"/>
                  <a:pt x="6578215" y="377391"/>
                  <a:pt x="6586723" y="377391"/>
                </a:cubicBezTo>
                <a:cubicBezTo>
                  <a:pt x="6592800" y="377391"/>
                  <a:pt x="6601308" y="374960"/>
                  <a:pt x="6612247" y="370098"/>
                </a:cubicBezTo>
                <a:cubicBezTo>
                  <a:pt x="6614678" y="368883"/>
                  <a:pt x="6616501" y="368275"/>
                  <a:pt x="6617716" y="368275"/>
                </a:cubicBezTo>
                <a:lnTo>
                  <a:pt x="6615894" y="382860"/>
                </a:lnTo>
                <a:cubicBezTo>
                  <a:pt x="6604954" y="387722"/>
                  <a:pt x="6593408" y="390153"/>
                  <a:pt x="6581254" y="390153"/>
                </a:cubicBezTo>
                <a:cubicBezTo>
                  <a:pt x="6560592" y="390153"/>
                  <a:pt x="6550868" y="379822"/>
                  <a:pt x="6552084" y="359160"/>
                </a:cubicBezTo>
                <a:cubicBezTo>
                  <a:pt x="6555730" y="278941"/>
                  <a:pt x="6577000" y="191430"/>
                  <a:pt x="6615894" y="96627"/>
                </a:cubicBezTo>
                <a:cubicBezTo>
                  <a:pt x="6566061" y="142813"/>
                  <a:pt x="6506505" y="230932"/>
                  <a:pt x="6437226" y="360983"/>
                </a:cubicBezTo>
                <a:cubicBezTo>
                  <a:pt x="6436010" y="363414"/>
                  <a:pt x="6434186" y="367060"/>
                  <a:pt x="6431756" y="371922"/>
                </a:cubicBezTo>
                <a:cubicBezTo>
                  <a:pt x="6429325" y="374352"/>
                  <a:pt x="6428110" y="376176"/>
                  <a:pt x="6428110" y="377391"/>
                </a:cubicBezTo>
                <a:lnTo>
                  <a:pt x="6404408" y="377391"/>
                </a:lnTo>
                <a:cubicBezTo>
                  <a:pt x="6406840" y="345790"/>
                  <a:pt x="6408055" y="314796"/>
                  <a:pt x="6408055" y="284411"/>
                </a:cubicBezTo>
                <a:cubicBezTo>
                  <a:pt x="6408055" y="187176"/>
                  <a:pt x="6402586" y="128228"/>
                  <a:pt x="6391646" y="107566"/>
                </a:cubicBezTo>
                <a:cubicBezTo>
                  <a:pt x="6384354" y="89334"/>
                  <a:pt x="6361869" y="82042"/>
                  <a:pt x="6324190" y="85688"/>
                </a:cubicBezTo>
                <a:lnTo>
                  <a:pt x="6316898" y="85688"/>
                </a:lnTo>
                <a:lnTo>
                  <a:pt x="6320544" y="69280"/>
                </a:lnTo>
                <a:cubicBezTo>
                  <a:pt x="6324190" y="69280"/>
                  <a:pt x="6329052" y="68672"/>
                  <a:pt x="6335129" y="67456"/>
                </a:cubicBezTo>
                <a:close/>
                <a:moveTo>
                  <a:pt x="5862860" y="67456"/>
                </a:moveTo>
                <a:cubicBezTo>
                  <a:pt x="5892030" y="69887"/>
                  <a:pt x="5907832" y="88726"/>
                  <a:pt x="5910262" y="123974"/>
                </a:cubicBezTo>
                <a:cubicBezTo>
                  <a:pt x="5896892" y="238224"/>
                  <a:pt x="5836121" y="302034"/>
                  <a:pt x="5727948" y="315404"/>
                </a:cubicBezTo>
                <a:cubicBezTo>
                  <a:pt x="5709716" y="315404"/>
                  <a:pt x="5692700" y="313581"/>
                  <a:pt x="5676900" y="309935"/>
                </a:cubicBezTo>
                <a:lnTo>
                  <a:pt x="5675076" y="291703"/>
                </a:lnTo>
                <a:cubicBezTo>
                  <a:pt x="5689662" y="296565"/>
                  <a:pt x="5704247" y="298996"/>
                  <a:pt x="5718832" y="298996"/>
                </a:cubicBezTo>
                <a:cubicBezTo>
                  <a:pt x="5818498" y="288057"/>
                  <a:pt x="5874407" y="228501"/>
                  <a:pt x="5886562" y="120328"/>
                </a:cubicBezTo>
                <a:cubicBezTo>
                  <a:pt x="5886562" y="93588"/>
                  <a:pt x="5881092" y="80218"/>
                  <a:pt x="5870153" y="80218"/>
                </a:cubicBezTo>
                <a:lnTo>
                  <a:pt x="5861038" y="82042"/>
                </a:lnTo>
                <a:cubicBezTo>
                  <a:pt x="5754080" y="105135"/>
                  <a:pt x="5670822" y="223639"/>
                  <a:pt x="5611266" y="437555"/>
                </a:cubicBezTo>
                <a:lnTo>
                  <a:pt x="5587566" y="437555"/>
                </a:lnTo>
                <a:cubicBezTo>
                  <a:pt x="5591212" y="422970"/>
                  <a:pt x="5596682" y="403523"/>
                  <a:pt x="5603974" y="379214"/>
                </a:cubicBezTo>
                <a:cubicBezTo>
                  <a:pt x="5640437" y="245517"/>
                  <a:pt x="5658060" y="142813"/>
                  <a:pt x="5656845" y="71103"/>
                </a:cubicBezTo>
                <a:lnTo>
                  <a:pt x="5678723" y="71103"/>
                </a:lnTo>
                <a:lnTo>
                  <a:pt x="5680546" y="94804"/>
                </a:lnTo>
                <a:cubicBezTo>
                  <a:pt x="5681762" y="131266"/>
                  <a:pt x="5672038" y="187176"/>
                  <a:pt x="5651376" y="262533"/>
                </a:cubicBezTo>
                <a:cubicBezTo>
                  <a:pt x="5647730" y="271041"/>
                  <a:pt x="5644690" y="280157"/>
                  <a:pt x="5642260" y="289880"/>
                </a:cubicBezTo>
                <a:cubicBezTo>
                  <a:pt x="5642260" y="291096"/>
                  <a:pt x="5642260" y="292311"/>
                  <a:pt x="5642260" y="293526"/>
                </a:cubicBezTo>
                <a:cubicBezTo>
                  <a:pt x="5717616" y="148890"/>
                  <a:pt x="5791150" y="73534"/>
                  <a:pt x="5862860" y="67456"/>
                </a:cubicBezTo>
                <a:close/>
                <a:moveTo>
                  <a:pt x="5529486" y="67456"/>
                </a:moveTo>
                <a:cubicBezTo>
                  <a:pt x="5558656" y="69887"/>
                  <a:pt x="5574456" y="88726"/>
                  <a:pt x="5576887" y="123974"/>
                </a:cubicBezTo>
                <a:cubicBezTo>
                  <a:pt x="5563518" y="238224"/>
                  <a:pt x="5502746" y="302034"/>
                  <a:pt x="5394572" y="315404"/>
                </a:cubicBezTo>
                <a:cubicBezTo>
                  <a:pt x="5376342" y="315404"/>
                  <a:pt x="5359326" y="313581"/>
                  <a:pt x="5343524" y="309935"/>
                </a:cubicBezTo>
                <a:lnTo>
                  <a:pt x="5341702" y="291703"/>
                </a:lnTo>
                <a:cubicBezTo>
                  <a:pt x="5356286" y="296565"/>
                  <a:pt x="5370872" y="298996"/>
                  <a:pt x="5385457" y="298996"/>
                </a:cubicBezTo>
                <a:cubicBezTo>
                  <a:pt x="5485122" y="288057"/>
                  <a:pt x="5541032" y="228501"/>
                  <a:pt x="5553186" y="120328"/>
                </a:cubicBezTo>
                <a:cubicBezTo>
                  <a:pt x="5553186" y="93588"/>
                  <a:pt x="5547717" y="80218"/>
                  <a:pt x="5536778" y="80218"/>
                </a:cubicBezTo>
                <a:lnTo>
                  <a:pt x="5527662" y="82042"/>
                </a:lnTo>
                <a:cubicBezTo>
                  <a:pt x="5420704" y="105135"/>
                  <a:pt x="5337448" y="223639"/>
                  <a:pt x="5277892" y="437555"/>
                </a:cubicBezTo>
                <a:lnTo>
                  <a:pt x="5254190" y="437555"/>
                </a:lnTo>
                <a:cubicBezTo>
                  <a:pt x="5257837" y="422970"/>
                  <a:pt x="5263306" y="403523"/>
                  <a:pt x="5270599" y="379214"/>
                </a:cubicBezTo>
                <a:cubicBezTo>
                  <a:pt x="5307062" y="245517"/>
                  <a:pt x="5324686" y="142813"/>
                  <a:pt x="5323470" y="71103"/>
                </a:cubicBezTo>
                <a:lnTo>
                  <a:pt x="5345348" y="71103"/>
                </a:lnTo>
                <a:lnTo>
                  <a:pt x="5347171" y="94804"/>
                </a:lnTo>
                <a:cubicBezTo>
                  <a:pt x="5348386" y="131266"/>
                  <a:pt x="5338662" y="187176"/>
                  <a:pt x="5318000" y="262533"/>
                </a:cubicBezTo>
                <a:cubicBezTo>
                  <a:pt x="5314354" y="271041"/>
                  <a:pt x="5311316" y="280157"/>
                  <a:pt x="5308885" y="289880"/>
                </a:cubicBezTo>
                <a:cubicBezTo>
                  <a:pt x="5308885" y="291096"/>
                  <a:pt x="5308885" y="292311"/>
                  <a:pt x="5308885" y="293526"/>
                </a:cubicBezTo>
                <a:cubicBezTo>
                  <a:pt x="5384242" y="148890"/>
                  <a:pt x="5457775" y="73534"/>
                  <a:pt x="5529486" y="67456"/>
                </a:cubicBezTo>
                <a:close/>
                <a:moveTo>
                  <a:pt x="3964409" y="67456"/>
                </a:moveTo>
                <a:cubicBezTo>
                  <a:pt x="3966840" y="67456"/>
                  <a:pt x="3971094" y="69887"/>
                  <a:pt x="3977171" y="74749"/>
                </a:cubicBezTo>
                <a:cubicBezTo>
                  <a:pt x="3979602" y="77180"/>
                  <a:pt x="3982033" y="79003"/>
                  <a:pt x="3984464" y="80218"/>
                </a:cubicBezTo>
                <a:cubicBezTo>
                  <a:pt x="3985679" y="80218"/>
                  <a:pt x="3987502" y="80218"/>
                  <a:pt x="3989933" y="80218"/>
                </a:cubicBezTo>
                <a:cubicBezTo>
                  <a:pt x="4003303" y="81434"/>
                  <a:pt x="4009988" y="86296"/>
                  <a:pt x="4009988" y="94804"/>
                </a:cubicBezTo>
                <a:cubicBezTo>
                  <a:pt x="4009988" y="102096"/>
                  <a:pt x="4005126" y="110604"/>
                  <a:pt x="3995402" y="120328"/>
                </a:cubicBezTo>
                <a:cubicBezTo>
                  <a:pt x="3989325" y="125189"/>
                  <a:pt x="3985679" y="129443"/>
                  <a:pt x="3984464" y="133090"/>
                </a:cubicBezTo>
                <a:cubicBezTo>
                  <a:pt x="3979602" y="142813"/>
                  <a:pt x="3969878" y="156183"/>
                  <a:pt x="3955293" y="173199"/>
                </a:cubicBezTo>
                <a:cubicBezTo>
                  <a:pt x="3951647" y="178061"/>
                  <a:pt x="3949216" y="181707"/>
                  <a:pt x="3948001" y="184138"/>
                </a:cubicBezTo>
                <a:lnTo>
                  <a:pt x="3948001" y="187784"/>
                </a:lnTo>
                <a:cubicBezTo>
                  <a:pt x="3949216" y="193861"/>
                  <a:pt x="3952862" y="197507"/>
                  <a:pt x="3958940" y="198723"/>
                </a:cubicBezTo>
                <a:cubicBezTo>
                  <a:pt x="3958940" y="198723"/>
                  <a:pt x="3960155" y="197507"/>
                  <a:pt x="3962586" y="195077"/>
                </a:cubicBezTo>
                <a:cubicBezTo>
                  <a:pt x="3967447" y="186569"/>
                  <a:pt x="3972309" y="181707"/>
                  <a:pt x="3977171" y="180491"/>
                </a:cubicBezTo>
                <a:cubicBezTo>
                  <a:pt x="3979602" y="179276"/>
                  <a:pt x="3981425" y="178668"/>
                  <a:pt x="3982640" y="178668"/>
                </a:cubicBezTo>
                <a:cubicBezTo>
                  <a:pt x="3983856" y="179884"/>
                  <a:pt x="3983856" y="181099"/>
                  <a:pt x="3982640" y="182315"/>
                </a:cubicBezTo>
                <a:cubicBezTo>
                  <a:pt x="3981425" y="184745"/>
                  <a:pt x="3980817" y="187176"/>
                  <a:pt x="3980817" y="189607"/>
                </a:cubicBezTo>
                <a:cubicBezTo>
                  <a:pt x="3980817" y="190823"/>
                  <a:pt x="3982033" y="192038"/>
                  <a:pt x="3984464" y="193253"/>
                </a:cubicBezTo>
                <a:cubicBezTo>
                  <a:pt x="3997833" y="187176"/>
                  <a:pt x="4018495" y="178668"/>
                  <a:pt x="4046450" y="167729"/>
                </a:cubicBezTo>
                <a:cubicBezTo>
                  <a:pt x="4059820" y="161652"/>
                  <a:pt x="4070151" y="157398"/>
                  <a:pt x="4077444" y="154967"/>
                </a:cubicBezTo>
                <a:cubicBezTo>
                  <a:pt x="4084736" y="152537"/>
                  <a:pt x="4094460" y="148890"/>
                  <a:pt x="4106614" y="144029"/>
                </a:cubicBezTo>
                <a:cubicBezTo>
                  <a:pt x="4138215" y="131874"/>
                  <a:pt x="4162524" y="123366"/>
                  <a:pt x="4179540" y="118505"/>
                </a:cubicBezTo>
                <a:cubicBezTo>
                  <a:pt x="4185617" y="116074"/>
                  <a:pt x="4195340" y="113643"/>
                  <a:pt x="4208710" y="111212"/>
                </a:cubicBezTo>
                <a:cubicBezTo>
                  <a:pt x="4222080" y="108781"/>
                  <a:pt x="4231804" y="106958"/>
                  <a:pt x="4237880" y="105742"/>
                </a:cubicBezTo>
                <a:cubicBezTo>
                  <a:pt x="4250035" y="103312"/>
                  <a:pt x="4257328" y="106958"/>
                  <a:pt x="4259758" y="116681"/>
                </a:cubicBezTo>
                <a:cubicBezTo>
                  <a:pt x="4259758" y="127620"/>
                  <a:pt x="4254896" y="133090"/>
                  <a:pt x="4245173" y="133090"/>
                </a:cubicBezTo>
                <a:cubicBezTo>
                  <a:pt x="4243958" y="133090"/>
                  <a:pt x="4242134" y="131874"/>
                  <a:pt x="4239704" y="129443"/>
                </a:cubicBezTo>
                <a:lnTo>
                  <a:pt x="4237880" y="129443"/>
                </a:lnTo>
                <a:cubicBezTo>
                  <a:pt x="4231804" y="129443"/>
                  <a:pt x="4223903" y="131266"/>
                  <a:pt x="4214180" y="134913"/>
                </a:cubicBezTo>
                <a:cubicBezTo>
                  <a:pt x="4209318" y="136128"/>
                  <a:pt x="4205064" y="137344"/>
                  <a:pt x="4201418" y="138559"/>
                </a:cubicBezTo>
                <a:cubicBezTo>
                  <a:pt x="4200202" y="138559"/>
                  <a:pt x="4195948" y="139167"/>
                  <a:pt x="4188656" y="140382"/>
                </a:cubicBezTo>
                <a:cubicBezTo>
                  <a:pt x="4180148" y="141598"/>
                  <a:pt x="4175286" y="142205"/>
                  <a:pt x="4174070" y="142205"/>
                </a:cubicBezTo>
                <a:cubicBezTo>
                  <a:pt x="4172855" y="142205"/>
                  <a:pt x="4167994" y="142813"/>
                  <a:pt x="4159486" y="144029"/>
                </a:cubicBezTo>
                <a:cubicBezTo>
                  <a:pt x="4153408" y="144029"/>
                  <a:pt x="4150370" y="144029"/>
                  <a:pt x="4150370" y="144029"/>
                </a:cubicBezTo>
                <a:cubicBezTo>
                  <a:pt x="4130922" y="147675"/>
                  <a:pt x="4102968" y="157398"/>
                  <a:pt x="4066505" y="173199"/>
                </a:cubicBezTo>
                <a:cubicBezTo>
                  <a:pt x="4044627" y="182922"/>
                  <a:pt x="4028219" y="189607"/>
                  <a:pt x="4017280" y="193253"/>
                </a:cubicBezTo>
                <a:cubicBezTo>
                  <a:pt x="4014849" y="194469"/>
                  <a:pt x="4009988" y="196900"/>
                  <a:pt x="4002695" y="200546"/>
                </a:cubicBezTo>
                <a:cubicBezTo>
                  <a:pt x="3985679" y="211485"/>
                  <a:pt x="3974740" y="215739"/>
                  <a:pt x="3969878" y="213308"/>
                </a:cubicBezTo>
                <a:cubicBezTo>
                  <a:pt x="3968663" y="215739"/>
                  <a:pt x="3968055" y="217562"/>
                  <a:pt x="3968055" y="218777"/>
                </a:cubicBezTo>
                <a:cubicBezTo>
                  <a:pt x="3968055" y="222424"/>
                  <a:pt x="3968055" y="227893"/>
                  <a:pt x="3968055" y="235186"/>
                </a:cubicBezTo>
                <a:cubicBezTo>
                  <a:pt x="3969271" y="242478"/>
                  <a:pt x="3969878" y="248555"/>
                  <a:pt x="3969878" y="253417"/>
                </a:cubicBezTo>
                <a:cubicBezTo>
                  <a:pt x="3969878" y="258279"/>
                  <a:pt x="3969271" y="265571"/>
                  <a:pt x="3968055" y="275295"/>
                </a:cubicBezTo>
                <a:cubicBezTo>
                  <a:pt x="3965624" y="294742"/>
                  <a:pt x="3964409" y="309327"/>
                  <a:pt x="3964409" y="319050"/>
                </a:cubicBezTo>
                <a:cubicBezTo>
                  <a:pt x="3976563" y="306896"/>
                  <a:pt x="3992364" y="288665"/>
                  <a:pt x="4011811" y="264356"/>
                </a:cubicBezTo>
                <a:cubicBezTo>
                  <a:pt x="4015457" y="260710"/>
                  <a:pt x="4016065" y="261925"/>
                  <a:pt x="4013634" y="268002"/>
                </a:cubicBezTo>
                <a:cubicBezTo>
                  <a:pt x="4009988" y="275295"/>
                  <a:pt x="4003910" y="286234"/>
                  <a:pt x="3995402" y="300819"/>
                </a:cubicBezTo>
                <a:cubicBezTo>
                  <a:pt x="3988110" y="315404"/>
                  <a:pt x="3982033" y="326343"/>
                  <a:pt x="3977171" y="333636"/>
                </a:cubicBezTo>
                <a:cubicBezTo>
                  <a:pt x="3975956" y="336066"/>
                  <a:pt x="3971702" y="345182"/>
                  <a:pt x="3964409" y="360983"/>
                </a:cubicBezTo>
                <a:cubicBezTo>
                  <a:pt x="3952255" y="391368"/>
                  <a:pt x="3943747" y="406561"/>
                  <a:pt x="3938885" y="406561"/>
                </a:cubicBezTo>
                <a:cubicBezTo>
                  <a:pt x="3935239" y="406561"/>
                  <a:pt x="3931592" y="404131"/>
                  <a:pt x="3927946" y="399269"/>
                </a:cubicBezTo>
                <a:cubicBezTo>
                  <a:pt x="3927946" y="396838"/>
                  <a:pt x="3927946" y="393799"/>
                  <a:pt x="3927946" y="390153"/>
                </a:cubicBezTo>
                <a:cubicBezTo>
                  <a:pt x="3927946" y="387722"/>
                  <a:pt x="3927946" y="385899"/>
                  <a:pt x="3927946" y="384684"/>
                </a:cubicBezTo>
                <a:cubicBezTo>
                  <a:pt x="3930377" y="378606"/>
                  <a:pt x="3932808" y="368275"/>
                  <a:pt x="3935239" y="353690"/>
                </a:cubicBezTo>
                <a:cubicBezTo>
                  <a:pt x="3943747" y="311150"/>
                  <a:pt x="3948001" y="273472"/>
                  <a:pt x="3948001" y="240655"/>
                </a:cubicBezTo>
                <a:cubicBezTo>
                  <a:pt x="3948001" y="216347"/>
                  <a:pt x="3942531" y="204192"/>
                  <a:pt x="3931592" y="204192"/>
                </a:cubicBezTo>
                <a:lnTo>
                  <a:pt x="3925422" y="205735"/>
                </a:lnTo>
                <a:lnTo>
                  <a:pt x="3922477" y="207839"/>
                </a:lnTo>
                <a:cubicBezTo>
                  <a:pt x="3916399" y="213916"/>
                  <a:pt x="3906676" y="223031"/>
                  <a:pt x="3893306" y="235186"/>
                </a:cubicBezTo>
                <a:cubicBezTo>
                  <a:pt x="3879937" y="247340"/>
                  <a:pt x="3869605" y="257063"/>
                  <a:pt x="3862313" y="264356"/>
                </a:cubicBezTo>
                <a:cubicBezTo>
                  <a:pt x="3859882" y="271649"/>
                  <a:pt x="3855020" y="270433"/>
                  <a:pt x="3847728" y="260710"/>
                </a:cubicBezTo>
                <a:cubicBezTo>
                  <a:pt x="3845297" y="258279"/>
                  <a:pt x="3844081" y="257063"/>
                  <a:pt x="3844081" y="257063"/>
                </a:cubicBezTo>
                <a:cubicBezTo>
                  <a:pt x="3850159" y="241263"/>
                  <a:pt x="3867782" y="222424"/>
                  <a:pt x="3896953" y="200546"/>
                </a:cubicBezTo>
                <a:cubicBezTo>
                  <a:pt x="3901814" y="196900"/>
                  <a:pt x="3905461" y="194469"/>
                  <a:pt x="3907891" y="193253"/>
                </a:cubicBezTo>
                <a:cubicBezTo>
                  <a:pt x="3929769" y="172591"/>
                  <a:pt x="3951647" y="142813"/>
                  <a:pt x="3973525" y="103919"/>
                </a:cubicBezTo>
                <a:cubicBezTo>
                  <a:pt x="3975956" y="101488"/>
                  <a:pt x="3975956" y="99665"/>
                  <a:pt x="3973525" y="98450"/>
                </a:cubicBezTo>
                <a:cubicBezTo>
                  <a:pt x="3973525" y="98450"/>
                  <a:pt x="3972309" y="97842"/>
                  <a:pt x="3969878" y="96627"/>
                </a:cubicBezTo>
                <a:cubicBezTo>
                  <a:pt x="3961370" y="88119"/>
                  <a:pt x="3957116" y="81434"/>
                  <a:pt x="3957116" y="76572"/>
                </a:cubicBezTo>
                <a:cubicBezTo>
                  <a:pt x="3957116" y="70495"/>
                  <a:pt x="3959547" y="67456"/>
                  <a:pt x="3964409" y="67456"/>
                </a:cubicBezTo>
                <a:close/>
                <a:moveTo>
                  <a:pt x="1471836" y="67456"/>
                </a:moveTo>
                <a:cubicBezTo>
                  <a:pt x="1501006" y="69887"/>
                  <a:pt x="1516806" y="88726"/>
                  <a:pt x="1519237" y="123974"/>
                </a:cubicBezTo>
                <a:cubicBezTo>
                  <a:pt x="1505868" y="238224"/>
                  <a:pt x="1445096" y="302034"/>
                  <a:pt x="1336923" y="315404"/>
                </a:cubicBezTo>
                <a:cubicBezTo>
                  <a:pt x="1318691" y="315404"/>
                  <a:pt x="1301675" y="313581"/>
                  <a:pt x="1285875" y="309935"/>
                </a:cubicBezTo>
                <a:lnTo>
                  <a:pt x="1284052" y="291703"/>
                </a:lnTo>
                <a:cubicBezTo>
                  <a:pt x="1298637" y="296565"/>
                  <a:pt x="1313222" y="298996"/>
                  <a:pt x="1327807" y="298996"/>
                </a:cubicBezTo>
                <a:cubicBezTo>
                  <a:pt x="1427472" y="288057"/>
                  <a:pt x="1483382" y="228501"/>
                  <a:pt x="1495536" y="120328"/>
                </a:cubicBezTo>
                <a:cubicBezTo>
                  <a:pt x="1495536" y="93588"/>
                  <a:pt x="1490067" y="80218"/>
                  <a:pt x="1479128" y="80218"/>
                </a:cubicBezTo>
                <a:lnTo>
                  <a:pt x="1470012" y="82042"/>
                </a:lnTo>
                <a:cubicBezTo>
                  <a:pt x="1363055" y="105135"/>
                  <a:pt x="1279798" y="223639"/>
                  <a:pt x="1220242" y="437555"/>
                </a:cubicBezTo>
                <a:lnTo>
                  <a:pt x="1196541" y="437555"/>
                </a:lnTo>
                <a:cubicBezTo>
                  <a:pt x="1200187" y="422970"/>
                  <a:pt x="1205656" y="403523"/>
                  <a:pt x="1212949" y="379214"/>
                </a:cubicBezTo>
                <a:cubicBezTo>
                  <a:pt x="1249412" y="245517"/>
                  <a:pt x="1267036" y="142813"/>
                  <a:pt x="1265820" y="71103"/>
                </a:cubicBezTo>
                <a:lnTo>
                  <a:pt x="1287698" y="71103"/>
                </a:lnTo>
                <a:lnTo>
                  <a:pt x="1289521" y="94804"/>
                </a:lnTo>
                <a:cubicBezTo>
                  <a:pt x="1290736" y="131266"/>
                  <a:pt x="1281013" y="187176"/>
                  <a:pt x="1260351" y="262533"/>
                </a:cubicBezTo>
                <a:cubicBezTo>
                  <a:pt x="1256705" y="271041"/>
                  <a:pt x="1253666" y="280157"/>
                  <a:pt x="1251235" y="289880"/>
                </a:cubicBezTo>
                <a:cubicBezTo>
                  <a:pt x="1251235" y="291096"/>
                  <a:pt x="1251235" y="292311"/>
                  <a:pt x="1251235" y="293526"/>
                </a:cubicBezTo>
                <a:cubicBezTo>
                  <a:pt x="1326592" y="148890"/>
                  <a:pt x="1400125" y="73534"/>
                  <a:pt x="1471836" y="67456"/>
                </a:cubicBezTo>
                <a:close/>
                <a:moveTo>
                  <a:pt x="1138461" y="67456"/>
                </a:moveTo>
                <a:cubicBezTo>
                  <a:pt x="1167631" y="69887"/>
                  <a:pt x="1183432" y="88726"/>
                  <a:pt x="1185862" y="123974"/>
                </a:cubicBezTo>
                <a:cubicBezTo>
                  <a:pt x="1172493" y="238224"/>
                  <a:pt x="1111721" y="302034"/>
                  <a:pt x="1003548" y="315404"/>
                </a:cubicBezTo>
                <a:cubicBezTo>
                  <a:pt x="985316" y="315404"/>
                  <a:pt x="968300" y="313581"/>
                  <a:pt x="952500" y="309935"/>
                </a:cubicBezTo>
                <a:lnTo>
                  <a:pt x="950677" y="291703"/>
                </a:lnTo>
                <a:cubicBezTo>
                  <a:pt x="965262" y="296565"/>
                  <a:pt x="979847" y="298996"/>
                  <a:pt x="994432" y="298996"/>
                </a:cubicBezTo>
                <a:cubicBezTo>
                  <a:pt x="1094097" y="288057"/>
                  <a:pt x="1150007" y="228501"/>
                  <a:pt x="1162161" y="120328"/>
                </a:cubicBezTo>
                <a:cubicBezTo>
                  <a:pt x="1162161" y="93588"/>
                  <a:pt x="1156692" y="80218"/>
                  <a:pt x="1145753" y="80218"/>
                </a:cubicBezTo>
                <a:lnTo>
                  <a:pt x="1136637" y="82042"/>
                </a:lnTo>
                <a:cubicBezTo>
                  <a:pt x="1029680" y="105135"/>
                  <a:pt x="946423" y="223639"/>
                  <a:pt x="886867" y="437555"/>
                </a:cubicBezTo>
                <a:lnTo>
                  <a:pt x="863166" y="437555"/>
                </a:lnTo>
                <a:cubicBezTo>
                  <a:pt x="866812" y="422970"/>
                  <a:pt x="872282" y="403523"/>
                  <a:pt x="879574" y="379214"/>
                </a:cubicBezTo>
                <a:cubicBezTo>
                  <a:pt x="916037" y="245517"/>
                  <a:pt x="933661" y="142813"/>
                  <a:pt x="932445" y="71103"/>
                </a:cubicBezTo>
                <a:lnTo>
                  <a:pt x="954323" y="71103"/>
                </a:lnTo>
                <a:lnTo>
                  <a:pt x="956146" y="94804"/>
                </a:lnTo>
                <a:cubicBezTo>
                  <a:pt x="957362" y="131266"/>
                  <a:pt x="947638" y="187176"/>
                  <a:pt x="926976" y="262533"/>
                </a:cubicBezTo>
                <a:cubicBezTo>
                  <a:pt x="923330" y="271041"/>
                  <a:pt x="920291" y="280157"/>
                  <a:pt x="917860" y="289880"/>
                </a:cubicBezTo>
                <a:cubicBezTo>
                  <a:pt x="917860" y="291096"/>
                  <a:pt x="917860" y="292311"/>
                  <a:pt x="917860" y="293526"/>
                </a:cubicBezTo>
                <a:cubicBezTo>
                  <a:pt x="993217" y="148890"/>
                  <a:pt x="1066750" y="73534"/>
                  <a:pt x="1138461" y="67456"/>
                </a:cubicBezTo>
                <a:close/>
                <a:moveTo>
                  <a:pt x="6947892" y="61987"/>
                </a:moveTo>
                <a:cubicBezTo>
                  <a:pt x="6958830" y="63202"/>
                  <a:pt x="6969770" y="72926"/>
                  <a:pt x="6980708" y="91157"/>
                </a:cubicBezTo>
                <a:cubicBezTo>
                  <a:pt x="6979493" y="120328"/>
                  <a:pt x="6969770" y="164083"/>
                  <a:pt x="6951538" y="222424"/>
                </a:cubicBezTo>
                <a:cubicBezTo>
                  <a:pt x="6932091" y="288057"/>
                  <a:pt x="6922368" y="336674"/>
                  <a:pt x="6922368" y="368275"/>
                </a:cubicBezTo>
                <a:cubicBezTo>
                  <a:pt x="6922368" y="382860"/>
                  <a:pt x="6935738" y="385899"/>
                  <a:pt x="6962477" y="377391"/>
                </a:cubicBezTo>
                <a:lnTo>
                  <a:pt x="6957008" y="388330"/>
                </a:lnTo>
                <a:cubicBezTo>
                  <a:pt x="6946068" y="389545"/>
                  <a:pt x="6935130" y="390153"/>
                  <a:pt x="6924191" y="390153"/>
                </a:cubicBezTo>
                <a:cubicBezTo>
                  <a:pt x="6908390" y="390153"/>
                  <a:pt x="6900490" y="382860"/>
                  <a:pt x="6900490" y="368275"/>
                </a:cubicBezTo>
                <a:cubicBezTo>
                  <a:pt x="6900490" y="343967"/>
                  <a:pt x="6912644" y="283803"/>
                  <a:pt x="6936953" y="187784"/>
                </a:cubicBezTo>
                <a:cubicBezTo>
                  <a:pt x="6953969" y="125797"/>
                  <a:pt x="6961262" y="91157"/>
                  <a:pt x="6958830" y="83865"/>
                </a:cubicBezTo>
                <a:lnTo>
                  <a:pt x="6953362" y="78395"/>
                </a:lnTo>
                <a:cubicBezTo>
                  <a:pt x="6915683" y="82042"/>
                  <a:pt x="6851872" y="137344"/>
                  <a:pt x="6761931" y="244301"/>
                </a:cubicBezTo>
                <a:lnTo>
                  <a:pt x="6794748" y="242478"/>
                </a:lnTo>
                <a:lnTo>
                  <a:pt x="6902313" y="244301"/>
                </a:lnTo>
                <a:lnTo>
                  <a:pt x="6896844" y="258887"/>
                </a:lnTo>
                <a:lnTo>
                  <a:pt x="6798394" y="257063"/>
                </a:lnTo>
                <a:lnTo>
                  <a:pt x="6752816" y="257063"/>
                </a:lnTo>
                <a:cubicBezTo>
                  <a:pt x="6721214" y="304465"/>
                  <a:pt x="6695082" y="348828"/>
                  <a:pt x="6674420" y="390153"/>
                </a:cubicBezTo>
                <a:lnTo>
                  <a:pt x="6650720" y="390153"/>
                </a:lnTo>
                <a:cubicBezTo>
                  <a:pt x="6653150" y="387722"/>
                  <a:pt x="6654973" y="384076"/>
                  <a:pt x="6656188" y="379214"/>
                </a:cubicBezTo>
                <a:cubicBezTo>
                  <a:pt x="6684144" y="318443"/>
                  <a:pt x="6707844" y="278333"/>
                  <a:pt x="6727292" y="258887"/>
                </a:cubicBezTo>
                <a:cubicBezTo>
                  <a:pt x="6707844" y="258887"/>
                  <a:pt x="6689006" y="259494"/>
                  <a:pt x="6670774" y="260710"/>
                </a:cubicBezTo>
                <a:lnTo>
                  <a:pt x="6672597" y="247948"/>
                </a:lnTo>
                <a:cubicBezTo>
                  <a:pt x="6694475" y="244301"/>
                  <a:pt x="6715745" y="243086"/>
                  <a:pt x="6736407" y="244301"/>
                </a:cubicBezTo>
                <a:cubicBezTo>
                  <a:pt x="6828780" y="126405"/>
                  <a:pt x="6899274" y="65633"/>
                  <a:pt x="6947892" y="61987"/>
                </a:cubicBezTo>
                <a:close/>
                <a:moveTo>
                  <a:pt x="58341" y="61987"/>
                </a:moveTo>
                <a:cubicBezTo>
                  <a:pt x="63202" y="61987"/>
                  <a:pt x="66241" y="69887"/>
                  <a:pt x="67456" y="85688"/>
                </a:cubicBezTo>
                <a:cubicBezTo>
                  <a:pt x="67456" y="91765"/>
                  <a:pt x="68064" y="95411"/>
                  <a:pt x="69279" y="96627"/>
                </a:cubicBezTo>
                <a:cubicBezTo>
                  <a:pt x="70495" y="97842"/>
                  <a:pt x="72318" y="99058"/>
                  <a:pt x="74749" y="100273"/>
                </a:cubicBezTo>
                <a:cubicBezTo>
                  <a:pt x="77180" y="101488"/>
                  <a:pt x="78395" y="103919"/>
                  <a:pt x="78395" y="107566"/>
                </a:cubicBezTo>
                <a:cubicBezTo>
                  <a:pt x="78395" y="127013"/>
                  <a:pt x="74141" y="136736"/>
                  <a:pt x="65633" y="136736"/>
                </a:cubicBezTo>
                <a:cubicBezTo>
                  <a:pt x="53479" y="135521"/>
                  <a:pt x="46794" y="119720"/>
                  <a:pt x="45579" y="89334"/>
                </a:cubicBezTo>
                <a:cubicBezTo>
                  <a:pt x="46794" y="71103"/>
                  <a:pt x="51048" y="61987"/>
                  <a:pt x="58341" y="61987"/>
                </a:cubicBezTo>
                <a:close/>
                <a:moveTo>
                  <a:pt x="2182936" y="60164"/>
                </a:moveTo>
                <a:cubicBezTo>
                  <a:pt x="2190229" y="58948"/>
                  <a:pt x="2193875" y="61987"/>
                  <a:pt x="2193875" y="69280"/>
                </a:cubicBezTo>
                <a:cubicBezTo>
                  <a:pt x="2193875" y="71710"/>
                  <a:pt x="2189014" y="75964"/>
                  <a:pt x="2179290" y="82042"/>
                </a:cubicBezTo>
                <a:cubicBezTo>
                  <a:pt x="2164705" y="89334"/>
                  <a:pt x="2156197" y="96627"/>
                  <a:pt x="2153766" y="103919"/>
                </a:cubicBezTo>
                <a:cubicBezTo>
                  <a:pt x="2153766" y="106350"/>
                  <a:pt x="2153158" y="109996"/>
                  <a:pt x="2151943" y="114858"/>
                </a:cubicBezTo>
                <a:cubicBezTo>
                  <a:pt x="2151943" y="119720"/>
                  <a:pt x="2151335" y="123974"/>
                  <a:pt x="2150120" y="127620"/>
                </a:cubicBezTo>
                <a:cubicBezTo>
                  <a:pt x="2148904" y="130051"/>
                  <a:pt x="2148297" y="149498"/>
                  <a:pt x="2148297" y="185961"/>
                </a:cubicBezTo>
                <a:cubicBezTo>
                  <a:pt x="2149512" y="185961"/>
                  <a:pt x="2151943" y="185353"/>
                  <a:pt x="2155589" y="184138"/>
                </a:cubicBezTo>
                <a:cubicBezTo>
                  <a:pt x="2164097" y="180491"/>
                  <a:pt x="2171997" y="178668"/>
                  <a:pt x="2179290" y="178668"/>
                </a:cubicBezTo>
                <a:cubicBezTo>
                  <a:pt x="2179290" y="178668"/>
                  <a:pt x="2177467" y="176845"/>
                  <a:pt x="2173821" y="173199"/>
                </a:cubicBezTo>
                <a:cubicBezTo>
                  <a:pt x="2170174" y="169553"/>
                  <a:pt x="2167743" y="167122"/>
                  <a:pt x="2166528" y="165906"/>
                </a:cubicBezTo>
                <a:cubicBezTo>
                  <a:pt x="2166528" y="162260"/>
                  <a:pt x="2167743" y="160437"/>
                  <a:pt x="2170174" y="160437"/>
                </a:cubicBezTo>
                <a:cubicBezTo>
                  <a:pt x="2196914" y="161652"/>
                  <a:pt x="2222438" y="167122"/>
                  <a:pt x="2246746" y="176845"/>
                </a:cubicBezTo>
                <a:cubicBezTo>
                  <a:pt x="2250393" y="180491"/>
                  <a:pt x="2252216" y="182922"/>
                  <a:pt x="2252216" y="184138"/>
                </a:cubicBezTo>
                <a:cubicBezTo>
                  <a:pt x="2251000" y="191430"/>
                  <a:pt x="2247354" y="195684"/>
                  <a:pt x="2241277" y="196900"/>
                </a:cubicBezTo>
                <a:cubicBezTo>
                  <a:pt x="2238846" y="196900"/>
                  <a:pt x="2235808" y="196292"/>
                  <a:pt x="2232161" y="195077"/>
                </a:cubicBezTo>
                <a:cubicBezTo>
                  <a:pt x="2229730" y="193861"/>
                  <a:pt x="2228515" y="193253"/>
                  <a:pt x="2228515" y="193253"/>
                </a:cubicBezTo>
                <a:cubicBezTo>
                  <a:pt x="2207853" y="192038"/>
                  <a:pt x="2181113" y="195684"/>
                  <a:pt x="2148297" y="204192"/>
                </a:cubicBezTo>
                <a:lnTo>
                  <a:pt x="2148297" y="335459"/>
                </a:lnTo>
                <a:cubicBezTo>
                  <a:pt x="2148297" y="371922"/>
                  <a:pt x="2149512" y="395015"/>
                  <a:pt x="2151943" y="404738"/>
                </a:cubicBezTo>
                <a:cubicBezTo>
                  <a:pt x="2150728" y="414462"/>
                  <a:pt x="2147689" y="420539"/>
                  <a:pt x="2142827" y="422970"/>
                </a:cubicBezTo>
                <a:cubicBezTo>
                  <a:pt x="2134319" y="419323"/>
                  <a:pt x="2129457" y="402307"/>
                  <a:pt x="2128242" y="371922"/>
                </a:cubicBezTo>
                <a:cubicBezTo>
                  <a:pt x="2128242" y="318443"/>
                  <a:pt x="2128242" y="264356"/>
                  <a:pt x="2128242" y="209662"/>
                </a:cubicBezTo>
                <a:cubicBezTo>
                  <a:pt x="2117303" y="212093"/>
                  <a:pt x="2107580" y="215131"/>
                  <a:pt x="2099072" y="218777"/>
                </a:cubicBezTo>
                <a:cubicBezTo>
                  <a:pt x="2097856" y="235793"/>
                  <a:pt x="2094210" y="253417"/>
                  <a:pt x="2088133" y="271649"/>
                </a:cubicBezTo>
                <a:cubicBezTo>
                  <a:pt x="2080840" y="299604"/>
                  <a:pt x="2062609" y="325735"/>
                  <a:pt x="2033438" y="350044"/>
                </a:cubicBezTo>
                <a:cubicBezTo>
                  <a:pt x="2024931" y="352475"/>
                  <a:pt x="2020676" y="349436"/>
                  <a:pt x="2020676" y="340928"/>
                </a:cubicBezTo>
                <a:cubicBezTo>
                  <a:pt x="2051062" y="308112"/>
                  <a:pt x="2069901" y="269825"/>
                  <a:pt x="2077194" y="226070"/>
                </a:cubicBezTo>
                <a:cubicBezTo>
                  <a:pt x="2062609" y="232147"/>
                  <a:pt x="2052278" y="237009"/>
                  <a:pt x="2046200" y="240655"/>
                </a:cubicBezTo>
                <a:cubicBezTo>
                  <a:pt x="2034046" y="247948"/>
                  <a:pt x="2026146" y="251594"/>
                  <a:pt x="2022500" y="251594"/>
                </a:cubicBezTo>
                <a:cubicBezTo>
                  <a:pt x="2022500" y="251594"/>
                  <a:pt x="2020676" y="250986"/>
                  <a:pt x="2017030" y="249771"/>
                </a:cubicBezTo>
                <a:cubicBezTo>
                  <a:pt x="2014599" y="248555"/>
                  <a:pt x="2012776" y="247948"/>
                  <a:pt x="2011561" y="247948"/>
                </a:cubicBezTo>
                <a:cubicBezTo>
                  <a:pt x="2007914" y="247948"/>
                  <a:pt x="2000014" y="251594"/>
                  <a:pt x="1987860" y="258887"/>
                </a:cubicBezTo>
                <a:cubicBezTo>
                  <a:pt x="1974490" y="266179"/>
                  <a:pt x="1964159" y="271041"/>
                  <a:pt x="1956866" y="273472"/>
                </a:cubicBezTo>
                <a:cubicBezTo>
                  <a:pt x="1956866" y="286841"/>
                  <a:pt x="1953220" y="293526"/>
                  <a:pt x="1945928" y="293526"/>
                </a:cubicBezTo>
                <a:cubicBezTo>
                  <a:pt x="1941066" y="292311"/>
                  <a:pt x="1938027" y="289880"/>
                  <a:pt x="1936812" y="286234"/>
                </a:cubicBezTo>
                <a:cubicBezTo>
                  <a:pt x="1936812" y="278941"/>
                  <a:pt x="1936812" y="268610"/>
                  <a:pt x="1936812" y="255240"/>
                </a:cubicBezTo>
                <a:cubicBezTo>
                  <a:pt x="1936812" y="240655"/>
                  <a:pt x="1936204" y="230324"/>
                  <a:pt x="1934989" y="224247"/>
                </a:cubicBezTo>
                <a:cubicBezTo>
                  <a:pt x="1900957" y="268002"/>
                  <a:pt x="1876648" y="296565"/>
                  <a:pt x="1862063" y="309935"/>
                </a:cubicBezTo>
                <a:cubicBezTo>
                  <a:pt x="1862063" y="309935"/>
                  <a:pt x="1862063" y="310542"/>
                  <a:pt x="1862063" y="311758"/>
                </a:cubicBezTo>
                <a:cubicBezTo>
                  <a:pt x="1855986" y="320266"/>
                  <a:pt x="1850516" y="324520"/>
                  <a:pt x="1845655" y="324520"/>
                </a:cubicBezTo>
                <a:cubicBezTo>
                  <a:pt x="1839578" y="324520"/>
                  <a:pt x="1836539" y="318443"/>
                  <a:pt x="1836539" y="306288"/>
                </a:cubicBezTo>
                <a:cubicBezTo>
                  <a:pt x="1840185" y="277118"/>
                  <a:pt x="1848693" y="254633"/>
                  <a:pt x="1862063" y="238832"/>
                </a:cubicBezTo>
                <a:cubicBezTo>
                  <a:pt x="1863278" y="246125"/>
                  <a:pt x="1861455" y="255848"/>
                  <a:pt x="1856593" y="268002"/>
                </a:cubicBezTo>
                <a:cubicBezTo>
                  <a:pt x="1851732" y="277726"/>
                  <a:pt x="1849301" y="285626"/>
                  <a:pt x="1849301" y="291703"/>
                </a:cubicBezTo>
                <a:cubicBezTo>
                  <a:pt x="1849301" y="295350"/>
                  <a:pt x="1850516" y="296565"/>
                  <a:pt x="1852947" y="295350"/>
                </a:cubicBezTo>
                <a:cubicBezTo>
                  <a:pt x="1883333" y="262533"/>
                  <a:pt x="1907034" y="232147"/>
                  <a:pt x="1924050" y="204192"/>
                </a:cubicBezTo>
                <a:cubicBezTo>
                  <a:pt x="1925265" y="202977"/>
                  <a:pt x="1926481" y="201154"/>
                  <a:pt x="1927696" y="198723"/>
                </a:cubicBezTo>
                <a:cubicBezTo>
                  <a:pt x="1931342" y="190215"/>
                  <a:pt x="1934989" y="185353"/>
                  <a:pt x="1938635" y="184138"/>
                </a:cubicBezTo>
                <a:cubicBezTo>
                  <a:pt x="1956866" y="158614"/>
                  <a:pt x="1969628" y="137344"/>
                  <a:pt x="1976921" y="120328"/>
                </a:cubicBezTo>
                <a:cubicBezTo>
                  <a:pt x="1978137" y="117897"/>
                  <a:pt x="1976921" y="116074"/>
                  <a:pt x="1973275" y="114858"/>
                </a:cubicBezTo>
                <a:cubicBezTo>
                  <a:pt x="1967198" y="116074"/>
                  <a:pt x="1959297" y="119112"/>
                  <a:pt x="1949574" y="123974"/>
                </a:cubicBezTo>
                <a:cubicBezTo>
                  <a:pt x="1939850" y="130051"/>
                  <a:pt x="1932558" y="133090"/>
                  <a:pt x="1927696" y="133090"/>
                </a:cubicBezTo>
                <a:cubicBezTo>
                  <a:pt x="1916757" y="129443"/>
                  <a:pt x="1913111" y="125189"/>
                  <a:pt x="1916757" y="120328"/>
                </a:cubicBezTo>
                <a:cubicBezTo>
                  <a:pt x="1928912" y="121543"/>
                  <a:pt x="1957474" y="109996"/>
                  <a:pt x="2002445" y="85688"/>
                </a:cubicBezTo>
                <a:cubicBezTo>
                  <a:pt x="2008522" y="82042"/>
                  <a:pt x="2013992" y="80218"/>
                  <a:pt x="2018853" y="80218"/>
                </a:cubicBezTo>
                <a:cubicBezTo>
                  <a:pt x="2026146" y="81434"/>
                  <a:pt x="2030400" y="84472"/>
                  <a:pt x="2031615" y="89334"/>
                </a:cubicBezTo>
                <a:cubicBezTo>
                  <a:pt x="2031615" y="94196"/>
                  <a:pt x="2026754" y="98450"/>
                  <a:pt x="2017030" y="102096"/>
                </a:cubicBezTo>
                <a:cubicBezTo>
                  <a:pt x="2013384" y="102096"/>
                  <a:pt x="2010953" y="102704"/>
                  <a:pt x="2009738" y="103919"/>
                </a:cubicBezTo>
                <a:cubicBezTo>
                  <a:pt x="2004876" y="109996"/>
                  <a:pt x="2000622" y="116681"/>
                  <a:pt x="1996976" y="123974"/>
                </a:cubicBezTo>
                <a:cubicBezTo>
                  <a:pt x="1987252" y="143421"/>
                  <a:pt x="1971452" y="169553"/>
                  <a:pt x="1949574" y="202369"/>
                </a:cubicBezTo>
                <a:cubicBezTo>
                  <a:pt x="1955651" y="199938"/>
                  <a:pt x="1964767" y="196292"/>
                  <a:pt x="1976921" y="191430"/>
                </a:cubicBezTo>
                <a:cubicBezTo>
                  <a:pt x="1993937" y="182922"/>
                  <a:pt x="2007914" y="178668"/>
                  <a:pt x="2018853" y="178668"/>
                </a:cubicBezTo>
                <a:cubicBezTo>
                  <a:pt x="2024931" y="178668"/>
                  <a:pt x="2027969" y="181099"/>
                  <a:pt x="2027969" y="185961"/>
                </a:cubicBezTo>
                <a:cubicBezTo>
                  <a:pt x="2027969" y="192038"/>
                  <a:pt x="2024323" y="199331"/>
                  <a:pt x="2017030" y="207839"/>
                </a:cubicBezTo>
                <a:cubicBezTo>
                  <a:pt x="2008522" y="217562"/>
                  <a:pt x="2003660" y="226070"/>
                  <a:pt x="2002445" y="233363"/>
                </a:cubicBezTo>
                <a:cubicBezTo>
                  <a:pt x="2015815" y="227285"/>
                  <a:pt x="2024323" y="223031"/>
                  <a:pt x="2027969" y="220601"/>
                </a:cubicBezTo>
                <a:cubicBezTo>
                  <a:pt x="2034046" y="212093"/>
                  <a:pt x="2043770" y="199938"/>
                  <a:pt x="2057139" y="184138"/>
                </a:cubicBezTo>
                <a:cubicBezTo>
                  <a:pt x="2065647" y="171983"/>
                  <a:pt x="2071724" y="163475"/>
                  <a:pt x="2075371" y="158614"/>
                </a:cubicBezTo>
                <a:cubicBezTo>
                  <a:pt x="2075371" y="156183"/>
                  <a:pt x="2072940" y="152537"/>
                  <a:pt x="2068078" y="147675"/>
                </a:cubicBezTo>
                <a:cubicBezTo>
                  <a:pt x="2062001" y="141598"/>
                  <a:pt x="2058962" y="136736"/>
                  <a:pt x="2058962" y="133090"/>
                </a:cubicBezTo>
                <a:cubicBezTo>
                  <a:pt x="2060178" y="130659"/>
                  <a:pt x="2062001" y="128836"/>
                  <a:pt x="2064432" y="127620"/>
                </a:cubicBezTo>
                <a:cubicBezTo>
                  <a:pt x="2074155" y="127620"/>
                  <a:pt x="2082663" y="132482"/>
                  <a:pt x="2089956" y="142205"/>
                </a:cubicBezTo>
                <a:cubicBezTo>
                  <a:pt x="2093602" y="138559"/>
                  <a:pt x="2100287" y="130659"/>
                  <a:pt x="2110011" y="118505"/>
                </a:cubicBezTo>
                <a:cubicBezTo>
                  <a:pt x="2117303" y="109996"/>
                  <a:pt x="2122773" y="103919"/>
                  <a:pt x="2126419" y="100273"/>
                </a:cubicBezTo>
                <a:cubicBezTo>
                  <a:pt x="2103326" y="107566"/>
                  <a:pt x="2082663" y="116681"/>
                  <a:pt x="2064432" y="127620"/>
                </a:cubicBezTo>
                <a:cubicBezTo>
                  <a:pt x="2064432" y="127620"/>
                  <a:pt x="2062609" y="128228"/>
                  <a:pt x="2058962" y="129443"/>
                </a:cubicBezTo>
                <a:cubicBezTo>
                  <a:pt x="2054101" y="130659"/>
                  <a:pt x="2051062" y="131266"/>
                  <a:pt x="2049847" y="131266"/>
                </a:cubicBezTo>
                <a:cubicBezTo>
                  <a:pt x="2046200" y="130051"/>
                  <a:pt x="2043770" y="127620"/>
                  <a:pt x="2042554" y="123974"/>
                </a:cubicBezTo>
                <a:cubicBezTo>
                  <a:pt x="2043770" y="110604"/>
                  <a:pt x="2046200" y="103919"/>
                  <a:pt x="2049847" y="103919"/>
                </a:cubicBezTo>
                <a:cubicBezTo>
                  <a:pt x="2051062" y="103919"/>
                  <a:pt x="2053493" y="106350"/>
                  <a:pt x="2057139" y="111212"/>
                </a:cubicBezTo>
                <a:cubicBezTo>
                  <a:pt x="2083879" y="102704"/>
                  <a:pt x="2115480" y="89942"/>
                  <a:pt x="2151943" y="72926"/>
                </a:cubicBezTo>
                <a:cubicBezTo>
                  <a:pt x="2154374" y="71710"/>
                  <a:pt x="2158020" y="69887"/>
                  <a:pt x="2162882" y="67456"/>
                </a:cubicBezTo>
                <a:cubicBezTo>
                  <a:pt x="2172605" y="63810"/>
                  <a:pt x="2179290" y="61379"/>
                  <a:pt x="2182936" y="60164"/>
                </a:cubicBezTo>
                <a:close/>
                <a:moveTo>
                  <a:pt x="2925365" y="51048"/>
                </a:moveTo>
                <a:cubicBezTo>
                  <a:pt x="2937520" y="53479"/>
                  <a:pt x="2944812" y="61379"/>
                  <a:pt x="2947243" y="74749"/>
                </a:cubicBezTo>
                <a:cubicBezTo>
                  <a:pt x="2947243" y="79611"/>
                  <a:pt x="2945420" y="83865"/>
                  <a:pt x="2941774" y="87511"/>
                </a:cubicBezTo>
                <a:cubicBezTo>
                  <a:pt x="2940558" y="88726"/>
                  <a:pt x="2939343" y="89942"/>
                  <a:pt x="2938127" y="91157"/>
                </a:cubicBezTo>
                <a:cubicBezTo>
                  <a:pt x="2916250" y="121543"/>
                  <a:pt x="2904095" y="145244"/>
                  <a:pt x="2901665" y="162260"/>
                </a:cubicBezTo>
                <a:cubicBezTo>
                  <a:pt x="2901665" y="164691"/>
                  <a:pt x="2902880" y="167729"/>
                  <a:pt x="2905311" y="171376"/>
                </a:cubicBezTo>
                <a:cubicBezTo>
                  <a:pt x="2906526" y="173807"/>
                  <a:pt x="2907134" y="175022"/>
                  <a:pt x="2907134" y="175022"/>
                </a:cubicBezTo>
                <a:cubicBezTo>
                  <a:pt x="2929012" y="198115"/>
                  <a:pt x="2939343" y="216954"/>
                  <a:pt x="2938127" y="231539"/>
                </a:cubicBezTo>
                <a:cubicBezTo>
                  <a:pt x="2938127" y="241263"/>
                  <a:pt x="2933266" y="243694"/>
                  <a:pt x="2923542" y="238832"/>
                </a:cubicBezTo>
                <a:cubicBezTo>
                  <a:pt x="2916250" y="233970"/>
                  <a:pt x="2906526" y="230932"/>
                  <a:pt x="2894372" y="229716"/>
                </a:cubicBezTo>
                <a:cubicBezTo>
                  <a:pt x="2877356" y="226070"/>
                  <a:pt x="2868240" y="219993"/>
                  <a:pt x="2867025" y="211485"/>
                </a:cubicBezTo>
                <a:cubicBezTo>
                  <a:pt x="2867025" y="207839"/>
                  <a:pt x="2868848" y="206015"/>
                  <a:pt x="2872494" y="206015"/>
                </a:cubicBezTo>
                <a:cubicBezTo>
                  <a:pt x="2876141" y="206015"/>
                  <a:pt x="2881002" y="207231"/>
                  <a:pt x="2887079" y="209662"/>
                </a:cubicBezTo>
                <a:cubicBezTo>
                  <a:pt x="2893156" y="212093"/>
                  <a:pt x="2897411" y="213308"/>
                  <a:pt x="2899841" y="213308"/>
                </a:cubicBezTo>
                <a:cubicBezTo>
                  <a:pt x="2905918" y="213308"/>
                  <a:pt x="2908957" y="212093"/>
                  <a:pt x="2908957" y="209662"/>
                </a:cubicBezTo>
                <a:cubicBezTo>
                  <a:pt x="2908957" y="204800"/>
                  <a:pt x="2904095" y="198115"/>
                  <a:pt x="2894372" y="189607"/>
                </a:cubicBezTo>
                <a:cubicBezTo>
                  <a:pt x="2884649" y="181099"/>
                  <a:pt x="2879787" y="173807"/>
                  <a:pt x="2879787" y="167729"/>
                </a:cubicBezTo>
                <a:cubicBezTo>
                  <a:pt x="2879787" y="151929"/>
                  <a:pt x="2884649" y="136128"/>
                  <a:pt x="2894372" y="120328"/>
                </a:cubicBezTo>
                <a:cubicBezTo>
                  <a:pt x="2871279" y="132482"/>
                  <a:pt x="2859125" y="141598"/>
                  <a:pt x="2857909" y="147675"/>
                </a:cubicBezTo>
                <a:cubicBezTo>
                  <a:pt x="2862771" y="229109"/>
                  <a:pt x="2859125" y="296565"/>
                  <a:pt x="2846970" y="350044"/>
                </a:cubicBezTo>
                <a:cubicBezTo>
                  <a:pt x="2854263" y="345182"/>
                  <a:pt x="2868240" y="330597"/>
                  <a:pt x="2888903" y="306288"/>
                </a:cubicBezTo>
                <a:cubicBezTo>
                  <a:pt x="2890118" y="303858"/>
                  <a:pt x="2890726" y="303858"/>
                  <a:pt x="2890726" y="306288"/>
                </a:cubicBezTo>
                <a:cubicBezTo>
                  <a:pt x="2890726" y="318443"/>
                  <a:pt x="2879787" y="337890"/>
                  <a:pt x="2857909" y="364629"/>
                </a:cubicBezTo>
                <a:cubicBezTo>
                  <a:pt x="2850616" y="374352"/>
                  <a:pt x="2845755" y="381037"/>
                  <a:pt x="2843324" y="384684"/>
                </a:cubicBezTo>
                <a:cubicBezTo>
                  <a:pt x="2843324" y="385899"/>
                  <a:pt x="2842716" y="387722"/>
                  <a:pt x="2841501" y="390153"/>
                </a:cubicBezTo>
                <a:cubicBezTo>
                  <a:pt x="2837854" y="401092"/>
                  <a:pt x="2832993" y="406561"/>
                  <a:pt x="2826916" y="406561"/>
                </a:cubicBezTo>
                <a:cubicBezTo>
                  <a:pt x="2820839" y="405346"/>
                  <a:pt x="2816584" y="400484"/>
                  <a:pt x="2814154" y="391976"/>
                </a:cubicBezTo>
                <a:lnTo>
                  <a:pt x="2814154" y="390153"/>
                </a:lnTo>
                <a:cubicBezTo>
                  <a:pt x="2815369" y="384076"/>
                  <a:pt x="2818407" y="373745"/>
                  <a:pt x="2823269" y="359160"/>
                </a:cubicBezTo>
                <a:cubicBezTo>
                  <a:pt x="2826916" y="348221"/>
                  <a:pt x="2829346" y="340320"/>
                  <a:pt x="2830562" y="335459"/>
                </a:cubicBezTo>
                <a:cubicBezTo>
                  <a:pt x="2839070" y="295350"/>
                  <a:pt x="2843324" y="244301"/>
                  <a:pt x="2843324" y="182315"/>
                </a:cubicBezTo>
                <a:cubicBezTo>
                  <a:pt x="2843324" y="170160"/>
                  <a:pt x="2841501" y="162868"/>
                  <a:pt x="2837854" y="160437"/>
                </a:cubicBezTo>
                <a:cubicBezTo>
                  <a:pt x="2836639" y="161652"/>
                  <a:pt x="2834816" y="162260"/>
                  <a:pt x="2832385" y="162260"/>
                </a:cubicBezTo>
                <a:cubicBezTo>
                  <a:pt x="2828739" y="162260"/>
                  <a:pt x="2826916" y="161652"/>
                  <a:pt x="2826916" y="160437"/>
                </a:cubicBezTo>
                <a:cubicBezTo>
                  <a:pt x="2825700" y="158006"/>
                  <a:pt x="2825092" y="152537"/>
                  <a:pt x="2825092" y="144029"/>
                </a:cubicBezTo>
                <a:cubicBezTo>
                  <a:pt x="2825092" y="142813"/>
                  <a:pt x="2834816" y="136128"/>
                  <a:pt x="2854263" y="123974"/>
                </a:cubicBezTo>
                <a:cubicBezTo>
                  <a:pt x="2890726" y="100881"/>
                  <a:pt x="2910173" y="86903"/>
                  <a:pt x="2912603" y="82042"/>
                </a:cubicBezTo>
                <a:cubicBezTo>
                  <a:pt x="2913819" y="79611"/>
                  <a:pt x="2914427" y="75357"/>
                  <a:pt x="2914427" y="69280"/>
                </a:cubicBezTo>
                <a:cubicBezTo>
                  <a:pt x="2914427" y="57125"/>
                  <a:pt x="2918073" y="51048"/>
                  <a:pt x="2925365" y="51048"/>
                </a:cubicBezTo>
                <a:close/>
                <a:moveTo>
                  <a:pt x="520005" y="49225"/>
                </a:moveTo>
                <a:cubicBezTo>
                  <a:pt x="551607" y="73534"/>
                  <a:pt x="568623" y="90550"/>
                  <a:pt x="571053" y="100273"/>
                </a:cubicBezTo>
                <a:cubicBezTo>
                  <a:pt x="571053" y="106350"/>
                  <a:pt x="566192" y="110604"/>
                  <a:pt x="556468" y="113035"/>
                </a:cubicBezTo>
                <a:cubicBezTo>
                  <a:pt x="551607" y="113035"/>
                  <a:pt x="548568" y="113643"/>
                  <a:pt x="547353" y="114858"/>
                </a:cubicBezTo>
                <a:cubicBezTo>
                  <a:pt x="544922" y="114858"/>
                  <a:pt x="541883" y="115466"/>
                  <a:pt x="538237" y="116681"/>
                </a:cubicBezTo>
                <a:cubicBezTo>
                  <a:pt x="533375" y="119112"/>
                  <a:pt x="529729" y="120328"/>
                  <a:pt x="527298" y="120328"/>
                </a:cubicBezTo>
                <a:cubicBezTo>
                  <a:pt x="522436" y="120328"/>
                  <a:pt x="520005" y="119112"/>
                  <a:pt x="520005" y="116681"/>
                </a:cubicBezTo>
                <a:cubicBezTo>
                  <a:pt x="520005" y="114250"/>
                  <a:pt x="522436" y="111212"/>
                  <a:pt x="527298" y="107566"/>
                </a:cubicBezTo>
                <a:cubicBezTo>
                  <a:pt x="534591" y="102704"/>
                  <a:pt x="538237" y="98450"/>
                  <a:pt x="538237" y="94804"/>
                </a:cubicBezTo>
                <a:cubicBezTo>
                  <a:pt x="538237" y="94804"/>
                  <a:pt x="537629" y="94196"/>
                  <a:pt x="536414" y="92980"/>
                </a:cubicBezTo>
                <a:cubicBezTo>
                  <a:pt x="536414" y="92980"/>
                  <a:pt x="535806" y="92373"/>
                  <a:pt x="534591" y="91157"/>
                </a:cubicBezTo>
                <a:cubicBezTo>
                  <a:pt x="520005" y="77788"/>
                  <a:pt x="512713" y="66241"/>
                  <a:pt x="512713" y="56518"/>
                </a:cubicBezTo>
                <a:cubicBezTo>
                  <a:pt x="512713" y="51656"/>
                  <a:pt x="515144" y="49225"/>
                  <a:pt x="520005" y="49225"/>
                </a:cubicBezTo>
                <a:close/>
                <a:moveTo>
                  <a:pt x="3594311" y="30994"/>
                </a:moveTo>
                <a:lnTo>
                  <a:pt x="3599780" y="30994"/>
                </a:lnTo>
                <a:cubicBezTo>
                  <a:pt x="3599780" y="30994"/>
                  <a:pt x="3600388" y="31601"/>
                  <a:pt x="3601603" y="32817"/>
                </a:cubicBezTo>
                <a:cubicBezTo>
                  <a:pt x="3605249" y="35248"/>
                  <a:pt x="3607073" y="38286"/>
                  <a:pt x="3607073" y="41932"/>
                </a:cubicBezTo>
                <a:cubicBezTo>
                  <a:pt x="3607073" y="44363"/>
                  <a:pt x="3605857" y="48617"/>
                  <a:pt x="3603426" y="54694"/>
                </a:cubicBezTo>
                <a:cubicBezTo>
                  <a:pt x="3600995" y="58341"/>
                  <a:pt x="3599780" y="61379"/>
                  <a:pt x="3599780" y="63810"/>
                </a:cubicBezTo>
                <a:cubicBezTo>
                  <a:pt x="3599780" y="71103"/>
                  <a:pt x="3599172" y="83865"/>
                  <a:pt x="3597957" y="102096"/>
                </a:cubicBezTo>
                <a:cubicBezTo>
                  <a:pt x="3596742" y="123974"/>
                  <a:pt x="3595526" y="139167"/>
                  <a:pt x="3594311" y="147675"/>
                </a:cubicBezTo>
                <a:lnTo>
                  <a:pt x="3616188" y="136736"/>
                </a:lnTo>
                <a:cubicBezTo>
                  <a:pt x="3616188" y="133090"/>
                  <a:pt x="3614973" y="127013"/>
                  <a:pt x="3612542" y="118505"/>
                </a:cubicBezTo>
                <a:cubicBezTo>
                  <a:pt x="3611327" y="111212"/>
                  <a:pt x="3610719" y="106350"/>
                  <a:pt x="3610719" y="103919"/>
                </a:cubicBezTo>
                <a:cubicBezTo>
                  <a:pt x="3610719" y="102704"/>
                  <a:pt x="3613150" y="100273"/>
                  <a:pt x="3618012" y="96627"/>
                </a:cubicBezTo>
                <a:cubicBezTo>
                  <a:pt x="3619227" y="95411"/>
                  <a:pt x="3619835" y="94804"/>
                  <a:pt x="3619835" y="94804"/>
                </a:cubicBezTo>
                <a:cubicBezTo>
                  <a:pt x="3635635" y="102096"/>
                  <a:pt x="3645966" y="110604"/>
                  <a:pt x="3650828" y="120328"/>
                </a:cubicBezTo>
                <a:cubicBezTo>
                  <a:pt x="3650828" y="122758"/>
                  <a:pt x="3648397" y="126405"/>
                  <a:pt x="3643536" y="131266"/>
                </a:cubicBezTo>
                <a:cubicBezTo>
                  <a:pt x="3641105" y="133697"/>
                  <a:pt x="3637458" y="139775"/>
                  <a:pt x="3632597" y="149498"/>
                </a:cubicBezTo>
                <a:cubicBezTo>
                  <a:pt x="3630166" y="153144"/>
                  <a:pt x="3627127" y="156791"/>
                  <a:pt x="3623481" y="160437"/>
                </a:cubicBezTo>
                <a:cubicBezTo>
                  <a:pt x="3614973" y="170160"/>
                  <a:pt x="3607680" y="181707"/>
                  <a:pt x="3601603" y="195077"/>
                </a:cubicBezTo>
                <a:cubicBezTo>
                  <a:pt x="3613757" y="191430"/>
                  <a:pt x="3619835" y="193861"/>
                  <a:pt x="3619835" y="202369"/>
                </a:cubicBezTo>
                <a:cubicBezTo>
                  <a:pt x="3619835" y="204800"/>
                  <a:pt x="3618012" y="206623"/>
                  <a:pt x="3614365" y="207839"/>
                </a:cubicBezTo>
                <a:cubicBezTo>
                  <a:pt x="3611934" y="209054"/>
                  <a:pt x="3610111" y="210269"/>
                  <a:pt x="3608896" y="211485"/>
                </a:cubicBezTo>
                <a:cubicBezTo>
                  <a:pt x="3599172" y="219993"/>
                  <a:pt x="3588233" y="238224"/>
                  <a:pt x="3576079" y="266179"/>
                </a:cubicBezTo>
                <a:cubicBezTo>
                  <a:pt x="3582156" y="257671"/>
                  <a:pt x="3592487" y="257671"/>
                  <a:pt x="3607073" y="266179"/>
                </a:cubicBezTo>
                <a:cubicBezTo>
                  <a:pt x="3613150" y="260102"/>
                  <a:pt x="3619227" y="250379"/>
                  <a:pt x="3625304" y="237009"/>
                </a:cubicBezTo>
                <a:cubicBezTo>
                  <a:pt x="3644751" y="184745"/>
                  <a:pt x="3660552" y="131266"/>
                  <a:pt x="3672706" y="76572"/>
                </a:cubicBezTo>
                <a:cubicBezTo>
                  <a:pt x="3672706" y="71710"/>
                  <a:pt x="3669060" y="67456"/>
                  <a:pt x="3661767" y="63810"/>
                </a:cubicBezTo>
                <a:cubicBezTo>
                  <a:pt x="3653259" y="61379"/>
                  <a:pt x="3649005" y="57733"/>
                  <a:pt x="3649005" y="52871"/>
                </a:cubicBezTo>
                <a:cubicBezTo>
                  <a:pt x="3649005" y="49225"/>
                  <a:pt x="3652043" y="47402"/>
                  <a:pt x="3658121" y="47402"/>
                </a:cubicBezTo>
                <a:cubicBezTo>
                  <a:pt x="3681214" y="52264"/>
                  <a:pt x="3693976" y="58948"/>
                  <a:pt x="3696407" y="67456"/>
                </a:cubicBezTo>
                <a:lnTo>
                  <a:pt x="3696407" y="69280"/>
                </a:lnTo>
                <a:cubicBezTo>
                  <a:pt x="3695191" y="72926"/>
                  <a:pt x="3693368" y="78395"/>
                  <a:pt x="3690937" y="85688"/>
                </a:cubicBezTo>
                <a:cubicBezTo>
                  <a:pt x="3687291" y="95411"/>
                  <a:pt x="3684860" y="103312"/>
                  <a:pt x="3683645" y="109389"/>
                </a:cubicBezTo>
                <a:cubicBezTo>
                  <a:pt x="3672706" y="154360"/>
                  <a:pt x="3659336" y="197507"/>
                  <a:pt x="3643536" y="238832"/>
                </a:cubicBezTo>
                <a:cubicBezTo>
                  <a:pt x="3659336" y="229109"/>
                  <a:pt x="3679998" y="215131"/>
                  <a:pt x="3705522" y="196900"/>
                </a:cubicBezTo>
                <a:cubicBezTo>
                  <a:pt x="3726185" y="182315"/>
                  <a:pt x="3738947" y="173807"/>
                  <a:pt x="3743808" y="171376"/>
                </a:cubicBezTo>
                <a:cubicBezTo>
                  <a:pt x="3752316" y="168945"/>
                  <a:pt x="3756570" y="171983"/>
                  <a:pt x="3756570" y="180491"/>
                </a:cubicBezTo>
                <a:cubicBezTo>
                  <a:pt x="3757786" y="184138"/>
                  <a:pt x="3756570" y="186569"/>
                  <a:pt x="3752924" y="187784"/>
                </a:cubicBezTo>
                <a:cubicBezTo>
                  <a:pt x="3752924" y="188999"/>
                  <a:pt x="3750494" y="189607"/>
                  <a:pt x="3745632" y="189607"/>
                </a:cubicBezTo>
                <a:cubicBezTo>
                  <a:pt x="3734693" y="195684"/>
                  <a:pt x="3714031" y="209054"/>
                  <a:pt x="3683645" y="229716"/>
                </a:cubicBezTo>
                <a:cubicBezTo>
                  <a:pt x="3687291" y="230932"/>
                  <a:pt x="3691545" y="232755"/>
                  <a:pt x="3696407" y="235186"/>
                </a:cubicBezTo>
                <a:cubicBezTo>
                  <a:pt x="3706130" y="238832"/>
                  <a:pt x="3710992" y="242478"/>
                  <a:pt x="3710992" y="246125"/>
                </a:cubicBezTo>
                <a:cubicBezTo>
                  <a:pt x="3710992" y="248555"/>
                  <a:pt x="3709169" y="252202"/>
                  <a:pt x="3705522" y="257063"/>
                </a:cubicBezTo>
                <a:cubicBezTo>
                  <a:pt x="3703092" y="260710"/>
                  <a:pt x="3701876" y="263141"/>
                  <a:pt x="3701876" y="264356"/>
                </a:cubicBezTo>
                <a:cubicBezTo>
                  <a:pt x="3698230" y="283803"/>
                  <a:pt x="3690937" y="305681"/>
                  <a:pt x="3679998" y="329989"/>
                </a:cubicBezTo>
                <a:cubicBezTo>
                  <a:pt x="3712815" y="356729"/>
                  <a:pt x="3738947" y="373137"/>
                  <a:pt x="3758394" y="379214"/>
                </a:cubicBezTo>
                <a:cubicBezTo>
                  <a:pt x="3766902" y="381645"/>
                  <a:pt x="3780271" y="382860"/>
                  <a:pt x="3798503" y="382860"/>
                </a:cubicBezTo>
                <a:cubicBezTo>
                  <a:pt x="3816734" y="382860"/>
                  <a:pt x="3825850" y="385291"/>
                  <a:pt x="3825850" y="390153"/>
                </a:cubicBezTo>
                <a:cubicBezTo>
                  <a:pt x="3825850" y="397446"/>
                  <a:pt x="3820988" y="400484"/>
                  <a:pt x="3811265" y="399269"/>
                </a:cubicBezTo>
                <a:cubicBezTo>
                  <a:pt x="3807619" y="399269"/>
                  <a:pt x="3802757" y="399876"/>
                  <a:pt x="3796680" y="401092"/>
                </a:cubicBezTo>
                <a:cubicBezTo>
                  <a:pt x="3789387" y="402307"/>
                  <a:pt x="3783918" y="402915"/>
                  <a:pt x="3780271" y="402915"/>
                </a:cubicBezTo>
                <a:cubicBezTo>
                  <a:pt x="3768117" y="402915"/>
                  <a:pt x="3755963" y="400484"/>
                  <a:pt x="3743808" y="395622"/>
                </a:cubicBezTo>
                <a:cubicBezTo>
                  <a:pt x="3719500" y="382253"/>
                  <a:pt x="3695799" y="365237"/>
                  <a:pt x="3672706" y="344574"/>
                </a:cubicBezTo>
                <a:cubicBezTo>
                  <a:pt x="3671491" y="345790"/>
                  <a:pt x="3670275" y="348221"/>
                  <a:pt x="3669060" y="351867"/>
                </a:cubicBezTo>
                <a:cubicBezTo>
                  <a:pt x="3666629" y="356729"/>
                  <a:pt x="3664805" y="359767"/>
                  <a:pt x="3663590" y="360983"/>
                </a:cubicBezTo>
                <a:cubicBezTo>
                  <a:pt x="3649005" y="382860"/>
                  <a:pt x="3634420" y="394407"/>
                  <a:pt x="3619835" y="395622"/>
                </a:cubicBezTo>
                <a:cubicBezTo>
                  <a:pt x="3606465" y="394407"/>
                  <a:pt x="3594918" y="390761"/>
                  <a:pt x="3585195" y="384684"/>
                </a:cubicBezTo>
                <a:cubicBezTo>
                  <a:pt x="3582764" y="385899"/>
                  <a:pt x="3579725" y="387722"/>
                  <a:pt x="3576079" y="390153"/>
                </a:cubicBezTo>
                <a:cubicBezTo>
                  <a:pt x="3571218" y="393799"/>
                  <a:pt x="3567571" y="395622"/>
                  <a:pt x="3565140" y="395622"/>
                </a:cubicBezTo>
                <a:cubicBezTo>
                  <a:pt x="3556632" y="395622"/>
                  <a:pt x="3552378" y="393799"/>
                  <a:pt x="3552378" y="390153"/>
                </a:cubicBezTo>
                <a:cubicBezTo>
                  <a:pt x="3553594" y="387722"/>
                  <a:pt x="3554809" y="385291"/>
                  <a:pt x="3556025" y="382860"/>
                </a:cubicBezTo>
                <a:cubicBezTo>
                  <a:pt x="3563317" y="374352"/>
                  <a:pt x="3571825" y="343967"/>
                  <a:pt x="3581549" y="291703"/>
                </a:cubicBezTo>
                <a:cubicBezTo>
                  <a:pt x="3581549" y="288057"/>
                  <a:pt x="3581549" y="286234"/>
                  <a:pt x="3581549" y="286234"/>
                </a:cubicBezTo>
                <a:cubicBezTo>
                  <a:pt x="3580333" y="285018"/>
                  <a:pt x="3578510" y="285018"/>
                  <a:pt x="3576079" y="286234"/>
                </a:cubicBezTo>
                <a:cubicBezTo>
                  <a:pt x="3572433" y="287449"/>
                  <a:pt x="3568787" y="289272"/>
                  <a:pt x="3565140" y="291703"/>
                </a:cubicBezTo>
                <a:cubicBezTo>
                  <a:pt x="3565140" y="292919"/>
                  <a:pt x="3564533" y="294742"/>
                  <a:pt x="3563317" y="297173"/>
                </a:cubicBezTo>
                <a:cubicBezTo>
                  <a:pt x="3562102" y="304465"/>
                  <a:pt x="3557848" y="315404"/>
                  <a:pt x="3550555" y="329989"/>
                </a:cubicBezTo>
                <a:cubicBezTo>
                  <a:pt x="3543263" y="349436"/>
                  <a:pt x="3537185" y="359160"/>
                  <a:pt x="3532324" y="359160"/>
                </a:cubicBezTo>
                <a:cubicBezTo>
                  <a:pt x="3520170" y="362806"/>
                  <a:pt x="3513484" y="349436"/>
                  <a:pt x="3512269" y="319050"/>
                </a:cubicBezTo>
                <a:lnTo>
                  <a:pt x="3479453" y="381037"/>
                </a:lnTo>
                <a:cubicBezTo>
                  <a:pt x="3479453" y="383468"/>
                  <a:pt x="3477629" y="387114"/>
                  <a:pt x="3473983" y="391976"/>
                </a:cubicBezTo>
                <a:cubicBezTo>
                  <a:pt x="3472768" y="394407"/>
                  <a:pt x="3472160" y="395622"/>
                  <a:pt x="3472160" y="395622"/>
                </a:cubicBezTo>
                <a:cubicBezTo>
                  <a:pt x="3472160" y="395622"/>
                  <a:pt x="3470945" y="395622"/>
                  <a:pt x="3468514" y="395622"/>
                </a:cubicBezTo>
                <a:cubicBezTo>
                  <a:pt x="3458790" y="395622"/>
                  <a:pt x="3453928" y="393799"/>
                  <a:pt x="3453928" y="390153"/>
                </a:cubicBezTo>
                <a:lnTo>
                  <a:pt x="3453928" y="386507"/>
                </a:lnTo>
                <a:cubicBezTo>
                  <a:pt x="3453928" y="385291"/>
                  <a:pt x="3456359" y="381037"/>
                  <a:pt x="3461221" y="373745"/>
                </a:cubicBezTo>
                <a:cubicBezTo>
                  <a:pt x="3475806" y="319050"/>
                  <a:pt x="3478845" y="280764"/>
                  <a:pt x="3470337" y="258887"/>
                </a:cubicBezTo>
                <a:cubicBezTo>
                  <a:pt x="3467906" y="261317"/>
                  <a:pt x="3463044" y="264964"/>
                  <a:pt x="3455752" y="269825"/>
                </a:cubicBezTo>
                <a:cubicBezTo>
                  <a:pt x="3420504" y="300211"/>
                  <a:pt x="3396196" y="314796"/>
                  <a:pt x="3382826" y="313581"/>
                </a:cubicBezTo>
                <a:cubicBezTo>
                  <a:pt x="3382826" y="313581"/>
                  <a:pt x="3382218" y="313581"/>
                  <a:pt x="3381003" y="313581"/>
                </a:cubicBezTo>
                <a:cubicBezTo>
                  <a:pt x="3377356" y="314796"/>
                  <a:pt x="3375533" y="313581"/>
                  <a:pt x="3375533" y="309935"/>
                </a:cubicBezTo>
                <a:cubicBezTo>
                  <a:pt x="3399842" y="298996"/>
                  <a:pt x="3428404" y="274687"/>
                  <a:pt x="3461221" y="237009"/>
                </a:cubicBezTo>
                <a:cubicBezTo>
                  <a:pt x="3478237" y="217562"/>
                  <a:pt x="3491607" y="201154"/>
                  <a:pt x="3501330" y="187784"/>
                </a:cubicBezTo>
                <a:cubicBezTo>
                  <a:pt x="3497684" y="186569"/>
                  <a:pt x="3492215" y="185353"/>
                  <a:pt x="3484922" y="184138"/>
                </a:cubicBezTo>
                <a:cubicBezTo>
                  <a:pt x="3478845" y="182922"/>
                  <a:pt x="3473983" y="181707"/>
                  <a:pt x="3470337" y="180491"/>
                </a:cubicBezTo>
                <a:cubicBezTo>
                  <a:pt x="3465475" y="180491"/>
                  <a:pt x="3463044" y="178061"/>
                  <a:pt x="3463044" y="173199"/>
                </a:cubicBezTo>
                <a:cubicBezTo>
                  <a:pt x="3463044" y="170768"/>
                  <a:pt x="3468514" y="163475"/>
                  <a:pt x="3479453" y="151321"/>
                </a:cubicBezTo>
                <a:cubicBezTo>
                  <a:pt x="3496469" y="133090"/>
                  <a:pt x="3504977" y="119720"/>
                  <a:pt x="3504977" y="111212"/>
                </a:cubicBezTo>
                <a:cubicBezTo>
                  <a:pt x="3504977" y="109996"/>
                  <a:pt x="3503761" y="107566"/>
                  <a:pt x="3501330" y="103919"/>
                </a:cubicBezTo>
                <a:cubicBezTo>
                  <a:pt x="3498899" y="100273"/>
                  <a:pt x="3497684" y="97234"/>
                  <a:pt x="3497684" y="94804"/>
                </a:cubicBezTo>
                <a:cubicBezTo>
                  <a:pt x="3498899" y="89942"/>
                  <a:pt x="3501330" y="87511"/>
                  <a:pt x="3504977" y="87511"/>
                </a:cubicBezTo>
                <a:cubicBezTo>
                  <a:pt x="3519562" y="93588"/>
                  <a:pt x="3529285" y="100881"/>
                  <a:pt x="3534147" y="109389"/>
                </a:cubicBezTo>
                <a:cubicBezTo>
                  <a:pt x="3534147" y="114250"/>
                  <a:pt x="3527462" y="125189"/>
                  <a:pt x="3514092" y="142205"/>
                </a:cubicBezTo>
                <a:cubicBezTo>
                  <a:pt x="3504369" y="154360"/>
                  <a:pt x="3499507" y="161652"/>
                  <a:pt x="3499507" y="164083"/>
                </a:cubicBezTo>
                <a:cubicBezTo>
                  <a:pt x="3500722" y="164083"/>
                  <a:pt x="3502546" y="164691"/>
                  <a:pt x="3504977" y="165906"/>
                </a:cubicBezTo>
                <a:cubicBezTo>
                  <a:pt x="3515915" y="169553"/>
                  <a:pt x="3523208" y="173199"/>
                  <a:pt x="3526854" y="176845"/>
                </a:cubicBezTo>
                <a:cubicBezTo>
                  <a:pt x="3528070" y="175630"/>
                  <a:pt x="3528677" y="171376"/>
                  <a:pt x="3528677" y="164083"/>
                </a:cubicBezTo>
                <a:cubicBezTo>
                  <a:pt x="3528677" y="148283"/>
                  <a:pt x="3533539" y="140382"/>
                  <a:pt x="3543263" y="140382"/>
                </a:cubicBezTo>
                <a:cubicBezTo>
                  <a:pt x="3546909" y="140382"/>
                  <a:pt x="3548732" y="144029"/>
                  <a:pt x="3548732" y="151321"/>
                </a:cubicBezTo>
                <a:cubicBezTo>
                  <a:pt x="3548732" y="153752"/>
                  <a:pt x="3548124" y="158006"/>
                  <a:pt x="3546909" y="164083"/>
                </a:cubicBezTo>
                <a:cubicBezTo>
                  <a:pt x="3545694" y="170160"/>
                  <a:pt x="3545694" y="175630"/>
                  <a:pt x="3546909" y="180491"/>
                </a:cubicBezTo>
                <a:cubicBezTo>
                  <a:pt x="3548124" y="179276"/>
                  <a:pt x="3550555" y="177453"/>
                  <a:pt x="3554201" y="175022"/>
                </a:cubicBezTo>
                <a:cubicBezTo>
                  <a:pt x="3561494" y="168945"/>
                  <a:pt x="3566963" y="165299"/>
                  <a:pt x="3570610" y="164083"/>
                </a:cubicBezTo>
                <a:cubicBezTo>
                  <a:pt x="3573041" y="147067"/>
                  <a:pt x="3574864" y="120328"/>
                  <a:pt x="3576079" y="83865"/>
                </a:cubicBezTo>
                <a:cubicBezTo>
                  <a:pt x="3577295" y="71710"/>
                  <a:pt x="3577902" y="62595"/>
                  <a:pt x="3577902" y="56518"/>
                </a:cubicBezTo>
                <a:cubicBezTo>
                  <a:pt x="3577902" y="54087"/>
                  <a:pt x="3574864" y="52264"/>
                  <a:pt x="3568787" y="51048"/>
                </a:cubicBezTo>
                <a:cubicBezTo>
                  <a:pt x="3561494" y="49833"/>
                  <a:pt x="3557848" y="47402"/>
                  <a:pt x="3557848" y="43756"/>
                </a:cubicBezTo>
                <a:cubicBezTo>
                  <a:pt x="3557848" y="40109"/>
                  <a:pt x="3559063" y="37678"/>
                  <a:pt x="3561494" y="36463"/>
                </a:cubicBezTo>
                <a:cubicBezTo>
                  <a:pt x="3562709" y="36463"/>
                  <a:pt x="3565140" y="35855"/>
                  <a:pt x="3568787" y="34640"/>
                </a:cubicBezTo>
                <a:cubicBezTo>
                  <a:pt x="3579725" y="32209"/>
                  <a:pt x="3588233" y="30994"/>
                  <a:pt x="3594311" y="30994"/>
                </a:cubicBezTo>
                <a:close/>
                <a:moveTo>
                  <a:pt x="642156" y="18232"/>
                </a:moveTo>
                <a:lnTo>
                  <a:pt x="645802" y="18232"/>
                </a:lnTo>
                <a:cubicBezTo>
                  <a:pt x="660387" y="23093"/>
                  <a:pt x="674973" y="27347"/>
                  <a:pt x="689558" y="30994"/>
                </a:cubicBezTo>
                <a:cubicBezTo>
                  <a:pt x="690773" y="32209"/>
                  <a:pt x="691989" y="32817"/>
                  <a:pt x="693204" y="32817"/>
                </a:cubicBezTo>
                <a:cubicBezTo>
                  <a:pt x="696850" y="35248"/>
                  <a:pt x="698674" y="37678"/>
                  <a:pt x="698674" y="40109"/>
                </a:cubicBezTo>
                <a:cubicBezTo>
                  <a:pt x="693812" y="55910"/>
                  <a:pt x="679227" y="75357"/>
                  <a:pt x="654918" y="98450"/>
                </a:cubicBezTo>
                <a:cubicBezTo>
                  <a:pt x="631825" y="121543"/>
                  <a:pt x="617240" y="140990"/>
                  <a:pt x="611163" y="156791"/>
                </a:cubicBezTo>
                <a:cubicBezTo>
                  <a:pt x="619671" y="156791"/>
                  <a:pt x="631825" y="154360"/>
                  <a:pt x="647625" y="149498"/>
                </a:cubicBezTo>
                <a:cubicBezTo>
                  <a:pt x="660995" y="145852"/>
                  <a:pt x="670719" y="144029"/>
                  <a:pt x="676796" y="144029"/>
                </a:cubicBezTo>
                <a:cubicBezTo>
                  <a:pt x="680442" y="144029"/>
                  <a:pt x="684088" y="144029"/>
                  <a:pt x="687735" y="144029"/>
                </a:cubicBezTo>
                <a:cubicBezTo>
                  <a:pt x="691381" y="147675"/>
                  <a:pt x="693204" y="151321"/>
                  <a:pt x="693204" y="154967"/>
                </a:cubicBezTo>
                <a:cubicBezTo>
                  <a:pt x="693204" y="174414"/>
                  <a:pt x="691989" y="193253"/>
                  <a:pt x="689558" y="211485"/>
                </a:cubicBezTo>
                <a:cubicBezTo>
                  <a:pt x="705358" y="206623"/>
                  <a:pt x="721767" y="202977"/>
                  <a:pt x="738783" y="200546"/>
                </a:cubicBezTo>
                <a:cubicBezTo>
                  <a:pt x="763091" y="200546"/>
                  <a:pt x="775246" y="206015"/>
                  <a:pt x="775246" y="216954"/>
                </a:cubicBezTo>
                <a:cubicBezTo>
                  <a:pt x="775246" y="218170"/>
                  <a:pt x="774638" y="219993"/>
                  <a:pt x="773422" y="222424"/>
                </a:cubicBezTo>
                <a:cubicBezTo>
                  <a:pt x="743037" y="250379"/>
                  <a:pt x="698066" y="294134"/>
                  <a:pt x="638510" y="353690"/>
                </a:cubicBezTo>
                <a:cubicBezTo>
                  <a:pt x="647018" y="352475"/>
                  <a:pt x="660387" y="350652"/>
                  <a:pt x="678619" y="348221"/>
                </a:cubicBezTo>
                <a:cubicBezTo>
                  <a:pt x="710220" y="343359"/>
                  <a:pt x="732706" y="340928"/>
                  <a:pt x="746075" y="340928"/>
                </a:cubicBezTo>
                <a:cubicBezTo>
                  <a:pt x="761876" y="340928"/>
                  <a:pt x="769776" y="347005"/>
                  <a:pt x="769776" y="359160"/>
                </a:cubicBezTo>
                <a:cubicBezTo>
                  <a:pt x="768561" y="364021"/>
                  <a:pt x="766130" y="367060"/>
                  <a:pt x="762484" y="368275"/>
                </a:cubicBezTo>
                <a:cubicBezTo>
                  <a:pt x="736960" y="367060"/>
                  <a:pt x="698066" y="370098"/>
                  <a:pt x="645802" y="377391"/>
                </a:cubicBezTo>
                <a:cubicBezTo>
                  <a:pt x="626355" y="379822"/>
                  <a:pt x="611770" y="381645"/>
                  <a:pt x="602047" y="382860"/>
                </a:cubicBezTo>
                <a:cubicBezTo>
                  <a:pt x="592323" y="382860"/>
                  <a:pt x="587462" y="379822"/>
                  <a:pt x="587462" y="373745"/>
                </a:cubicBezTo>
                <a:cubicBezTo>
                  <a:pt x="587462" y="370098"/>
                  <a:pt x="591108" y="365237"/>
                  <a:pt x="598401" y="359160"/>
                </a:cubicBezTo>
                <a:cubicBezTo>
                  <a:pt x="616632" y="344574"/>
                  <a:pt x="636079" y="326951"/>
                  <a:pt x="656741" y="306288"/>
                </a:cubicBezTo>
                <a:cubicBezTo>
                  <a:pt x="649449" y="309935"/>
                  <a:pt x="642156" y="309327"/>
                  <a:pt x="634863" y="304465"/>
                </a:cubicBezTo>
                <a:cubicBezTo>
                  <a:pt x="633648" y="304465"/>
                  <a:pt x="631825" y="303858"/>
                  <a:pt x="629394" y="302642"/>
                </a:cubicBezTo>
                <a:cubicBezTo>
                  <a:pt x="605085" y="292919"/>
                  <a:pt x="593539" y="281372"/>
                  <a:pt x="594754" y="268002"/>
                </a:cubicBezTo>
                <a:cubicBezTo>
                  <a:pt x="594754" y="255848"/>
                  <a:pt x="618455" y="239440"/>
                  <a:pt x="665857" y="218777"/>
                </a:cubicBezTo>
                <a:cubicBezTo>
                  <a:pt x="667072" y="202977"/>
                  <a:pt x="667680" y="185961"/>
                  <a:pt x="667680" y="167729"/>
                </a:cubicBezTo>
                <a:cubicBezTo>
                  <a:pt x="643372" y="167729"/>
                  <a:pt x="620278" y="172591"/>
                  <a:pt x="598401" y="182315"/>
                </a:cubicBezTo>
                <a:cubicBezTo>
                  <a:pt x="592323" y="181099"/>
                  <a:pt x="588677" y="178061"/>
                  <a:pt x="587462" y="173199"/>
                </a:cubicBezTo>
                <a:cubicBezTo>
                  <a:pt x="587462" y="161045"/>
                  <a:pt x="595970" y="145852"/>
                  <a:pt x="612986" y="127620"/>
                </a:cubicBezTo>
                <a:cubicBezTo>
                  <a:pt x="619063" y="121543"/>
                  <a:pt x="623317" y="117289"/>
                  <a:pt x="625748" y="114858"/>
                </a:cubicBezTo>
                <a:cubicBezTo>
                  <a:pt x="646410" y="91765"/>
                  <a:pt x="660387" y="71103"/>
                  <a:pt x="667680" y="52871"/>
                </a:cubicBezTo>
                <a:lnTo>
                  <a:pt x="667680" y="51048"/>
                </a:lnTo>
                <a:cubicBezTo>
                  <a:pt x="667680" y="48617"/>
                  <a:pt x="662818" y="45579"/>
                  <a:pt x="653095" y="41932"/>
                </a:cubicBezTo>
                <a:cubicBezTo>
                  <a:pt x="638510" y="37071"/>
                  <a:pt x="631217" y="31601"/>
                  <a:pt x="631217" y="25524"/>
                </a:cubicBezTo>
                <a:cubicBezTo>
                  <a:pt x="631217" y="20662"/>
                  <a:pt x="634863" y="18232"/>
                  <a:pt x="642156" y="18232"/>
                </a:cubicBezTo>
                <a:close/>
                <a:moveTo>
                  <a:pt x="4053743" y="16408"/>
                </a:moveTo>
                <a:cubicBezTo>
                  <a:pt x="4061036" y="17624"/>
                  <a:pt x="4062251" y="18839"/>
                  <a:pt x="4057389" y="20055"/>
                </a:cubicBezTo>
                <a:cubicBezTo>
                  <a:pt x="4054958" y="22486"/>
                  <a:pt x="4053743" y="25524"/>
                  <a:pt x="4053743" y="29170"/>
                </a:cubicBezTo>
                <a:cubicBezTo>
                  <a:pt x="4053743" y="42540"/>
                  <a:pt x="4068936" y="55910"/>
                  <a:pt x="4099322" y="69280"/>
                </a:cubicBezTo>
                <a:cubicBezTo>
                  <a:pt x="4123630" y="81434"/>
                  <a:pt x="4135784" y="91765"/>
                  <a:pt x="4135784" y="100273"/>
                </a:cubicBezTo>
                <a:cubicBezTo>
                  <a:pt x="4135784" y="107566"/>
                  <a:pt x="4129100" y="111212"/>
                  <a:pt x="4115730" y="111212"/>
                </a:cubicBezTo>
                <a:cubicBezTo>
                  <a:pt x="4109653" y="111212"/>
                  <a:pt x="4105398" y="111820"/>
                  <a:pt x="4102968" y="113035"/>
                </a:cubicBezTo>
                <a:cubicBezTo>
                  <a:pt x="4100537" y="114250"/>
                  <a:pt x="4096283" y="115466"/>
                  <a:pt x="4090206" y="116681"/>
                </a:cubicBezTo>
                <a:cubicBezTo>
                  <a:pt x="4084129" y="119112"/>
                  <a:pt x="4079267" y="120935"/>
                  <a:pt x="4075621" y="122151"/>
                </a:cubicBezTo>
                <a:cubicBezTo>
                  <a:pt x="4071974" y="122151"/>
                  <a:pt x="4069544" y="120935"/>
                  <a:pt x="4068328" y="118505"/>
                </a:cubicBezTo>
                <a:cubicBezTo>
                  <a:pt x="4068328" y="114858"/>
                  <a:pt x="4073190" y="110604"/>
                  <a:pt x="4082913" y="105742"/>
                </a:cubicBezTo>
                <a:cubicBezTo>
                  <a:pt x="4091422" y="100881"/>
                  <a:pt x="4095675" y="97234"/>
                  <a:pt x="4095675" y="94804"/>
                </a:cubicBezTo>
                <a:lnTo>
                  <a:pt x="4095675" y="92980"/>
                </a:lnTo>
                <a:cubicBezTo>
                  <a:pt x="4092029" y="90550"/>
                  <a:pt x="4087167" y="87511"/>
                  <a:pt x="4081090" y="83865"/>
                </a:cubicBezTo>
                <a:cubicBezTo>
                  <a:pt x="4050705" y="66849"/>
                  <a:pt x="4036119" y="48617"/>
                  <a:pt x="4037335" y="29170"/>
                </a:cubicBezTo>
                <a:cubicBezTo>
                  <a:pt x="4037335" y="20662"/>
                  <a:pt x="4042804" y="16408"/>
                  <a:pt x="4053743" y="16408"/>
                </a:cubicBezTo>
                <a:close/>
                <a:moveTo>
                  <a:pt x="164083" y="12762"/>
                </a:moveTo>
                <a:cubicBezTo>
                  <a:pt x="166514" y="12762"/>
                  <a:pt x="169552" y="13370"/>
                  <a:pt x="173199" y="14585"/>
                </a:cubicBezTo>
                <a:cubicBezTo>
                  <a:pt x="175629" y="17016"/>
                  <a:pt x="178060" y="18232"/>
                  <a:pt x="180491" y="18232"/>
                </a:cubicBezTo>
                <a:cubicBezTo>
                  <a:pt x="181707" y="18232"/>
                  <a:pt x="185353" y="18839"/>
                  <a:pt x="191430" y="20055"/>
                </a:cubicBezTo>
                <a:cubicBezTo>
                  <a:pt x="198723" y="22486"/>
                  <a:pt x="202369" y="23701"/>
                  <a:pt x="202369" y="23701"/>
                </a:cubicBezTo>
                <a:cubicBezTo>
                  <a:pt x="210877" y="26132"/>
                  <a:pt x="215739" y="30386"/>
                  <a:pt x="216954" y="36463"/>
                </a:cubicBezTo>
                <a:cubicBezTo>
                  <a:pt x="216954" y="37678"/>
                  <a:pt x="216346" y="40109"/>
                  <a:pt x="215131" y="43756"/>
                </a:cubicBezTo>
                <a:cubicBezTo>
                  <a:pt x="212700" y="46186"/>
                  <a:pt x="211485" y="48010"/>
                  <a:pt x="211485" y="49225"/>
                </a:cubicBezTo>
                <a:cubicBezTo>
                  <a:pt x="184745" y="86903"/>
                  <a:pt x="156183" y="121543"/>
                  <a:pt x="125797" y="153144"/>
                </a:cubicBezTo>
                <a:cubicBezTo>
                  <a:pt x="152536" y="142205"/>
                  <a:pt x="176845" y="130051"/>
                  <a:pt x="198723" y="116681"/>
                </a:cubicBezTo>
                <a:cubicBezTo>
                  <a:pt x="208446" y="113035"/>
                  <a:pt x="215131" y="114858"/>
                  <a:pt x="218777" y="122151"/>
                </a:cubicBezTo>
                <a:cubicBezTo>
                  <a:pt x="219993" y="123366"/>
                  <a:pt x="217562" y="127013"/>
                  <a:pt x="211485" y="133090"/>
                </a:cubicBezTo>
                <a:cubicBezTo>
                  <a:pt x="181099" y="151321"/>
                  <a:pt x="160437" y="167729"/>
                  <a:pt x="149498" y="182315"/>
                </a:cubicBezTo>
                <a:cubicBezTo>
                  <a:pt x="151929" y="184745"/>
                  <a:pt x="151929" y="189607"/>
                  <a:pt x="149498" y="196900"/>
                </a:cubicBezTo>
                <a:cubicBezTo>
                  <a:pt x="149498" y="198115"/>
                  <a:pt x="148890" y="199331"/>
                  <a:pt x="147675" y="200546"/>
                </a:cubicBezTo>
                <a:cubicBezTo>
                  <a:pt x="145244" y="207839"/>
                  <a:pt x="144028" y="213308"/>
                  <a:pt x="144028" y="216954"/>
                </a:cubicBezTo>
                <a:cubicBezTo>
                  <a:pt x="139167" y="226678"/>
                  <a:pt x="159829" y="230324"/>
                  <a:pt x="206015" y="227893"/>
                </a:cubicBezTo>
                <a:cubicBezTo>
                  <a:pt x="214523" y="227893"/>
                  <a:pt x="218777" y="231539"/>
                  <a:pt x="218777" y="238832"/>
                </a:cubicBezTo>
                <a:cubicBezTo>
                  <a:pt x="219993" y="243694"/>
                  <a:pt x="216954" y="246732"/>
                  <a:pt x="209662" y="247948"/>
                </a:cubicBezTo>
                <a:cubicBezTo>
                  <a:pt x="180491" y="256456"/>
                  <a:pt x="152536" y="266179"/>
                  <a:pt x="125797" y="277118"/>
                </a:cubicBezTo>
                <a:cubicBezTo>
                  <a:pt x="94196" y="343967"/>
                  <a:pt x="63810" y="388330"/>
                  <a:pt x="34640" y="410208"/>
                </a:cubicBezTo>
                <a:cubicBezTo>
                  <a:pt x="27347" y="416285"/>
                  <a:pt x="19447" y="417500"/>
                  <a:pt x="10939" y="413854"/>
                </a:cubicBezTo>
                <a:cubicBezTo>
                  <a:pt x="6077" y="412638"/>
                  <a:pt x="2431" y="408992"/>
                  <a:pt x="0" y="402915"/>
                </a:cubicBezTo>
                <a:cubicBezTo>
                  <a:pt x="0" y="400484"/>
                  <a:pt x="1823" y="399269"/>
                  <a:pt x="5469" y="399269"/>
                </a:cubicBezTo>
                <a:cubicBezTo>
                  <a:pt x="6685" y="399269"/>
                  <a:pt x="8508" y="399269"/>
                  <a:pt x="10939" y="399269"/>
                </a:cubicBezTo>
                <a:cubicBezTo>
                  <a:pt x="15801" y="400484"/>
                  <a:pt x="19447" y="399876"/>
                  <a:pt x="21878" y="397446"/>
                </a:cubicBezTo>
                <a:cubicBezTo>
                  <a:pt x="42540" y="385291"/>
                  <a:pt x="66849" y="349436"/>
                  <a:pt x="94803" y="289880"/>
                </a:cubicBezTo>
                <a:cubicBezTo>
                  <a:pt x="92373" y="291096"/>
                  <a:pt x="88119" y="292919"/>
                  <a:pt x="82041" y="295350"/>
                </a:cubicBezTo>
                <a:cubicBezTo>
                  <a:pt x="68672" y="301427"/>
                  <a:pt x="58948" y="306288"/>
                  <a:pt x="52871" y="309935"/>
                </a:cubicBezTo>
                <a:cubicBezTo>
                  <a:pt x="35855" y="313581"/>
                  <a:pt x="29170" y="308719"/>
                  <a:pt x="32817" y="295350"/>
                </a:cubicBezTo>
                <a:cubicBezTo>
                  <a:pt x="57125" y="267395"/>
                  <a:pt x="81434" y="237009"/>
                  <a:pt x="105742" y="204192"/>
                </a:cubicBezTo>
                <a:cubicBezTo>
                  <a:pt x="105742" y="202977"/>
                  <a:pt x="104527" y="201154"/>
                  <a:pt x="102096" y="198723"/>
                </a:cubicBezTo>
                <a:cubicBezTo>
                  <a:pt x="99665" y="196292"/>
                  <a:pt x="98450" y="194469"/>
                  <a:pt x="98450" y="193253"/>
                </a:cubicBezTo>
                <a:cubicBezTo>
                  <a:pt x="98450" y="188392"/>
                  <a:pt x="105742" y="184745"/>
                  <a:pt x="120327" y="182315"/>
                </a:cubicBezTo>
                <a:cubicBezTo>
                  <a:pt x="125189" y="182315"/>
                  <a:pt x="128835" y="181707"/>
                  <a:pt x="131266" y="180491"/>
                </a:cubicBezTo>
                <a:cubicBezTo>
                  <a:pt x="131266" y="180491"/>
                  <a:pt x="132482" y="178668"/>
                  <a:pt x="134913" y="175022"/>
                </a:cubicBezTo>
                <a:cubicBezTo>
                  <a:pt x="139774" y="170160"/>
                  <a:pt x="142813" y="167122"/>
                  <a:pt x="144028" y="165906"/>
                </a:cubicBezTo>
                <a:cubicBezTo>
                  <a:pt x="130659" y="168337"/>
                  <a:pt x="109996" y="176237"/>
                  <a:pt x="82041" y="189607"/>
                </a:cubicBezTo>
                <a:cubicBezTo>
                  <a:pt x="63810" y="199331"/>
                  <a:pt x="51656" y="204800"/>
                  <a:pt x="45579" y="206015"/>
                </a:cubicBezTo>
                <a:cubicBezTo>
                  <a:pt x="27347" y="210877"/>
                  <a:pt x="17624" y="206623"/>
                  <a:pt x="16408" y="193253"/>
                </a:cubicBezTo>
                <a:cubicBezTo>
                  <a:pt x="15193" y="187176"/>
                  <a:pt x="17624" y="184138"/>
                  <a:pt x="23701" y="184138"/>
                </a:cubicBezTo>
                <a:cubicBezTo>
                  <a:pt x="26132" y="184138"/>
                  <a:pt x="28563" y="184745"/>
                  <a:pt x="30993" y="185961"/>
                </a:cubicBezTo>
                <a:cubicBezTo>
                  <a:pt x="33424" y="187176"/>
                  <a:pt x="35247" y="187784"/>
                  <a:pt x="36463" y="187784"/>
                </a:cubicBezTo>
                <a:cubicBezTo>
                  <a:pt x="65633" y="179276"/>
                  <a:pt x="92373" y="168337"/>
                  <a:pt x="116681" y="154967"/>
                </a:cubicBezTo>
                <a:cubicBezTo>
                  <a:pt x="110604" y="153752"/>
                  <a:pt x="109996" y="150106"/>
                  <a:pt x="114858" y="144029"/>
                </a:cubicBezTo>
                <a:cubicBezTo>
                  <a:pt x="140382" y="116074"/>
                  <a:pt x="163475" y="85080"/>
                  <a:pt x="184137" y="51048"/>
                </a:cubicBezTo>
                <a:cubicBezTo>
                  <a:pt x="186568" y="43756"/>
                  <a:pt x="185353" y="38894"/>
                  <a:pt x="180491" y="36463"/>
                </a:cubicBezTo>
                <a:cubicBezTo>
                  <a:pt x="178060" y="35248"/>
                  <a:pt x="173806" y="33424"/>
                  <a:pt x="167729" y="30994"/>
                </a:cubicBezTo>
                <a:cubicBezTo>
                  <a:pt x="158006" y="27347"/>
                  <a:pt x="152536" y="24309"/>
                  <a:pt x="151321" y="21878"/>
                </a:cubicBezTo>
                <a:cubicBezTo>
                  <a:pt x="154967" y="15801"/>
                  <a:pt x="159221" y="12762"/>
                  <a:pt x="164083" y="12762"/>
                </a:cubicBezTo>
                <a:close/>
                <a:moveTo>
                  <a:pt x="4582864" y="10939"/>
                </a:moveTo>
                <a:cubicBezTo>
                  <a:pt x="4599880" y="13370"/>
                  <a:pt x="4609604" y="20662"/>
                  <a:pt x="4612034" y="32817"/>
                </a:cubicBezTo>
                <a:cubicBezTo>
                  <a:pt x="4612034" y="38894"/>
                  <a:pt x="4605350" y="48010"/>
                  <a:pt x="4591980" y="60164"/>
                </a:cubicBezTo>
                <a:cubicBezTo>
                  <a:pt x="4588334" y="63810"/>
                  <a:pt x="4585903" y="66241"/>
                  <a:pt x="4584688" y="67456"/>
                </a:cubicBezTo>
                <a:cubicBezTo>
                  <a:pt x="4570102" y="85688"/>
                  <a:pt x="4559163" y="102096"/>
                  <a:pt x="4551870" y="116681"/>
                </a:cubicBezTo>
                <a:cubicBezTo>
                  <a:pt x="4554302" y="116681"/>
                  <a:pt x="4557948" y="116074"/>
                  <a:pt x="4562810" y="114858"/>
                </a:cubicBezTo>
                <a:cubicBezTo>
                  <a:pt x="4566456" y="113643"/>
                  <a:pt x="4569494" y="113035"/>
                  <a:pt x="4571925" y="113035"/>
                </a:cubicBezTo>
                <a:cubicBezTo>
                  <a:pt x="4579218" y="113035"/>
                  <a:pt x="4582864" y="114858"/>
                  <a:pt x="4582864" y="118505"/>
                </a:cubicBezTo>
                <a:cubicBezTo>
                  <a:pt x="4584080" y="129443"/>
                  <a:pt x="4583472" y="134913"/>
                  <a:pt x="4581041" y="134913"/>
                </a:cubicBezTo>
                <a:cubicBezTo>
                  <a:pt x="4568886" y="137344"/>
                  <a:pt x="4552478" y="144636"/>
                  <a:pt x="4531816" y="156791"/>
                </a:cubicBezTo>
                <a:cubicBezTo>
                  <a:pt x="4523308" y="160437"/>
                  <a:pt x="4517231" y="163475"/>
                  <a:pt x="4513584" y="165906"/>
                </a:cubicBezTo>
                <a:cubicBezTo>
                  <a:pt x="4511154" y="167122"/>
                  <a:pt x="4505684" y="170160"/>
                  <a:pt x="4497176" y="175022"/>
                </a:cubicBezTo>
                <a:cubicBezTo>
                  <a:pt x="4481376" y="185961"/>
                  <a:pt x="4471652" y="191430"/>
                  <a:pt x="4468006" y="191430"/>
                </a:cubicBezTo>
                <a:cubicBezTo>
                  <a:pt x="4466790" y="191430"/>
                  <a:pt x="4466183" y="190215"/>
                  <a:pt x="4466183" y="187784"/>
                </a:cubicBezTo>
                <a:cubicBezTo>
                  <a:pt x="4466183" y="185353"/>
                  <a:pt x="4467398" y="183530"/>
                  <a:pt x="4469829" y="182315"/>
                </a:cubicBezTo>
                <a:cubicBezTo>
                  <a:pt x="4469829" y="183530"/>
                  <a:pt x="4470436" y="183530"/>
                  <a:pt x="4471652" y="182315"/>
                </a:cubicBezTo>
                <a:cubicBezTo>
                  <a:pt x="4472868" y="179884"/>
                  <a:pt x="4475906" y="176845"/>
                  <a:pt x="4480768" y="173199"/>
                </a:cubicBezTo>
                <a:cubicBezTo>
                  <a:pt x="4485630" y="169553"/>
                  <a:pt x="4488668" y="166514"/>
                  <a:pt x="4489884" y="164083"/>
                </a:cubicBezTo>
                <a:cubicBezTo>
                  <a:pt x="4489884" y="162868"/>
                  <a:pt x="4487453" y="160437"/>
                  <a:pt x="4482591" y="156791"/>
                </a:cubicBezTo>
                <a:cubicBezTo>
                  <a:pt x="4476514" y="153144"/>
                  <a:pt x="4472868" y="150713"/>
                  <a:pt x="4471652" y="149498"/>
                </a:cubicBezTo>
                <a:cubicBezTo>
                  <a:pt x="4469222" y="144636"/>
                  <a:pt x="4466790" y="137344"/>
                  <a:pt x="4464360" y="127620"/>
                </a:cubicBezTo>
                <a:cubicBezTo>
                  <a:pt x="4461929" y="121543"/>
                  <a:pt x="4460106" y="116681"/>
                  <a:pt x="4458890" y="113035"/>
                </a:cubicBezTo>
                <a:cubicBezTo>
                  <a:pt x="4457674" y="110604"/>
                  <a:pt x="4455852" y="107566"/>
                  <a:pt x="4453421" y="103919"/>
                </a:cubicBezTo>
                <a:cubicBezTo>
                  <a:pt x="4447344" y="97842"/>
                  <a:pt x="4444305" y="92373"/>
                  <a:pt x="4444305" y="87511"/>
                </a:cubicBezTo>
                <a:cubicBezTo>
                  <a:pt x="4443090" y="83865"/>
                  <a:pt x="4443698" y="81434"/>
                  <a:pt x="4446128" y="80218"/>
                </a:cubicBezTo>
                <a:cubicBezTo>
                  <a:pt x="4448559" y="79003"/>
                  <a:pt x="4451598" y="79611"/>
                  <a:pt x="4455244" y="82042"/>
                </a:cubicBezTo>
                <a:cubicBezTo>
                  <a:pt x="4466183" y="85688"/>
                  <a:pt x="4474691" y="95411"/>
                  <a:pt x="4480768" y="111212"/>
                </a:cubicBezTo>
                <a:cubicBezTo>
                  <a:pt x="4485630" y="130659"/>
                  <a:pt x="4491100" y="140382"/>
                  <a:pt x="4497176" y="140382"/>
                </a:cubicBezTo>
                <a:cubicBezTo>
                  <a:pt x="4506900" y="139167"/>
                  <a:pt x="4515408" y="134913"/>
                  <a:pt x="4522700" y="127620"/>
                </a:cubicBezTo>
                <a:cubicBezTo>
                  <a:pt x="4537286" y="98450"/>
                  <a:pt x="4552478" y="73534"/>
                  <a:pt x="4568279" y="52871"/>
                </a:cubicBezTo>
                <a:cubicBezTo>
                  <a:pt x="4559771" y="52871"/>
                  <a:pt x="4550655" y="55302"/>
                  <a:pt x="4540932" y="60164"/>
                </a:cubicBezTo>
                <a:cubicBezTo>
                  <a:pt x="4520270" y="68672"/>
                  <a:pt x="4508115" y="73534"/>
                  <a:pt x="4504469" y="74749"/>
                </a:cubicBezTo>
                <a:cubicBezTo>
                  <a:pt x="4502038" y="75964"/>
                  <a:pt x="4500215" y="77180"/>
                  <a:pt x="4499000" y="78395"/>
                </a:cubicBezTo>
                <a:cubicBezTo>
                  <a:pt x="4497784" y="79611"/>
                  <a:pt x="4496569" y="80218"/>
                  <a:pt x="4495353" y="80218"/>
                </a:cubicBezTo>
                <a:cubicBezTo>
                  <a:pt x="4490492" y="80218"/>
                  <a:pt x="4488060" y="77180"/>
                  <a:pt x="4488060" y="71103"/>
                </a:cubicBezTo>
                <a:cubicBezTo>
                  <a:pt x="4488060" y="63810"/>
                  <a:pt x="4506900" y="54087"/>
                  <a:pt x="4544578" y="41932"/>
                </a:cubicBezTo>
                <a:cubicBezTo>
                  <a:pt x="4561594" y="37071"/>
                  <a:pt x="4571925" y="33424"/>
                  <a:pt x="4575572" y="30994"/>
                </a:cubicBezTo>
                <a:cubicBezTo>
                  <a:pt x="4574356" y="27347"/>
                  <a:pt x="4573748" y="23093"/>
                  <a:pt x="4573748" y="18232"/>
                </a:cubicBezTo>
                <a:cubicBezTo>
                  <a:pt x="4572533" y="14585"/>
                  <a:pt x="4575572" y="12154"/>
                  <a:pt x="4582864" y="10939"/>
                </a:cubicBezTo>
                <a:close/>
                <a:moveTo>
                  <a:pt x="2978237" y="5470"/>
                </a:moveTo>
                <a:cubicBezTo>
                  <a:pt x="2983099" y="5470"/>
                  <a:pt x="2990391" y="8508"/>
                  <a:pt x="3000114" y="14585"/>
                </a:cubicBezTo>
                <a:cubicBezTo>
                  <a:pt x="3007407" y="20662"/>
                  <a:pt x="3012876" y="24309"/>
                  <a:pt x="3016523" y="25524"/>
                </a:cubicBezTo>
                <a:cubicBezTo>
                  <a:pt x="3025031" y="27955"/>
                  <a:pt x="3037185" y="30994"/>
                  <a:pt x="3052986" y="34640"/>
                </a:cubicBezTo>
                <a:cubicBezTo>
                  <a:pt x="3061494" y="38286"/>
                  <a:pt x="3065748" y="43148"/>
                  <a:pt x="3065748" y="49225"/>
                </a:cubicBezTo>
                <a:cubicBezTo>
                  <a:pt x="3065748" y="51656"/>
                  <a:pt x="3064532" y="54087"/>
                  <a:pt x="3062101" y="56518"/>
                </a:cubicBezTo>
                <a:cubicBezTo>
                  <a:pt x="3060886" y="57733"/>
                  <a:pt x="3060278" y="58341"/>
                  <a:pt x="3060278" y="58341"/>
                </a:cubicBezTo>
                <a:cubicBezTo>
                  <a:pt x="3042047" y="60772"/>
                  <a:pt x="3020776" y="70495"/>
                  <a:pt x="2996468" y="87511"/>
                </a:cubicBezTo>
                <a:cubicBezTo>
                  <a:pt x="2978237" y="102096"/>
                  <a:pt x="2964259" y="121543"/>
                  <a:pt x="2954536" y="145852"/>
                </a:cubicBezTo>
                <a:cubicBezTo>
                  <a:pt x="2969121" y="139775"/>
                  <a:pt x="2989783" y="128228"/>
                  <a:pt x="3016523" y="111212"/>
                </a:cubicBezTo>
                <a:cubicBezTo>
                  <a:pt x="3035970" y="99058"/>
                  <a:pt x="3050555" y="90550"/>
                  <a:pt x="3060278" y="85688"/>
                </a:cubicBezTo>
                <a:cubicBezTo>
                  <a:pt x="3062709" y="84472"/>
                  <a:pt x="3066963" y="82649"/>
                  <a:pt x="3073040" y="80218"/>
                </a:cubicBezTo>
                <a:cubicBezTo>
                  <a:pt x="3085195" y="72926"/>
                  <a:pt x="3096133" y="69280"/>
                  <a:pt x="3105857" y="69280"/>
                </a:cubicBezTo>
                <a:cubicBezTo>
                  <a:pt x="3105857" y="69280"/>
                  <a:pt x="3107072" y="69280"/>
                  <a:pt x="3109503" y="69280"/>
                </a:cubicBezTo>
                <a:cubicBezTo>
                  <a:pt x="3135027" y="68064"/>
                  <a:pt x="3147789" y="72926"/>
                  <a:pt x="3147789" y="83865"/>
                </a:cubicBezTo>
                <a:cubicBezTo>
                  <a:pt x="3147789" y="93588"/>
                  <a:pt x="3138066" y="102704"/>
                  <a:pt x="3118619" y="111212"/>
                </a:cubicBezTo>
                <a:cubicBezTo>
                  <a:pt x="3112542" y="113643"/>
                  <a:pt x="3108287" y="115466"/>
                  <a:pt x="3105857" y="116681"/>
                </a:cubicBezTo>
                <a:cubicBezTo>
                  <a:pt x="3104641" y="116681"/>
                  <a:pt x="3088841" y="124582"/>
                  <a:pt x="3058455" y="140382"/>
                </a:cubicBezTo>
                <a:cubicBezTo>
                  <a:pt x="3045085" y="147675"/>
                  <a:pt x="3037185" y="151929"/>
                  <a:pt x="3034754" y="153144"/>
                </a:cubicBezTo>
                <a:cubicBezTo>
                  <a:pt x="3031108" y="155575"/>
                  <a:pt x="3028677" y="156183"/>
                  <a:pt x="3027462" y="154967"/>
                </a:cubicBezTo>
                <a:cubicBezTo>
                  <a:pt x="3027462" y="152537"/>
                  <a:pt x="3028677" y="150106"/>
                  <a:pt x="3031108" y="147675"/>
                </a:cubicBezTo>
                <a:cubicBezTo>
                  <a:pt x="3049339" y="133090"/>
                  <a:pt x="3067571" y="119720"/>
                  <a:pt x="3085802" y="107566"/>
                </a:cubicBezTo>
                <a:cubicBezTo>
                  <a:pt x="3096741" y="101488"/>
                  <a:pt x="3104641" y="96019"/>
                  <a:pt x="3109503" y="91157"/>
                </a:cubicBezTo>
                <a:cubicBezTo>
                  <a:pt x="3114365" y="87511"/>
                  <a:pt x="3110719" y="85688"/>
                  <a:pt x="3098564" y="85688"/>
                </a:cubicBezTo>
                <a:cubicBezTo>
                  <a:pt x="3081548" y="85688"/>
                  <a:pt x="3046300" y="104527"/>
                  <a:pt x="2992822" y="142205"/>
                </a:cubicBezTo>
                <a:cubicBezTo>
                  <a:pt x="2978237" y="153144"/>
                  <a:pt x="2968513" y="159829"/>
                  <a:pt x="2963651" y="162260"/>
                </a:cubicBezTo>
                <a:cubicBezTo>
                  <a:pt x="2953928" y="169553"/>
                  <a:pt x="2943597" y="176237"/>
                  <a:pt x="2932658" y="182315"/>
                </a:cubicBezTo>
                <a:cubicBezTo>
                  <a:pt x="2925365" y="182315"/>
                  <a:pt x="2921719" y="179276"/>
                  <a:pt x="2921719" y="173199"/>
                </a:cubicBezTo>
                <a:cubicBezTo>
                  <a:pt x="2926581" y="134305"/>
                  <a:pt x="2958790" y="93588"/>
                  <a:pt x="3018346" y="51048"/>
                </a:cubicBezTo>
                <a:cubicBezTo>
                  <a:pt x="2986745" y="35248"/>
                  <a:pt x="2971552" y="22486"/>
                  <a:pt x="2972767" y="12762"/>
                </a:cubicBezTo>
                <a:cubicBezTo>
                  <a:pt x="2972767" y="7900"/>
                  <a:pt x="2974590" y="5470"/>
                  <a:pt x="2978237" y="5470"/>
                </a:cubicBezTo>
                <a:close/>
                <a:moveTo>
                  <a:pt x="2487811" y="0"/>
                </a:moveTo>
                <a:lnTo>
                  <a:pt x="2491457" y="0"/>
                </a:lnTo>
                <a:cubicBezTo>
                  <a:pt x="2491457" y="2431"/>
                  <a:pt x="2492065" y="6077"/>
                  <a:pt x="2493280" y="10939"/>
                </a:cubicBezTo>
                <a:cubicBezTo>
                  <a:pt x="2493280" y="19447"/>
                  <a:pt x="2493888" y="24309"/>
                  <a:pt x="2495103" y="25524"/>
                </a:cubicBezTo>
                <a:cubicBezTo>
                  <a:pt x="2502396" y="31601"/>
                  <a:pt x="2524881" y="43148"/>
                  <a:pt x="2562560" y="60164"/>
                </a:cubicBezTo>
                <a:cubicBezTo>
                  <a:pt x="2601453" y="46794"/>
                  <a:pt x="2637916" y="41325"/>
                  <a:pt x="2671948" y="43756"/>
                </a:cubicBezTo>
                <a:cubicBezTo>
                  <a:pt x="2707196" y="47402"/>
                  <a:pt x="2726643" y="57733"/>
                  <a:pt x="2730289" y="74749"/>
                </a:cubicBezTo>
                <a:cubicBezTo>
                  <a:pt x="2731505" y="85688"/>
                  <a:pt x="2716919" y="94196"/>
                  <a:pt x="2686533" y="100273"/>
                </a:cubicBezTo>
                <a:cubicBezTo>
                  <a:pt x="2675595" y="102704"/>
                  <a:pt x="2665871" y="105742"/>
                  <a:pt x="2657363" y="109389"/>
                </a:cubicBezTo>
                <a:cubicBezTo>
                  <a:pt x="2651286" y="111820"/>
                  <a:pt x="2643386" y="113643"/>
                  <a:pt x="2633662" y="114858"/>
                </a:cubicBezTo>
                <a:cubicBezTo>
                  <a:pt x="2626370" y="116074"/>
                  <a:pt x="2620900" y="117289"/>
                  <a:pt x="2617254" y="118505"/>
                </a:cubicBezTo>
                <a:cubicBezTo>
                  <a:pt x="2614823" y="119720"/>
                  <a:pt x="2613000" y="119112"/>
                  <a:pt x="2611785" y="116681"/>
                </a:cubicBezTo>
                <a:cubicBezTo>
                  <a:pt x="2610569" y="115466"/>
                  <a:pt x="2610569" y="114250"/>
                  <a:pt x="2611785" y="113035"/>
                </a:cubicBezTo>
                <a:cubicBezTo>
                  <a:pt x="2613000" y="111820"/>
                  <a:pt x="2618470" y="109389"/>
                  <a:pt x="2628193" y="105742"/>
                </a:cubicBezTo>
                <a:cubicBezTo>
                  <a:pt x="2664656" y="88726"/>
                  <a:pt x="2685318" y="77788"/>
                  <a:pt x="2690180" y="72926"/>
                </a:cubicBezTo>
                <a:cubicBezTo>
                  <a:pt x="2687749" y="65633"/>
                  <a:pt x="2674379" y="61987"/>
                  <a:pt x="2650071" y="61987"/>
                </a:cubicBezTo>
                <a:cubicBezTo>
                  <a:pt x="2586868" y="59556"/>
                  <a:pt x="2515766" y="87511"/>
                  <a:pt x="2436763" y="145852"/>
                </a:cubicBezTo>
                <a:cubicBezTo>
                  <a:pt x="2422178" y="155575"/>
                  <a:pt x="2408808" y="164691"/>
                  <a:pt x="2396653" y="173199"/>
                </a:cubicBezTo>
                <a:cubicBezTo>
                  <a:pt x="2395438" y="174414"/>
                  <a:pt x="2393007" y="177453"/>
                  <a:pt x="2389361" y="182315"/>
                </a:cubicBezTo>
                <a:cubicBezTo>
                  <a:pt x="2378422" y="196900"/>
                  <a:pt x="2369914" y="204192"/>
                  <a:pt x="2363837" y="204192"/>
                </a:cubicBezTo>
                <a:cubicBezTo>
                  <a:pt x="2357760" y="202977"/>
                  <a:pt x="2354113" y="200546"/>
                  <a:pt x="2352898" y="196900"/>
                </a:cubicBezTo>
                <a:cubicBezTo>
                  <a:pt x="2352898" y="189607"/>
                  <a:pt x="2358367" y="178668"/>
                  <a:pt x="2369306" y="164083"/>
                </a:cubicBezTo>
                <a:cubicBezTo>
                  <a:pt x="2375384" y="158006"/>
                  <a:pt x="2379030" y="153752"/>
                  <a:pt x="2380245" y="151321"/>
                </a:cubicBezTo>
                <a:cubicBezTo>
                  <a:pt x="2381461" y="148890"/>
                  <a:pt x="2383284" y="145244"/>
                  <a:pt x="2385715" y="140382"/>
                </a:cubicBezTo>
                <a:cubicBezTo>
                  <a:pt x="2393007" y="125797"/>
                  <a:pt x="2397261" y="113643"/>
                  <a:pt x="2398477" y="103919"/>
                </a:cubicBezTo>
                <a:cubicBezTo>
                  <a:pt x="2400908" y="102704"/>
                  <a:pt x="2403946" y="102096"/>
                  <a:pt x="2407592" y="102096"/>
                </a:cubicBezTo>
                <a:cubicBezTo>
                  <a:pt x="2411239" y="102096"/>
                  <a:pt x="2413062" y="106350"/>
                  <a:pt x="2413062" y="114858"/>
                </a:cubicBezTo>
                <a:cubicBezTo>
                  <a:pt x="2413062" y="117289"/>
                  <a:pt x="2412454" y="122151"/>
                  <a:pt x="2411239" y="129443"/>
                </a:cubicBezTo>
                <a:cubicBezTo>
                  <a:pt x="2410023" y="135520"/>
                  <a:pt x="2409416" y="140382"/>
                  <a:pt x="2409416" y="144029"/>
                </a:cubicBezTo>
                <a:cubicBezTo>
                  <a:pt x="2410631" y="142813"/>
                  <a:pt x="2412454" y="141598"/>
                  <a:pt x="2414885" y="140382"/>
                </a:cubicBezTo>
                <a:cubicBezTo>
                  <a:pt x="2445271" y="123366"/>
                  <a:pt x="2468364" y="108781"/>
                  <a:pt x="2484164" y="96627"/>
                </a:cubicBezTo>
                <a:cubicBezTo>
                  <a:pt x="2481733" y="95411"/>
                  <a:pt x="2480518" y="92980"/>
                  <a:pt x="2480518" y="89334"/>
                </a:cubicBezTo>
                <a:cubicBezTo>
                  <a:pt x="2480518" y="88119"/>
                  <a:pt x="2485380" y="85080"/>
                  <a:pt x="2495103" y="80218"/>
                </a:cubicBezTo>
                <a:cubicBezTo>
                  <a:pt x="2508473" y="72926"/>
                  <a:pt x="2516373" y="67456"/>
                  <a:pt x="2518804" y="63810"/>
                </a:cubicBezTo>
                <a:cubicBezTo>
                  <a:pt x="2518804" y="62595"/>
                  <a:pt x="2517589" y="61987"/>
                  <a:pt x="2515158" y="61987"/>
                </a:cubicBezTo>
                <a:cubicBezTo>
                  <a:pt x="2512727" y="60772"/>
                  <a:pt x="2509688" y="58948"/>
                  <a:pt x="2506042" y="56518"/>
                </a:cubicBezTo>
                <a:cubicBezTo>
                  <a:pt x="2485380" y="49225"/>
                  <a:pt x="2475657" y="38894"/>
                  <a:pt x="2476872" y="25524"/>
                </a:cubicBezTo>
                <a:cubicBezTo>
                  <a:pt x="2476872" y="8508"/>
                  <a:pt x="2480518" y="0"/>
                  <a:pt x="24878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1215" name="直接连接符 1214"/>
          <p:cNvCxnSpPr/>
          <p:nvPr/>
        </p:nvCxnSpPr>
        <p:spPr>
          <a:xfrm>
            <a:off x="4235450" y="36504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5" name="Text Box 3"/>
          <p:cNvSpPr txBox="1">
            <a:spLocks noChangeArrowheads="1"/>
          </p:cNvSpPr>
          <p:nvPr/>
        </p:nvSpPr>
        <p:spPr bwMode="blackWhite">
          <a:xfrm>
            <a:off x="1765321" y="3810000"/>
            <a:ext cx="12309849" cy="107720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914099" eaLnBrk="0" hangingPunct="0"/>
            <a:r>
              <a:rPr lang="zh-CN" altLang="en-US" sz="1600" dirty="0" smtClean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本作品的使用权受锐普</a:t>
            </a:r>
            <a:r>
              <a:rPr lang="en-US" altLang="zh-CN" sz="1600" dirty="0" smtClean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PPT</a:t>
            </a:r>
            <a:r>
              <a:rPr lang="zh-CN" altLang="en-US" sz="1600" dirty="0" smtClean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研究院及上海锐普广告有限公司保护</a:t>
            </a:r>
            <a:endParaRPr lang="en-US" altLang="zh-CN" sz="1600" dirty="0" smtClean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 smtClean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著作权归作者所有</a:t>
            </a:r>
            <a:endParaRPr lang="en-US" altLang="zh-CN" sz="1600" dirty="0" smtClean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 smtClean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任何单位和个人不得以任何形式复制、粘贴、剪切本作品</a:t>
            </a:r>
            <a:endParaRPr lang="en-US" altLang="zh-CN" sz="1600" dirty="0" smtClean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 smtClean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转载请注明出处，请勿以身试法</a:t>
            </a:r>
            <a:endParaRPr lang="en-US" sz="1500" dirty="0">
              <a:solidFill>
                <a:srgbClr val="FFFFFF">
                  <a:alpha val="99000"/>
                </a:srgb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235" name="Text Box 3">
            <a:hlinkClick r:id="rId3"/>
          </p:cNvPr>
          <p:cNvSpPr txBox="1">
            <a:spLocks noChangeArrowheads="1"/>
          </p:cNvSpPr>
          <p:nvPr/>
        </p:nvSpPr>
        <p:spPr bwMode="blackWhite">
          <a:xfrm>
            <a:off x="3752764" y="4876800"/>
            <a:ext cx="8439236" cy="30776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914099" eaLnBrk="0" hangingPunct="0"/>
            <a:r>
              <a:rPr lang="zh-CN" altLang="en-US" sz="1400" dirty="0" smtClean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我的作品：</a:t>
            </a:r>
            <a:r>
              <a:rPr lang="en-US" altLang="zh-CN" sz="14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http://www.yanj.cn/index.php?act=show_store&amp;id=755</a:t>
            </a:r>
            <a:endParaRPr lang="en-US" sz="1400" dirty="0">
              <a:solidFill>
                <a:srgbClr val="FFFFFF">
                  <a:alpha val="99000"/>
                </a:srgb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90350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2.22222E-6 L 0.06628 -2.22222E-6 " pathEditMode="relative" rAng="0" ptsTypes="AA">
                                      <p:cBhvr>
                                        <p:cTn id="9" dur="4600" fill="hold"/>
                                        <p:tgtEl>
                                          <p:spTgt spid="2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2.22222E-6 L 0.0793 -0.00023 " pathEditMode="relative" rAng="0" ptsTypes="AA">
                                      <p:cBhvr>
                                        <p:cTn id="14" dur="3100" fill="hold"/>
                                        <p:tgtEl>
                                          <p:spTgt spid="25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-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2.96296E-6 L -0.11263 -0.00023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2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8" y="-2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4" decel="5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56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56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56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56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56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decel="50667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0" grpId="0" animBg="1"/>
      <p:bldP spid="2350" grpId="1" animBg="1"/>
      <p:bldP spid="2552" grpId="0" animBg="1"/>
      <p:bldP spid="2552" grpId="1" animBg="1"/>
      <p:bldP spid="1187" grpId="0" animBg="1"/>
      <p:bldP spid="1179" grpId="0" animBg="1"/>
      <p:bldP spid="1182" grpId="0" animBg="1"/>
      <p:bldP spid="1184" grpId="0" animBg="1"/>
      <p:bldP spid="2351" grpId="0" animBg="1"/>
      <p:bldP spid="2351" grpId="1" animBg="1"/>
      <p:bldP spid="1225" grpId="0" animBg="1"/>
      <p:bldP spid="265" grpId="0"/>
      <p:bldP spid="2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ED1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EBD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366548" y="4964624"/>
            <a:ext cx="5638800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有效的保护和加强神经系统的运动可以使你延迟衰老和痴呆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6477000" y="4964624"/>
            <a:ext cx="52768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477000" y="6145724"/>
            <a:ext cx="52768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477000" y="990600"/>
            <a:ext cx="52768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304800" y="942975"/>
            <a:ext cx="5432425" cy="5386388"/>
            <a:chOff x="335" y="594"/>
            <a:chExt cx="3422" cy="3393"/>
          </a:xfrm>
        </p:grpSpPr>
        <p:sp>
          <p:nvSpPr>
            <p:cNvPr id="12" name="AutoShape 3"/>
            <p:cNvSpPr>
              <a:spLocks noChangeAspect="1" noChangeArrowheads="1" noTextEdit="1"/>
            </p:cNvSpPr>
            <p:nvPr/>
          </p:nvSpPr>
          <p:spPr bwMode="auto">
            <a:xfrm>
              <a:off x="335" y="594"/>
              <a:ext cx="3422" cy="3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5"/>
            <p:cNvSpPr>
              <a:spLocks noEditPoints="1"/>
            </p:cNvSpPr>
            <p:nvPr/>
          </p:nvSpPr>
          <p:spPr bwMode="auto">
            <a:xfrm>
              <a:off x="1017" y="3501"/>
              <a:ext cx="2198" cy="495"/>
            </a:xfrm>
            <a:custGeom>
              <a:avLst/>
              <a:gdLst>
                <a:gd name="T0" fmla="*/ 120 w 235"/>
                <a:gd name="T1" fmla="*/ 23 h 53"/>
                <a:gd name="T2" fmla="*/ 111 w 235"/>
                <a:gd name="T3" fmla="*/ 26 h 53"/>
                <a:gd name="T4" fmla="*/ 101 w 235"/>
                <a:gd name="T5" fmla="*/ 29 h 53"/>
                <a:gd name="T6" fmla="*/ 111 w 235"/>
                <a:gd name="T7" fmla="*/ 26 h 53"/>
                <a:gd name="T8" fmla="*/ 120 w 235"/>
                <a:gd name="T9" fmla="*/ 23 h 53"/>
                <a:gd name="T10" fmla="*/ 120 w 235"/>
                <a:gd name="T11" fmla="*/ 23 h 53"/>
                <a:gd name="T12" fmla="*/ 90 w 235"/>
                <a:gd name="T13" fmla="*/ 9 h 53"/>
                <a:gd name="T14" fmla="*/ 90 w 235"/>
                <a:gd name="T15" fmla="*/ 9 h 53"/>
                <a:gd name="T16" fmla="*/ 84 w 235"/>
                <a:gd name="T17" fmla="*/ 10 h 53"/>
                <a:gd name="T18" fmla="*/ 84 w 235"/>
                <a:gd name="T19" fmla="*/ 10 h 53"/>
                <a:gd name="T20" fmla="*/ 90 w 235"/>
                <a:gd name="T21" fmla="*/ 9 h 53"/>
                <a:gd name="T22" fmla="*/ 90 w 235"/>
                <a:gd name="T23" fmla="*/ 9 h 53"/>
                <a:gd name="T24" fmla="*/ 90 w 235"/>
                <a:gd name="T25" fmla="*/ 9 h 53"/>
                <a:gd name="T26" fmla="*/ 89 w 235"/>
                <a:gd name="T27" fmla="*/ 10 h 53"/>
                <a:gd name="T28" fmla="*/ 88 w 235"/>
                <a:gd name="T29" fmla="*/ 10 h 53"/>
                <a:gd name="T30" fmla="*/ 92 w 235"/>
                <a:gd name="T31" fmla="*/ 10 h 53"/>
                <a:gd name="T32" fmla="*/ 90 w 235"/>
                <a:gd name="T33" fmla="*/ 9 h 53"/>
                <a:gd name="T34" fmla="*/ 90 w 235"/>
                <a:gd name="T35" fmla="*/ 9 h 53"/>
                <a:gd name="T36" fmla="*/ 90 w 235"/>
                <a:gd name="T37" fmla="*/ 9 h 53"/>
                <a:gd name="T38" fmla="*/ 90 w 235"/>
                <a:gd name="T39" fmla="*/ 9 h 53"/>
                <a:gd name="T40" fmla="*/ 197 w 235"/>
                <a:gd name="T41" fmla="*/ 3 h 53"/>
                <a:gd name="T42" fmla="*/ 196 w 235"/>
                <a:gd name="T43" fmla="*/ 22 h 53"/>
                <a:gd name="T44" fmla="*/ 165 w 235"/>
                <a:gd name="T45" fmla="*/ 35 h 53"/>
                <a:gd name="T46" fmla="*/ 127 w 235"/>
                <a:gd name="T47" fmla="*/ 26 h 53"/>
                <a:gd name="T48" fmla="*/ 118 w 235"/>
                <a:gd name="T49" fmla="*/ 30 h 53"/>
                <a:gd name="T50" fmla="*/ 73 w 235"/>
                <a:gd name="T51" fmla="*/ 37 h 53"/>
                <a:gd name="T52" fmla="*/ 45 w 235"/>
                <a:gd name="T53" fmla="*/ 31 h 53"/>
                <a:gd name="T54" fmla="*/ 31 w 235"/>
                <a:gd name="T55" fmla="*/ 22 h 53"/>
                <a:gd name="T56" fmla="*/ 29 w 235"/>
                <a:gd name="T57" fmla="*/ 5 h 53"/>
                <a:gd name="T58" fmla="*/ 0 w 235"/>
                <a:gd name="T59" fmla="*/ 24 h 53"/>
                <a:gd name="T60" fmla="*/ 118 w 235"/>
                <a:gd name="T61" fmla="*/ 53 h 53"/>
                <a:gd name="T62" fmla="*/ 235 w 235"/>
                <a:gd name="T63" fmla="*/ 24 h 53"/>
                <a:gd name="T64" fmla="*/ 197 w 235"/>
                <a:gd name="T65" fmla="*/ 3 h 53"/>
                <a:gd name="T66" fmla="*/ 113 w 235"/>
                <a:gd name="T67" fmla="*/ 0 h 53"/>
                <a:gd name="T68" fmla="*/ 111 w 235"/>
                <a:gd name="T69" fmla="*/ 0 h 53"/>
                <a:gd name="T70" fmla="*/ 114 w 235"/>
                <a:gd name="T71" fmla="*/ 1 h 53"/>
                <a:gd name="T72" fmla="*/ 118 w 235"/>
                <a:gd name="T73" fmla="*/ 3 h 53"/>
                <a:gd name="T74" fmla="*/ 124 w 235"/>
                <a:gd name="T75" fmla="*/ 1 h 53"/>
                <a:gd name="T76" fmla="*/ 113 w 235"/>
                <a:gd name="T7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35" h="53">
                  <a:moveTo>
                    <a:pt x="120" y="23"/>
                  </a:moveTo>
                  <a:cubicBezTo>
                    <a:pt x="115" y="25"/>
                    <a:pt x="111" y="26"/>
                    <a:pt x="111" y="26"/>
                  </a:cubicBezTo>
                  <a:cubicBezTo>
                    <a:pt x="107" y="27"/>
                    <a:pt x="104" y="28"/>
                    <a:pt x="101" y="29"/>
                  </a:cubicBezTo>
                  <a:cubicBezTo>
                    <a:pt x="104" y="28"/>
                    <a:pt x="107" y="27"/>
                    <a:pt x="111" y="26"/>
                  </a:cubicBezTo>
                  <a:cubicBezTo>
                    <a:pt x="111" y="26"/>
                    <a:pt x="115" y="25"/>
                    <a:pt x="120" y="23"/>
                  </a:cubicBezTo>
                  <a:cubicBezTo>
                    <a:pt x="120" y="23"/>
                    <a:pt x="120" y="23"/>
                    <a:pt x="120" y="23"/>
                  </a:cubicBezTo>
                  <a:moveTo>
                    <a:pt x="90" y="9"/>
                  </a:moveTo>
                  <a:cubicBezTo>
                    <a:pt x="90" y="9"/>
                    <a:pt x="90" y="9"/>
                    <a:pt x="90" y="9"/>
                  </a:cubicBezTo>
                  <a:cubicBezTo>
                    <a:pt x="88" y="9"/>
                    <a:pt x="87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7" y="10"/>
                    <a:pt x="88" y="9"/>
                    <a:pt x="90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9" y="10"/>
                    <a:pt x="88" y="10"/>
                    <a:pt x="88" y="10"/>
                  </a:cubicBezTo>
                  <a:cubicBezTo>
                    <a:pt x="89" y="10"/>
                    <a:pt x="90" y="10"/>
                    <a:pt x="92" y="10"/>
                  </a:cubicBezTo>
                  <a:cubicBezTo>
                    <a:pt x="91" y="9"/>
                    <a:pt x="90" y="9"/>
                    <a:pt x="90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0" y="9"/>
                    <a:pt x="90" y="9"/>
                    <a:pt x="90" y="9"/>
                  </a:cubicBezTo>
                  <a:moveTo>
                    <a:pt x="197" y="3"/>
                  </a:moveTo>
                  <a:cubicBezTo>
                    <a:pt x="199" y="9"/>
                    <a:pt x="200" y="17"/>
                    <a:pt x="196" y="22"/>
                  </a:cubicBezTo>
                  <a:cubicBezTo>
                    <a:pt x="191" y="28"/>
                    <a:pt x="182" y="35"/>
                    <a:pt x="165" y="35"/>
                  </a:cubicBezTo>
                  <a:cubicBezTo>
                    <a:pt x="155" y="35"/>
                    <a:pt x="143" y="32"/>
                    <a:pt x="127" y="26"/>
                  </a:cubicBezTo>
                  <a:cubicBezTo>
                    <a:pt x="123" y="28"/>
                    <a:pt x="119" y="29"/>
                    <a:pt x="118" y="30"/>
                  </a:cubicBezTo>
                  <a:cubicBezTo>
                    <a:pt x="99" y="35"/>
                    <a:pt x="84" y="37"/>
                    <a:pt x="73" y="37"/>
                  </a:cubicBezTo>
                  <a:cubicBezTo>
                    <a:pt x="60" y="37"/>
                    <a:pt x="51" y="35"/>
                    <a:pt x="45" y="31"/>
                  </a:cubicBezTo>
                  <a:cubicBezTo>
                    <a:pt x="38" y="29"/>
                    <a:pt x="34" y="25"/>
                    <a:pt x="31" y="22"/>
                  </a:cubicBezTo>
                  <a:cubicBezTo>
                    <a:pt x="27" y="18"/>
                    <a:pt x="27" y="11"/>
                    <a:pt x="29" y="5"/>
                  </a:cubicBezTo>
                  <a:cubicBezTo>
                    <a:pt x="11" y="10"/>
                    <a:pt x="0" y="17"/>
                    <a:pt x="0" y="24"/>
                  </a:cubicBezTo>
                  <a:cubicBezTo>
                    <a:pt x="0" y="40"/>
                    <a:pt x="53" y="53"/>
                    <a:pt x="118" y="53"/>
                  </a:cubicBezTo>
                  <a:cubicBezTo>
                    <a:pt x="183" y="53"/>
                    <a:pt x="235" y="40"/>
                    <a:pt x="235" y="24"/>
                  </a:cubicBezTo>
                  <a:cubicBezTo>
                    <a:pt x="235" y="16"/>
                    <a:pt x="221" y="8"/>
                    <a:pt x="197" y="3"/>
                  </a:cubicBezTo>
                  <a:moveTo>
                    <a:pt x="113" y="0"/>
                  </a:moveTo>
                  <a:cubicBezTo>
                    <a:pt x="111" y="0"/>
                    <a:pt x="111" y="0"/>
                    <a:pt x="111" y="0"/>
                  </a:cubicBezTo>
                  <a:cubicBezTo>
                    <a:pt x="112" y="1"/>
                    <a:pt x="113" y="1"/>
                    <a:pt x="114" y="1"/>
                  </a:cubicBezTo>
                  <a:cubicBezTo>
                    <a:pt x="115" y="2"/>
                    <a:pt x="117" y="2"/>
                    <a:pt x="118" y="3"/>
                  </a:cubicBezTo>
                  <a:cubicBezTo>
                    <a:pt x="121" y="2"/>
                    <a:pt x="123" y="1"/>
                    <a:pt x="124" y="1"/>
                  </a:cubicBezTo>
                  <a:cubicBezTo>
                    <a:pt x="113" y="0"/>
                    <a:pt x="113" y="0"/>
                    <a:pt x="113" y="0"/>
                  </a:cubicBezTo>
                </a:path>
              </a:pathLst>
            </a:custGeom>
            <a:solidFill>
              <a:srgbClr val="57C1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2158" y="3379"/>
              <a:ext cx="458" cy="337"/>
            </a:xfrm>
            <a:custGeom>
              <a:avLst/>
              <a:gdLst>
                <a:gd name="T0" fmla="*/ 2 w 49"/>
                <a:gd name="T1" fmla="*/ 14 h 36"/>
                <a:gd name="T2" fmla="*/ 15 w 49"/>
                <a:gd name="T3" fmla="*/ 25 h 36"/>
                <a:gd name="T4" fmla="*/ 40 w 49"/>
                <a:gd name="T5" fmla="*/ 35 h 36"/>
                <a:gd name="T6" fmla="*/ 47 w 49"/>
                <a:gd name="T7" fmla="*/ 34 h 36"/>
                <a:gd name="T8" fmla="*/ 49 w 49"/>
                <a:gd name="T9" fmla="*/ 30 h 36"/>
                <a:gd name="T10" fmla="*/ 27 w 49"/>
                <a:gd name="T11" fmla="*/ 12 h 36"/>
                <a:gd name="T12" fmla="*/ 21 w 49"/>
                <a:gd name="T13" fmla="*/ 10 h 36"/>
                <a:gd name="T14" fmla="*/ 20 w 49"/>
                <a:gd name="T15" fmla="*/ 6 h 36"/>
                <a:gd name="T16" fmla="*/ 15 w 49"/>
                <a:gd name="T17" fmla="*/ 2 h 36"/>
                <a:gd name="T18" fmla="*/ 12 w 49"/>
                <a:gd name="T19" fmla="*/ 1 h 36"/>
                <a:gd name="T20" fmla="*/ 10 w 49"/>
                <a:gd name="T21" fmla="*/ 2 h 36"/>
                <a:gd name="T22" fmla="*/ 2 w 49"/>
                <a:gd name="T23" fmla="*/ 1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36">
                  <a:moveTo>
                    <a:pt x="2" y="14"/>
                  </a:moveTo>
                  <a:cubicBezTo>
                    <a:pt x="3" y="15"/>
                    <a:pt x="10" y="19"/>
                    <a:pt x="15" y="25"/>
                  </a:cubicBezTo>
                  <a:cubicBezTo>
                    <a:pt x="21" y="27"/>
                    <a:pt x="40" y="35"/>
                    <a:pt x="40" y="35"/>
                  </a:cubicBezTo>
                  <a:cubicBezTo>
                    <a:pt x="40" y="35"/>
                    <a:pt x="44" y="36"/>
                    <a:pt x="47" y="34"/>
                  </a:cubicBezTo>
                  <a:cubicBezTo>
                    <a:pt x="49" y="33"/>
                    <a:pt x="49" y="30"/>
                    <a:pt x="49" y="30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3" y="0"/>
                    <a:pt x="12" y="1"/>
                  </a:cubicBezTo>
                  <a:cubicBezTo>
                    <a:pt x="11" y="1"/>
                    <a:pt x="10" y="2"/>
                    <a:pt x="10" y="2"/>
                  </a:cubicBezTo>
                  <a:cubicBezTo>
                    <a:pt x="10" y="2"/>
                    <a:pt x="0" y="13"/>
                    <a:pt x="2" y="14"/>
                  </a:cubicBezTo>
                </a:path>
              </a:pathLst>
            </a:custGeom>
            <a:solidFill>
              <a:srgbClr val="0C0B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"/>
            <p:cNvSpPr>
              <a:spLocks/>
            </p:cNvSpPr>
            <p:nvPr/>
          </p:nvSpPr>
          <p:spPr bwMode="auto">
            <a:xfrm>
              <a:off x="1849" y="3304"/>
              <a:ext cx="1048" cy="627"/>
            </a:xfrm>
            <a:custGeom>
              <a:avLst/>
              <a:gdLst>
                <a:gd name="T0" fmla="*/ 6 w 112"/>
                <a:gd name="T1" fmla="*/ 22 h 67"/>
                <a:gd name="T2" fmla="*/ 14 w 112"/>
                <a:gd name="T3" fmla="*/ 19 h 67"/>
                <a:gd name="T4" fmla="*/ 35 w 112"/>
                <a:gd name="T5" fmla="*/ 26 h 67"/>
                <a:gd name="T6" fmla="*/ 49 w 112"/>
                <a:gd name="T7" fmla="*/ 30 h 67"/>
                <a:gd name="T8" fmla="*/ 57 w 112"/>
                <a:gd name="T9" fmla="*/ 31 h 67"/>
                <a:gd name="T10" fmla="*/ 52 w 112"/>
                <a:gd name="T11" fmla="*/ 22 h 67"/>
                <a:gd name="T12" fmla="*/ 24 w 112"/>
                <a:gd name="T13" fmla="*/ 21 h 67"/>
                <a:gd name="T14" fmla="*/ 24 w 112"/>
                <a:gd name="T15" fmla="*/ 21 h 67"/>
                <a:gd name="T16" fmla="*/ 24 w 112"/>
                <a:gd name="T17" fmla="*/ 0 h 67"/>
                <a:gd name="T18" fmla="*/ 60 w 112"/>
                <a:gd name="T19" fmla="*/ 0 h 67"/>
                <a:gd name="T20" fmla="*/ 107 w 112"/>
                <a:gd name="T21" fmla="*/ 20 h 67"/>
                <a:gd name="T22" fmla="*/ 107 w 112"/>
                <a:gd name="T23" fmla="*/ 43 h 67"/>
                <a:gd name="T24" fmla="*/ 27 w 112"/>
                <a:gd name="T25" fmla="*/ 41 h 67"/>
                <a:gd name="T26" fmla="*/ 1 w 112"/>
                <a:gd name="T27" fmla="*/ 30 h 67"/>
                <a:gd name="T28" fmla="*/ 6 w 112"/>
                <a:gd name="T29" fmla="*/ 2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2" h="67">
                  <a:moveTo>
                    <a:pt x="6" y="22"/>
                  </a:moveTo>
                  <a:cubicBezTo>
                    <a:pt x="9" y="19"/>
                    <a:pt x="13" y="18"/>
                    <a:pt x="14" y="19"/>
                  </a:cubicBezTo>
                  <a:cubicBezTo>
                    <a:pt x="14" y="19"/>
                    <a:pt x="31" y="24"/>
                    <a:pt x="35" y="26"/>
                  </a:cubicBezTo>
                  <a:cubicBezTo>
                    <a:pt x="40" y="27"/>
                    <a:pt x="45" y="29"/>
                    <a:pt x="49" y="30"/>
                  </a:cubicBezTo>
                  <a:cubicBezTo>
                    <a:pt x="52" y="31"/>
                    <a:pt x="55" y="31"/>
                    <a:pt x="57" y="31"/>
                  </a:cubicBezTo>
                  <a:cubicBezTo>
                    <a:pt x="64" y="31"/>
                    <a:pt x="70" y="25"/>
                    <a:pt x="52" y="22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97" y="4"/>
                    <a:pt x="107" y="20"/>
                  </a:cubicBezTo>
                  <a:cubicBezTo>
                    <a:pt x="110" y="25"/>
                    <a:pt x="112" y="37"/>
                    <a:pt x="107" y="43"/>
                  </a:cubicBezTo>
                  <a:cubicBezTo>
                    <a:pt x="98" y="53"/>
                    <a:pt x="78" y="67"/>
                    <a:pt x="27" y="41"/>
                  </a:cubicBezTo>
                  <a:cubicBezTo>
                    <a:pt x="26" y="41"/>
                    <a:pt x="2" y="31"/>
                    <a:pt x="1" y="30"/>
                  </a:cubicBezTo>
                  <a:cubicBezTo>
                    <a:pt x="1" y="30"/>
                    <a:pt x="0" y="27"/>
                    <a:pt x="6" y="22"/>
                  </a:cubicBezTo>
                </a:path>
              </a:pathLst>
            </a:custGeom>
            <a:solidFill>
              <a:srgbClr val="333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2074" y="3304"/>
              <a:ext cx="767" cy="169"/>
            </a:xfrm>
            <a:custGeom>
              <a:avLst/>
              <a:gdLst>
                <a:gd name="T0" fmla="*/ 36 w 82"/>
                <a:gd name="T1" fmla="*/ 0 h 18"/>
                <a:gd name="T2" fmla="*/ 0 w 82"/>
                <a:gd name="T3" fmla="*/ 0 h 18"/>
                <a:gd name="T4" fmla="*/ 3 w 82"/>
                <a:gd name="T5" fmla="*/ 3 h 18"/>
                <a:gd name="T6" fmla="*/ 38 w 82"/>
                <a:gd name="T7" fmla="*/ 3 h 18"/>
                <a:gd name="T8" fmla="*/ 82 w 82"/>
                <a:gd name="T9" fmla="*/ 18 h 18"/>
                <a:gd name="T10" fmla="*/ 36 w 82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18">
                  <a:moveTo>
                    <a:pt x="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68" y="6"/>
                    <a:pt x="82" y="18"/>
                  </a:cubicBezTo>
                  <a:cubicBezTo>
                    <a:pt x="70" y="4"/>
                    <a:pt x="36" y="0"/>
                    <a:pt x="36" y="0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1438" y="3716"/>
              <a:ext cx="767" cy="131"/>
            </a:xfrm>
            <a:custGeom>
              <a:avLst/>
              <a:gdLst>
                <a:gd name="T0" fmla="*/ 75 w 82"/>
                <a:gd name="T1" fmla="*/ 0 h 14"/>
                <a:gd name="T2" fmla="*/ 66 w 82"/>
                <a:gd name="T3" fmla="*/ 3 h 14"/>
                <a:gd name="T4" fmla="*/ 56 w 82"/>
                <a:gd name="T5" fmla="*/ 6 h 14"/>
                <a:gd name="T6" fmla="*/ 20 w 82"/>
                <a:gd name="T7" fmla="*/ 11 h 14"/>
                <a:gd name="T8" fmla="*/ 0 w 82"/>
                <a:gd name="T9" fmla="*/ 8 h 14"/>
                <a:gd name="T10" fmla="*/ 28 w 82"/>
                <a:gd name="T11" fmla="*/ 14 h 14"/>
                <a:gd name="T12" fmla="*/ 73 w 82"/>
                <a:gd name="T13" fmla="*/ 7 h 14"/>
                <a:gd name="T14" fmla="*/ 82 w 82"/>
                <a:gd name="T15" fmla="*/ 3 h 14"/>
                <a:gd name="T16" fmla="*/ 75 w 82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14">
                  <a:moveTo>
                    <a:pt x="75" y="0"/>
                  </a:moveTo>
                  <a:cubicBezTo>
                    <a:pt x="70" y="2"/>
                    <a:pt x="66" y="3"/>
                    <a:pt x="66" y="3"/>
                  </a:cubicBezTo>
                  <a:cubicBezTo>
                    <a:pt x="62" y="4"/>
                    <a:pt x="59" y="5"/>
                    <a:pt x="56" y="6"/>
                  </a:cubicBezTo>
                  <a:cubicBezTo>
                    <a:pt x="41" y="9"/>
                    <a:pt x="30" y="11"/>
                    <a:pt x="20" y="11"/>
                  </a:cubicBezTo>
                  <a:cubicBezTo>
                    <a:pt x="12" y="11"/>
                    <a:pt x="5" y="10"/>
                    <a:pt x="0" y="8"/>
                  </a:cubicBezTo>
                  <a:cubicBezTo>
                    <a:pt x="6" y="12"/>
                    <a:pt x="15" y="14"/>
                    <a:pt x="28" y="14"/>
                  </a:cubicBezTo>
                  <a:cubicBezTo>
                    <a:pt x="39" y="14"/>
                    <a:pt x="54" y="12"/>
                    <a:pt x="73" y="7"/>
                  </a:cubicBezTo>
                  <a:cubicBezTo>
                    <a:pt x="74" y="6"/>
                    <a:pt x="78" y="5"/>
                    <a:pt x="82" y="3"/>
                  </a:cubicBezTo>
                  <a:cubicBezTo>
                    <a:pt x="80" y="2"/>
                    <a:pt x="78" y="1"/>
                    <a:pt x="75" y="0"/>
                  </a:cubicBezTo>
                </a:path>
              </a:pathLst>
            </a:custGeom>
            <a:solidFill>
              <a:srgbClr val="4BA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2139" y="3613"/>
              <a:ext cx="234" cy="131"/>
            </a:xfrm>
            <a:custGeom>
              <a:avLst/>
              <a:gdLst>
                <a:gd name="T0" fmla="*/ 17 w 25"/>
                <a:gd name="T1" fmla="*/ 0 h 14"/>
                <a:gd name="T2" fmla="*/ 17 w 25"/>
                <a:gd name="T3" fmla="*/ 0 h 14"/>
                <a:gd name="T4" fmla="*/ 0 w 25"/>
                <a:gd name="T5" fmla="*/ 11 h 14"/>
                <a:gd name="T6" fmla="*/ 7 w 25"/>
                <a:gd name="T7" fmla="*/ 14 h 14"/>
                <a:gd name="T8" fmla="*/ 24 w 25"/>
                <a:gd name="T9" fmla="*/ 4 h 14"/>
                <a:gd name="T10" fmla="*/ 25 w 25"/>
                <a:gd name="T11" fmla="*/ 3 h 14"/>
                <a:gd name="T12" fmla="*/ 17 w 25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3" y="4"/>
                    <a:pt x="6" y="8"/>
                    <a:pt x="0" y="11"/>
                  </a:cubicBezTo>
                  <a:cubicBezTo>
                    <a:pt x="3" y="12"/>
                    <a:pt x="5" y="13"/>
                    <a:pt x="7" y="14"/>
                  </a:cubicBezTo>
                  <a:cubicBezTo>
                    <a:pt x="13" y="11"/>
                    <a:pt x="20" y="8"/>
                    <a:pt x="24" y="4"/>
                  </a:cubicBezTo>
                  <a:cubicBezTo>
                    <a:pt x="24" y="4"/>
                    <a:pt x="24" y="3"/>
                    <a:pt x="25" y="3"/>
                  </a:cubicBezTo>
                  <a:cubicBezTo>
                    <a:pt x="21" y="2"/>
                    <a:pt x="19" y="1"/>
                    <a:pt x="17" y="0"/>
                  </a:cubicBezTo>
                </a:path>
              </a:pathLst>
            </a:custGeom>
            <a:solidFill>
              <a:srgbClr val="28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1"/>
            <p:cNvSpPr>
              <a:spLocks/>
            </p:cNvSpPr>
            <p:nvPr/>
          </p:nvSpPr>
          <p:spPr bwMode="auto">
            <a:xfrm>
              <a:off x="1260" y="3304"/>
              <a:ext cx="1038" cy="571"/>
            </a:xfrm>
            <a:custGeom>
              <a:avLst/>
              <a:gdLst>
                <a:gd name="T0" fmla="*/ 106 w 111"/>
                <a:gd name="T1" fmla="*/ 25 h 61"/>
                <a:gd name="T2" fmla="*/ 98 w 111"/>
                <a:gd name="T3" fmla="*/ 21 h 61"/>
                <a:gd name="T4" fmla="*/ 55 w 111"/>
                <a:gd name="T5" fmla="*/ 31 h 61"/>
                <a:gd name="T6" fmla="*/ 60 w 111"/>
                <a:gd name="T7" fmla="*/ 22 h 61"/>
                <a:gd name="T8" fmla="*/ 87 w 111"/>
                <a:gd name="T9" fmla="*/ 21 h 61"/>
                <a:gd name="T10" fmla="*/ 88 w 111"/>
                <a:gd name="T11" fmla="*/ 21 h 61"/>
                <a:gd name="T12" fmla="*/ 88 w 111"/>
                <a:gd name="T13" fmla="*/ 0 h 61"/>
                <a:gd name="T14" fmla="*/ 52 w 111"/>
                <a:gd name="T15" fmla="*/ 0 h 61"/>
                <a:gd name="T16" fmla="*/ 5 w 111"/>
                <a:gd name="T17" fmla="*/ 20 h 61"/>
                <a:gd name="T18" fmla="*/ 5 w 111"/>
                <a:gd name="T19" fmla="*/ 43 h 61"/>
                <a:gd name="T20" fmla="*/ 85 w 111"/>
                <a:gd name="T21" fmla="*/ 47 h 61"/>
                <a:gd name="T22" fmla="*/ 111 w 111"/>
                <a:gd name="T23" fmla="*/ 33 h 61"/>
                <a:gd name="T24" fmla="*/ 106 w 111"/>
                <a:gd name="T25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" h="61">
                  <a:moveTo>
                    <a:pt x="106" y="25"/>
                  </a:moveTo>
                  <a:cubicBezTo>
                    <a:pt x="101" y="21"/>
                    <a:pt x="99" y="22"/>
                    <a:pt x="98" y="21"/>
                  </a:cubicBezTo>
                  <a:cubicBezTo>
                    <a:pt x="98" y="21"/>
                    <a:pt x="68" y="33"/>
                    <a:pt x="55" y="31"/>
                  </a:cubicBezTo>
                  <a:cubicBezTo>
                    <a:pt x="48" y="30"/>
                    <a:pt x="41" y="25"/>
                    <a:pt x="60" y="22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15" y="4"/>
                    <a:pt x="5" y="20"/>
                  </a:cubicBezTo>
                  <a:cubicBezTo>
                    <a:pt x="2" y="25"/>
                    <a:pt x="0" y="37"/>
                    <a:pt x="5" y="43"/>
                  </a:cubicBezTo>
                  <a:cubicBezTo>
                    <a:pt x="14" y="53"/>
                    <a:pt x="35" y="61"/>
                    <a:pt x="85" y="47"/>
                  </a:cubicBezTo>
                  <a:cubicBezTo>
                    <a:pt x="86" y="47"/>
                    <a:pt x="104" y="40"/>
                    <a:pt x="111" y="33"/>
                  </a:cubicBezTo>
                  <a:cubicBezTo>
                    <a:pt x="111" y="33"/>
                    <a:pt x="110" y="28"/>
                    <a:pt x="106" y="25"/>
                  </a:cubicBezTo>
                </a:path>
              </a:pathLst>
            </a:custGeom>
            <a:solidFill>
              <a:srgbClr val="333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1728" y="3501"/>
              <a:ext cx="542" cy="140"/>
            </a:xfrm>
            <a:custGeom>
              <a:avLst/>
              <a:gdLst>
                <a:gd name="T0" fmla="*/ 5 w 58"/>
                <a:gd name="T1" fmla="*/ 10 h 15"/>
                <a:gd name="T2" fmla="*/ 0 w 58"/>
                <a:gd name="T3" fmla="*/ 9 h 15"/>
                <a:gd name="T4" fmla="*/ 7 w 58"/>
                <a:gd name="T5" fmla="*/ 12 h 15"/>
                <a:gd name="T6" fmla="*/ 50 w 58"/>
                <a:gd name="T7" fmla="*/ 3 h 15"/>
                <a:gd name="T8" fmla="*/ 58 w 58"/>
                <a:gd name="T9" fmla="*/ 6 h 15"/>
                <a:gd name="T10" fmla="*/ 56 w 58"/>
                <a:gd name="T11" fmla="*/ 4 h 15"/>
                <a:gd name="T12" fmla="*/ 48 w 58"/>
                <a:gd name="T13" fmla="*/ 0 h 15"/>
                <a:gd name="T14" fmla="*/ 5 w 58"/>
                <a:gd name="T15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15">
                  <a:moveTo>
                    <a:pt x="5" y="10"/>
                  </a:moveTo>
                  <a:cubicBezTo>
                    <a:pt x="3" y="10"/>
                    <a:pt x="1" y="9"/>
                    <a:pt x="0" y="9"/>
                  </a:cubicBezTo>
                  <a:cubicBezTo>
                    <a:pt x="0" y="10"/>
                    <a:pt x="4" y="12"/>
                    <a:pt x="7" y="12"/>
                  </a:cubicBezTo>
                  <a:cubicBezTo>
                    <a:pt x="21" y="15"/>
                    <a:pt x="50" y="3"/>
                    <a:pt x="50" y="3"/>
                  </a:cubicBezTo>
                  <a:cubicBezTo>
                    <a:pt x="51" y="3"/>
                    <a:pt x="54" y="3"/>
                    <a:pt x="58" y="6"/>
                  </a:cubicBezTo>
                  <a:cubicBezTo>
                    <a:pt x="58" y="5"/>
                    <a:pt x="57" y="5"/>
                    <a:pt x="56" y="4"/>
                  </a:cubicBezTo>
                  <a:cubicBezTo>
                    <a:pt x="51" y="0"/>
                    <a:pt x="49" y="1"/>
                    <a:pt x="48" y="0"/>
                  </a:cubicBezTo>
                  <a:cubicBezTo>
                    <a:pt x="48" y="0"/>
                    <a:pt x="18" y="12"/>
                    <a:pt x="5" y="10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1849" y="3473"/>
              <a:ext cx="272" cy="121"/>
            </a:xfrm>
            <a:custGeom>
              <a:avLst/>
              <a:gdLst>
                <a:gd name="T0" fmla="*/ 9 w 29"/>
                <a:gd name="T1" fmla="*/ 7 h 13"/>
                <a:gd name="T2" fmla="*/ 17 w 29"/>
                <a:gd name="T3" fmla="*/ 4 h 13"/>
                <a:gd name="T4" fmla="*/ 26 w 29"/>
                <a:gd name="T5" fmla="*/ 7 h 13"/>
                <a:gd name="T6" fmla="*/ 29 w 29"/>
                <a:gd name="T7" fmla="*/ 6 h 13"/>
                <a:gd name="T8" fmla="*/ 27 w 29"/>
                <a:gd name="T9" fmla="*/ 5 h 13"/>
                <a:gd name="T10" fmla="*/ 14 w 29"/>
                <a:gd name="T11" fmla="*/ 1 h 13"/>
                <a:gd name="T12" fmla="*/ 6 w 29"/>
                <a:gd name="T13" fmla="*/ 4 h 13"/>
                <a:gd name="T14" fmla="*/ 1 w 29"/>
                <a:gd name="T15" fmla="*/ 12 h 13"/>
                <a:gd name="T16" fmla="*/ 2 w 29"/>
                <a:gd name="T17" fmla="*/ 13 h 13"/>
                <a:gd name="T18" fmla="*/ 4 w 29"/>
                <a:gd name="T19" fmla="*/ 12 h 13"/>
                <a:gd name="T20" fmla="*/ 9 w 29"/>
                <a:gd name="T2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13">
                  <a:moveTo>
                    <a:pt x="9" y="7"/>
                  </a:moveTo>
                  <a:cubicBezTo>
                    <a:pt x="12" y="4"/>
                    <a:pt x="15" y="3"/>
                    <a:pt x="17" y="4"/>
                  </a:cubicBezTo>
                  <a:cubicBezTo>
                    <a:pt x="17" y="4"/>
                    <a:pt x="21" y="5"/>
                    <a:pt x="26" y="7"/>
                  </a:cubicBezTo>
                  <a:cubicBezTo>
                    <a:pt x="27" y="6"/>
                    <a:pt x="28" y="6"/>
                    <a:pt x="29" y="6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1" y="3"/>
                    <a:pt x="14" y="1"/>
                    <a:pt x="14" y="1"/>
                  </a:cubicBezTo>
                  <a:cubicBezTo>
                    <a:pt x="13" y="0"/>
                    <a:pt x="9" y="1"/>
                    <a:pt x="6" y="4"/>
                  </a:cubicBezTo>
                  <a:cubicBezTo>
                    <a:pt x="0" y="9"/>
                    <a:pt x="1" y="12"/>
                    <a:pt x="1" y="12"/>
                  </a:cubicBezTo>
                  <a:cubicBezTo>
                    <a:pt x="1" y="12"/>
                    <a:pt x="2" y="12"/>
                    <a:pt x="2" y="13"/>
                  </a:cubicBezTo>
                  <a:cubicBezTo>
                    <a:pt x="3" y="13"/>
                    <a:pt x="4" y="12"/>
                    <a:pt x="4" y="12"/>
                  </a:cubicBezTo>
                  <a:cubicBezTo>
                    <a:pt x="5" y="11"/>
                    <a:pt x="6" y="9"/>
                    <a:pt x="9" y="7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4"/>
            <p:cNvSpPr>
              <a:spLocks/>
            </p:cNvSpPr>
            <p:nvPr/>
          </p:nvSpPr>
          <p:spPr bwMode="auto">
            <a:xfrm>
              <a:off x="2074" y="3501"/>
              <a:ext cx="9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333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1531" y="3351"/>
              <a:ext cx="477" cy="309"/>
            </a:xfrm>
            <a:custGeom>
              <a:avLst/>
              <a:gdLst>
                <a:gd name="T0" fmla="*/ 49 w 51"/>
                <a:gd name="T1" fmla="*/ 15 h 33"/>
                <a:gd name="T2" fmla="*/ 35 w 51"/>
                <a:gd name="T3" fmla="*/ 25 h 33"/>
                <a:gd name="T4" fmla="*/ 9 w 51"/>
                <a:gd name="T5" fmla="*/ 32 h 33"/>
                <a:gd name="T6" fmla="*/ 2 w 51"/>
                <a:gd name="T7" fmla="*/ 31 h 33"/>
                <a:gd name="T8" fmla="*/ 1 w 51"/>
                <a:gd name="T9" fmla="*/ 27 h 33"/>
                <a:gd name="T10" fmla="*/ 24 w 51"/>
                <a:gd name="T11" fmla="*/ 11 h 33"/>
                <a:gd name="T12" fmla="*/ 30 w 51"/>
                <a:gd name="T13" fmla="*/ 10 h 33"/>
                <a:gd name="T14" fmla="*/ 31 w 51"/>
                <a:gd name="T15" fmla="*/ 5 h 33"/>
                <a:gd name="T16" fmla="*/ 36 w 51"/>
                <a:gd name="T17" fmla="*/ 1 h 33"/>
                <a:gd name="T18" fmla="*/ 39 w 51"/>
                <a:gd name="T19" fmla="*/ 0 h 33"/>
                <a:gd name="T20" fmla="*/ 41 w 51"/>
                <a:gd name="T21" fmla="*/ 2 h 33"/>
                <a:gd name="T22" fmla="*/ 49 w 51"/>
                <a:gd name="T23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33">
                  <a:moveTo>
                    <a:pt x="49" y="15"/>
                  </a:moveTo>
                  <a:cubicBezTo>
                    <a:pt x="47" y="16"/>
                    <a:pt x="40" y="18"/>
                    <a:pt x="35" y="25"/>
                  </a:cubicBezTo>
                  <a:cubicBezTo>
                    <a:pt x="28" y="26"/>
                    <a:pt x="9" y="32"/>
                    <a:pt x="9" y="32"/>
                  </a:cubicBezTo>
                  <a:cubicBezTo>
                    <a:pt x="9" y="32"/>
                    <a:pt x="4" y="33"/>
                    <a:pt x="2" y="31"/>
                  </a:cubicBezTo>
                  <a:cubicBezTo>
                    <a:pt x="0" y="30"/>
                    <a:pt x="1" y="27"/>
                    <a:pt x="1" y="27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8" y="0"/>
                    <a:pt x="39" y="0"/>
                  </a:cubicBezTo>
                  <a:cubicBezTo>
                    <a:pt x="40" y="1"/>
                    <a:pt x="41" y="2"/>
                    <a:pt x="41" y="2"/>
                  </a:cubicBezTo>
                  <a:cubicBezTo>
                    <a:pt x="41" y="2"/>
                    <a:pt x="51" y="14"/>
                    <a:pt x="49" y="15"/>
                  </a:cubicBezTo>
                </a:path>
              </a:pathLst>
            </a:custGeom>
            <a:solidFill>
              <a:srgbClr val="19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1260" y="3304"/>
              <a:ext cx="823" cy="421"/>
            </a:xfrm>
            <a:custGeom>
              <a:avLst/>
              <a:gdLst>
                <a:gd name="T0" fmla="*/ 8 w 88"/>
                <a:gd name="T1" fmla="*/ 22 h 45"/>
                <a:gd name="T2" fmla="*/ 55 w 88"/>
                <a:gd name="T3" fmla="*/ 3 h 45"/>
                <a:gd name="T4" fmla="*/ 88 w 88"/>
                <a:gd name="T5" fmla="*/ 3 h 45"/>
                <a:gd name="T6" fmla="*/ 88 w 88"/>
                <a:gd name="T7" fmla="*/ 0 h 45"/>
                <a:gd name="T8" fmla="*/ 52 w 88"/>
                <a:gd name="T9" fmla="*/ 0 h 45"/>
                <a:gd name="T10" fmla="*/ 5 w 88"/>
                <a:gd name="T11" fmla="*/ 20 h 45"/>
                <a:gd name="T12" fmla="*/ 5 w 88"/>
                <a:gd name="T13" fmla="*/ 43 h 45"/>
                <a:gd name="T14" fmla="*/ 7 w 88"/>
                <a:gd name="T15" fmla="*/ 45 h 45"/>
                <a:gd name="T16" fmla="*/ 8 w 88"/>
                <a:gd name="T17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45">
                  <a:moveTo>
                    <a:pt x="8" y="22"/>
                  </a:moveTo>
                  <a:cubicBezTo>
                    <a:pt x="17" y="6"/>
                    <a:pt x="55" y="3"/>
                    <a:pt x="55" y="3"/>
                  </a:cubicBezTo>
                  <a:cubicBezTo>
                    <a:pt x="88" y="3"/>
                    <a:pt x="88" y="3"/>
                    <a:pt x="88" y="3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15" y="4"/>
                    <a:pt x="5" y="20"/>
                  </a:cubicBezTo>
                  <a:cubicBezTo>
                    <a:pt x="2" y="25"/>
                    <a:pt x="0" y="37"/>
                    <a:pt x="5" y="43"/>
                  </a:cubicBezTo>
                  <a:cubicBezTo>
                    <a:pt x="6" y="44"/>
                    <a:pt x="6" y="44"/>
                    <a:pt x="7" y="45"/>
                  </a:cubicBezTo>
                  <a:cubicBezTo>
                    <a:pt x="2" y="39"/>
                    <a:pt x="4" y="28"/>
                    <a:pt x="8" y="2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2747" y="1472"/>
              <a:ext cx="1057" cy="870"/>
            </a:xfrm>
            <a:custGeom>
              <a:avLst/>
              <a:gdLst>
                <a:gd name="T0" fmla="*/ 98 w 113"/>
                <a:gd name="T1" fmla="*/ 0 h 93"/>
                <a:gd name="T2" fmla="*/ 0 w 113"/>
                <a:gd name="T3" fmla="*/ 68 h 93"/>
                <a:gd name="T4" fmla="*/ 83 w 113"/>
                <a:gd name="T5" fmla="*/ 74 h 93"/>
                <a:gd name="T6" fmla="*/ 98 w 113"/>
                <a:gd name="T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93">
                  <a:moveTo>
                    <a:pt x="98" y="0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15" y="90"/>
                    <a:pt x="56" y="93"/>
                    <a:pt x="83" y="74"/>
                  </a:cubicBezTo>
                  <a:cubicBezTo>
                    <a:pt x="110" y="55"/>
                    <a:pt x="113" y="21"/>
                    <a:pt x="98" y="0"/>
                  </a:cubicBezTo>
                  <a:close/>
                </a:path>
              </a:pathLst>
            </a:custGeom>
            <a:solidFill>
              <a:srgbClr val="333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2691" y="1388"/>
              <a:ext cx="1029" cy="795"/>
            </a:xfrm>
            <a:custGeom>
              <a:avLst/>
              <a:gdLst>
                <a:gd name="T0" fmla="*/ 104 w 110"/>
                <a:gd name="T1" fmla="*/ 9 h 85"/>
                <a:gd name="T2" fmla="*/ 65 w 110"/>
                <a:gd name="T3" fmla="*/ 57 h 85"/>
                <a:gd name="T4" fmla="*/ 6 w 110"/>
                <a:gd name="T5" fmla="*/ 77 h 85"/>
                <a:gd name="T6" fmla="*/ 45 w 110"/>
                <a:gd name="T7" fmla="*/ 29 h 85"/>
                <a:gd name="T8" fmla="*/ 104 w 110"/>
                <a:gd name="T9" fmla="*/ 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85">
                  <a:moveTo>
                    <a:pt x="104" y="9"/>
                  </a:moveTo>
                  <a:cubicBezTo>
                    <a:pt x="110" y="17"/>
                    <a:pt x="92" y="38"/>
                    <a:pt x="65" y="57"/>
                  </a:cubicBezTo>
                  <a:cubicBezTo>
                    <a:pt x="38" y="77"/>
                    <a:pt x="11" y="85"/>
                    <a:pt x="6" y="77"/>
                  </a:cubicBezTo>
                  <a:cubicBezTo>
                    <a:pt x="0" y="69"/>
                    <a:pt x="18" y="48"/>
                    <a:pt x="45" y="29"/>
                  </a:cubicBezTo>
                  <a:cubicBezTo>
                    <a:pt x="72" y="9"/>
                    <a:pt x="98" y="0"/>
                    <a:pt x="104" y="9"/>
                  </a:cubicBezTo>
                  <a:close/>
                </a:path>
              </a:pathLst>
            </a:custGeom>
            <a:solidFill>
              <a:srgbClr val="F5B3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2784" y="1454"/>
              <a:ext cx="833" cy="635"/>
            </a:xfrm>
            <a:custGeom>
              <a:avLst/>
              <a:gdLst>
                <a:gd name="T0" fmla="*/ 86 w 89"/>
                <a:gd name="T1" fmla="*/ 5 h 68"/>
                <a:gd name="T2" fmla="*/ 51 w 89"/>
                <a:gd name="T3" fmla="*/ 43 h 68"/>
                <a:gd name="T4" fmla="*/ 4 w 89"/>
                <a:gd name="T5" fmla="*/ 63 h 68"/>
                <a:gd name="T6" fmla="*/ 38 w 89"/>
                <a:gd name="T7" fmla="*/ 25 h 68"/>
                <a:gd name="T8" fmla="*/ 86 w 89"/>
                <a:gd name="T9" fmla="*/ 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68">
                  <a:moveTo>
                    <a:pt x="86" y="5"/>
                  </a:moveTo>
                  <a:cubicBezTo>
                    <a:pt x="89" y="10"/>
                    <a:pt x="74" y="27"/>
                    <a:pt x="51" y="43"/>
                  </a:cubicBezTo>
                  <a:cubicBezTo>
                    <a:pt x="28" y="59"/>
                    <a:pt x="7" y="68"/>
                    <a:pt x="4" y="63"/>
                  </a:cubicBezTo>
                  <a:cubicBezTo>
                    <a:pt x="0" y="58"/>
                    <a:pt x="16" y="41"/>
                    <a:pt x="38" y="25"/>
                  </a:cubicBezTo>
                  <a:cubicBezTo>
                    <a:pt x="61" y="9"/>
                    <a:pt x="82" y="0"/>
                    <a:pt x="86" y="5"/>
                  </a:cubicBezTo>
                  <a:close/>
                </a:path>
              </a:pathLst>
            </a:custGeom>
            <a:solidFill>
              <a:srgbClr val="DF8F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1803" y="3585"/>
              <a:ext cx="56" cy="9"/>
            </a:xfrm>
            <a:custGeom>
              <a:avLst/>
              <a:gdLst>
                <a:gd name="T0" fmla="*/ 6 w 6"/>
                <a:gd name="T1" fmla="*/ 0 h 1"/>
                <a:gd name="T2" fmla="*/ 0 w 6"/>
                <a:gd name="T3" fmla="*/ 1 h 1"/>
                <a:gd name="T4" fmla="*/ 1 w 6"/>
                <a:gd name="T5" fmla="*/ 1 h 1"/>
                <a:gd name="T6" fmla="*/ 4 w 6"/>
                <a:gd name="T7" fmla="*/ 1 h 1"/>
                <a:gd name="T8" fmla="*/ 5 w 6"/>
                <a:gd name="T9" fmla="*/ 1 h 1"/>
                <a:gd name="T10" fmla="*/ 6 w 6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cubicBezTo>
                    <a:pt x="4" y="0"/>
                    <a:pt x="3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4BA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1531" y="3613"/>
              <a:ext cx="253" cy="84"/>
            </a:xfrm>
            <a:custGeom>
              <a:avLst/>
              <a:gdLst>
                <a:gd name="T0" fmla="*/ 25 w 27"/>
                <a:gd name="T1" fmla="*/ 0 h 9"/>
                <a:gd name="T2" fmla="*/ 16 w 27"/>
                <a:gd name="T3" fmla="*/ 2 h 9"/>
                <a:gd name="T4" fmla="*/ 9 w 27"/>
                <a:gd name="T5" fmla="*/ 4 h 9"/>
                <a:gd name="T6" fmla="*/ 9 w 27"/>
                <a:gd name="T7" fmla="*/ 4 h 9"/>
                <a:gd name="T8" fmla="*/ 9 w 27"/>
                <a:gd name="T9" fmla="*/ 4 h 9"/>
                <a:gd name="T10" fmla="*/ 9 w 27"/>
                <a:gd name="T11" fmla="*/ 4 h 9"/>
                <a:gd name="T12" fmla="*/ 9 w 27"/>
                <a:gd name="T13" fmla="*/ 4 h 9"/>
                <a:gd name="T14" fmla="*/ 9 w 27"/>
                <a:gd name="T15" fmla="*/ 4 h 9"/>
                <a:gd name="T16" fmla="*/ 9 w 27"/>
                <a:gd name="T17" fmla="*/ 4 h 9"/>
                <a:gd name="T18" fmla="*/ 7 w 27"/>
                <a:gd name="T19" fmla="*/ 4 h 9"/>
                <a:gd name="T20" fmla="*/ 2 w 27"/>
                <a:gd name="T21" fmla="*/ 3 h 9"/>
                <a:gd name="T22" fmla="*/ 1 w 27"/>
                <a:gd name="T23" fmla="*/ 4 h 9"/>
                <a:gd name="T24" fmla="*/ 2 w 27"/>
                <a:gd name="T25" fmla="*/ 8 h 9"/>
                <a:gd name="T26" fmla="*/ 6 w 27"/>
                <a:gd name="T27" fmla="*/ 9 h 9"/>
                <a:gd name="T28" fmla="*/ 10 w 27"/>
                <a:gd name="T29" fmla="*/ 8 h 9"/>
                <a:gd name="T30" fmla="*/ 27 w 27"/>
                <a:gd name="T31" fmla="*/ 0 h 9"/>
                <a:gd name="T32" fmla="*/ 25 w 27"/>
                <a:gd name="T3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9">
                  <a:moveTo>
                    <a:pt x="25" y="0"/>
                  </a:moveTo>
                  <a:cubicBezTo>
                    <a:pt x="22" y="0"/>
                    <a:pt x="19" y="1"/>
                    <a:pt x="16" y="2"/>
                  </a:cubicBezTo>
                  <a:cubicBezTo>
                    <a:pt x="12" y="3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8" y="4"/>
                    <a:pt x="7" y="4"/>
                  </a:cubicBezTo>
                  <a:cubicBezTo>
                    <a:pt x="5" y="4"/>
                    <a:pt x="3" y="4"/>
                    <a:pt x="2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7"/>
                    <a:pt x="2" y="8"/>
                  </a:cubicBezTo>
                  <a:cubicBezTo>
                    <a:pt x="3" y="8"/>
                    <a:pt x="5" y="9"/>
                    <a:pt x="6" y="9"/>
                  </a:cubicBezTo>
                  <a:cubicBezTo>
                    <a:pt x="8" y="9"/>
                    <a:pt x="10" y="8"/>
                    <a:pt x="10" y="8"/>
                  </a:cubicBezTo>
                  <a:cubicBezTo>
                    <a:pt x="10" y="8"/>
                    <a:pt x="20" y="4"/>
                    <a:pt x="27" y="0"/>
                  </a:cubicBezTo>
                  <a:cubicBezTo>
                    <a:pt x="26" y="0"/>
                    <a:pt x="26" y="0"/>
                    <a:pt x="25" y="0"/>
                  </a:cubicBezTo>
                </a:path>
              </a:pathLst>
            </a:custGeom>
            <a:solidFill>
              <a:srgbClr val="28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1765" y="3594"/>
              <a:ext cx="75" cy="19"/>
            </a:xfrm>
            <a:custGeom>
              <a:avLst/>
              <a:gdLst>
                <a:gd name="T0" fmla="*/ 8 w 8"/>
                <a:gd name="T1" fmla="*/ 0 h 2"/>
                <a:gd name="T2" fmla="*/ 5 w 8"/>
                <a:gd name="T3" fmla="*/ 0 h 2"/>
                <a:gd name="T4" fmla="*/ 4 w 8"/>
                <a:gd name="T5" fmla="*/ 0 h 2"/>
                <a:gd name="T6" fmla="*/ 0 w 8"/>
                <a:gd name="T7" fmla="*/ 2 h 2"/>
                <a:gd name="T8" fmla="*/ 2 w 8"/>
                <a:gd name="T9" fmla="*/ 2 h 2"/>
                <a:gd name="T10" fmla="*/ 8 w 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2">
                  <a:moveTo>
                    <a:pt x="8" y="0"/>
                  </a:moveTo>
                  <a:cubicBezTo>
                    <a:pt x="7" y="0"/>
                    <a:pt x="6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3" y="1"/>
                    <a:pt x="1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4" y="1"/>
                    <a:pt x="6" y="1"/>
                    <a:pt x="8" y="0"/>
                  </a:cubicBezTo>
                </a:path>
              </a:pathLst>
            </a:custGeom>
            <a:solidFill>
              <a:srgbClr val="353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"/>
            <p:cNvSpPr>
              <a:spLocks noEditPoints="1"/>
            </p:cNvSpPr>
            <p:nvPr/>
          </p:nvSpPr>
          <p:spPr bwMode="auto">
            <a:xfrm>
              <a:off x="1550" y="3632"/>
              <a:ext cx="131" cy="18"/>
            </a:xfrm>
            <a:custGeom>
              <a:avLst/>
              <a:gdLst>
                <a:gd name="T0" fmla="*/ 7 w 14"/>
                <a:gd name="T1" fmla="*/ 2 h 2"/>
                <a:gd name="T2" fmla="*/ 7 w 14"/>
                <a:gd name="T3" fmla="*/ 2 h 2"/>
                <a:gd name="T4" fmla="*/ 7 w 14"/>
                <a:gd name="T5" fmla="*/ 2 h 2"/>
                <a:gd name="T6" fmla="*/ 7 w 14"/>
                <a:gd name="T7" fmla="*/ 2 h 2"/>
                <a:gd name="T8" fmla="*/ 7 w 14"/>
                <a:gd name="T9" fmla="*/ 2 h 2"/>
                <a:gd name="T10" fmla="*/ 7 w 14"/>
                <a:gd name="T11" fmla="*/ 2 h 2"/>
                <a:gd name="T12" fmla="*/ 7 w 14"/>
                <a:gd name="T13" fmla="*/ 2 h 2"/>
                <a:gd name="T14" fmla="*/ 7 w 14"/>
                <a:gd name="T15" fmla="*/ 2 h 2"/>
                <a:gd name="T16" fmla="*/ 0 w 14"/>
                <a:gd name="T17" fmla="*/ 1 h 2"/>
                <a:gd name="T18" fmla="*/ 0 w 14"/>
                <a:gd name="T19" fmla="*/ 1 h 2"/>
                <a:gd name="T20" fmla="*/ 5 w 14"/>
                <a:gd name="T21" fmla="*/ 2 h 2"/>
                <a:gd name="T22" fmla="*/ 7 w 14"/>
                <a:gd name="T23" fmla="*/ 2 h 2"/>
                <a:gd name="T24" fmla="*/ 5 w 14"/>
                <a:gd name="T25" fmla="*/ 2 h 2"/>
                <a:gd name="T26" fmla="*/ 0 w 14"/>
                <a:gd name="T27" fmla="*/ 1 h 2"/>
                <a:gd name="T28" fmla="*/ 14 w 14"/>
                <a:gd name="T29" fmla="*/ 0 h 2"/>
                <a:gd name="T30" fmla="*/ 7 w 14"/>
                <a:gd name="T31" fmla="*/ 2 h 2"/>
                <a:gd name="T32" fmla="*/ 14 w 14"/>
                <a:gd name="T3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2"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3" y="2"/>
                    <a:pt x="5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3" y="2"/>
                    <a:pt x="1" y="2"/>
                    <a:pt x="0" y="1"/>
                  </a:cubicBezTo>
                  <a:moveTo>
                    <a:pt x="14" y="0"/>
                  </a:moveTo>
                  <a:cubicBezTo>
                    <a:pt x="10" y="1"/>
                    <a:pt x="7" y="2"/>
                    <a:pt x="7" y="2"/>
                  </a:cubicBezTo>
                  <a:cubicBezTo>
                    <a:pt x="7" y="2"/>
                    <a:pt x="10" y="1"/>
                    <a:pt x="14" y="0"/>
                  </a:cubicBezTo>
                </a:path>
              </a:pathLst>
            </a:custGeom>
            <a:solidFill>
              <a:srgbClr val="14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4"/>
            <p:cNvSpPr>
              <a:spLocks/>
            </p:cNvSpPr>
            <p:nvPr/>
          </p:nvSpPr>
          <p:spPr bwMode="auto">
            <a:xfrm>
              <a:off x="2158" y="3379"/>
              <a:ext cx="458" cy="337"/>
            </a:xfrm>
            <a:custGeom>
              <a:avLst/>
              <a:gdLst>
                <a:gd name="T0" fmla="*/ 2 w 49"/>
                <a:gd name="T1" fmla="*/ 14 h 36"/>
                <a:gd name="T2" fmla="*/ 15 w 49"/>
                <a:gd name="T3" fmla="*/ 25 h 36"/>
                <a:gd name="T4" fmla="*/ 40 w 49"/>
                <a:gd name="T5" fmla="*/ 35 h 36"/>
                <a:gd name="T6" fmla="*/ 47 w 49"/>
                <a:gd name="T7" fmla="*/ 34 h 36"/>
                <a:gd name="T8" fmla="*/ 49 w 49"/>
                <a:gd name="T9" fmla="*/ 30 h 36"/>
                <a:gd name="T10" fmla="*/ 27 w 49"/>
                <a:gd name="T11" fmla="*/ 12 h 36"/>
                <a:gd name="T12" fmla="*/ 21 w 49"/>
                <a:gd name="T13" fmla="*/ 10 h 36"/>
                <a:gd name="T14" fmla="*/ 20 w 49"/>
                <a:gd name="T15" fmla="*/ 6 h 36"/>
                <a:gd name="T16" fmla="*/ 15 w 49"/>
                <a:gd name="T17" fmla="*/ 2 h 36"/>
                <a:gd name="T18" fmla="*/ 12 w 49"/>
                <a:gd name="T19" fmla="*/ 1 h 36"/>
                <a:gd name="T20" fmla="*/ 10 w 49"/>
                <a:gd name="T21" fmla="*/ 2 h 36"/>
                <a:gd name="T22" fmla="*/ 2 w 49"/>
                <a:gd name="T23" fmla="*/ 1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36">
                  <a:moveTo>
                    <a:pt x="2" y="14"/>
                  </a:moveTo>
                  <a:cubicBezTo>
                    <a:pt x="3" y="15"/>
                    <a:pt x="10" y="19"/>
                    <a:pt x="15" y="25"/>
                  </a:cubicBezTo>
                  <a:cubicBezTo>
                    <a:pt x="21" y="27"/>
                    <a:pt x="40" y="35"/>
                    <a:pt x="40" y="35"/>
                  </a:cubicBezTo>
                  <a:cubicBezTo>
                    <a:pt x="40" y="35"/>
                    <a:pt x="44" y="36"/>
                    <a:pt x="47" y="34"/>
                  </a:cubicBezTo>
                  <a:cubicBezTo>
                    <a:pt x="49" y="33"/>
                    <a:pt x="49" y="30"/>
                    <a:pt x="49" y="30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3" y="0"/>
                    <a:pt x="12" y="1"/>
                  </a:cubicBezTo>
                  <a:cubicBezTo>
                    <a:pt x="11" y="1"/>
                    <a:pt x="10" y="2"/>
                    <a:pt x="10" y="2"/>
                  </a:cubicBezTo>
                  <a:cubicBezTo>
                    <a:pt x="10" y="2"/>
                    <a:pt x="0" y="13"/>
                    <a:pt x="2" y="14"/>
                  </a:cubicBezTo>
                </a:path>
              </a:pathLst>
            </a:custGeom>
            <a:solidFill>
              <a:srgbClr val="19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5"/>
            <p:cNvSpPr>
              <a:spLocks/>
            </p:cNvSpPr>
            <p:nvPr/>
          </p:nvSpPr>
          <p:spPr bwMode="auto">
            <a:xfrm>
              <a:off x="2298" y="3389"/>
              <a:ext cx="365" cy="317"/>
            </a:xfrm>
            <a:custGeom>
              <a:avLst/>
              <a:gdLst>
                <a:gd name="T0" fmla="*/ 3 w 39"/>
                <a:gd name="T1" fmla="*/ 0 h 34"/>
                <a:gd name="T2" fmla="*/ 2 w 39"/>
                <a:gd name="T3" fmla="*/ 0 h 34"/>
                <a:gd name="T4" fmla="*/ 0 w 39"/>
                <a:gd name="T5" fmla="*/ 1 h 34"/>
                <a:gd name="T6" fmla="*/ 5 w 39"/>
                <a:gd name="T7" fmla="*/ 5 h 34"/>
                <a:gd name="T8" fmla="*/ 6 w 39"/>
                <a:gd name="T9" fmla="*/ 9 h 34"/>
                <a:gd name="T10" fmla="*/ 12 w 39"/>
                <a:gd name="T11" fmla="*/ 11 h 34"/>
                <a:gd name="T12" fmla="*/ 34 w 39"/>
                <a:gd name="T13" fmla="*/ 29 h 34"/>
                <a:gd name="T14" fmla="*/ 34 w 39"/>
                <a:gd name="T15" fmla="*/ 30 h 34"/>
                <a:gd name="T16" fmla="*/ 32 w 39"/>
                <a:gd name="T17" fmla="*/ 33 h 34"/>
                <a:gd name="T18" fmla="*/ 32 w 39"/>
                <a:gd name="T19" fmla="*/ 33 h 34"/>
                <a:gd name="T20" fmla="*/ 32 w 39"/>
                <a:gd name="T21" fmla="*/ 33 h 34"/>
                <a:gd name="T22" fmla="*/ 30 w 39"/>
                <a:gd name="T23" fmla="*/ 34 h 34"/>
                <a:gd name="T24" fmla="*/ 33 w 39"/>
                <a:gd name="T25" fmla="*/ 34 h 34"/>
                <a:gd name="T26" fmla="*/ 37 w 39"/>
                <a:gd name="T27" fmla="*/ 33 h 34"/>
                <a:gd name="T28" fmla="*/ 39 w 39"/>
                <a:gd name="T29" fmla="*/ 30 h 34"/>
                <a:gd name="T30" fmla="*/ 17 w 39"/>
                <a:gd name="T31" fmla="*/ 11 h 34"/>
                <a:gd name="T32" fmla="*/ 11 w 39"/>
                <a:gd name="T33" fmla="*/ 10 h 34"/>
                <a:gd name="T34" fmla="*/ 10 w 39"/>
                <a:gd name="T35" fmla="*/ 5 h 34"/>
                <a:gd name="T36" fmla="*/ 5 w 39"/>
                <a:gd name="T37" fmla="*/ 1 h 34"/>
                <a:gd name="T38" fmla="*/ 3 w 39"/>
                <a:gd name="T3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" h="34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29"/>
                    <a:pt x="34" y="30"/>
                    <a:pt x="34" y="30"/>
                  </a:cubicBezTo>
                  <a:cubicBezTo>
                    <a:pt x="34" y="31"/>
                    <a:pt x="34" y="32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1" y="34"/>
                    <a:pt x="31" y="34"/>
                    <a:pt x="30" y="34"/>
                  </a:cubicBezTo>
                  <a:cubicBezTo>
                    <a:pt x="31" y="34"/>
                    <a:pt x="32" y="34"/>
                    <a:pt x="33" y="34"/>
                  </a:cubicBezTo>
                  <a:cubicBezTo>
                    <a:pt x="35" y="34"/>
                    <a:pt x="36" y="34"/>
                    <a:pt x="37" y="33"/>
                  </a:cubicBezTo>
                  <a:cubicBezTo>
                    <a:pt x="39" y="32"/>
                    <a:pt x="39" y="30"/>
                    <a:pt x="39" y="3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3" y="0"/>
                    <a:pt x="3" y="0"/>
                  </a:cubicBezTo>
                </a:path>
              </a:pathLst>
            </a:custGeom>
            <a:solidFill>
              <a:srgbClr val="28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6"/>
            <p:cNvSpPr>
              <a:spLocks noEditPoints="1"/>
            </p:cNvSpPr>
            <p:nvPr/>
          </p:nvSpPr>
          <p:spPr bwMode="auto">
            <a:xfrm>
              <a:off x="2579" y="3669"/>
              <a:ext cx="37" cy="37"/>
            </a:xfrm>
            <a:custGeom>
              <a:avLst/>
              <a:gdLst>
                <a:gd name="T0" fmla="*/ 2 w 4"/>
                <a:gd name="T1" fmla="*/ 3 h 4"/>
                <a:gd name="T2" fmla="*/ 0 w 4"/>
                <a:gd name="T3" fmla="*/ 4 h 4"/>
                <a:gd name="T4" fmla="*/ 0 w 4"/>
                <a:gd name="T5" fmla="*/ 4 h 4"/>
                <a:gd name="T6" fmla="*/ 2 w 4"/>
                <a:gd name="T7" fmla="*/ 3 h 4"/>
                <a:gd name="T8" fmla="*/ 4 w 4"/>
                <a:gd name="T9" fmla="*/ 0 h 4"/>
                <a:gd name="T10" fmla="*/ 2 w 4"/>
                <a:gd name="T11" fmla="*/ 3 h 4"/>
                <a:gd name="T12" fmla="*/ 2 w 4"/>
                <a:gd name="T13" fmla="*/ 3 h 4"/>
                <a:gd name="T14" fmla="*/ 2 w 4"/>
                <a:gd name="T15" fmla="*/ 3 h 4"/>
                <a:gd name="T16" fmla="*/ 4 w 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2" y="3"/>
                  </a:move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2" y="3"/>
                  </a:cubicBezTo>
                  <a:moveTo>
                    <a:pt x="4" y="0"/>
                  </a:moveTo>
                  <a:cubicBezTo>
                    <a:pt x="4" y="1"/>
                    <a:pt x="4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2"/>
                    <a:pt x="4" y="1"/>
                    <a:pt x="4" y="0"/>
                  </a:cubicBezTo>
                </a:path>
              </a:pathLst>
            </a:custGeom>
            <a:solidFill>
              <a:srgbClr val="14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7"/>
            <p:cNvSpPr>
              <a:spLocks/>
            </p:cNvSpPr>
            <p:nvPr/>
          </p:nvSpPr>
          <p:spPr bwMode="auto">
            <a:xfrm>
              <a:off x="998" y="2996"/>
              <a:ext cx="702" cy="589"/>
            </a:xfrm>
            <a:custGeom>
              <a:avLst/>
              <a:gdLst>
                <a:gd name="T0" fmla="*/ 62 w 75"/>
                <a:gd name="T1" fmla="*/ 0 h 63"/>
                <a:gd name="T2" fmla="*/ 35 w 75"/>
                <a:gd name="T3" fmla="*/ 31 h 63"/>
                <a:gd name="T4" fmla="*/ 21 w 75"/>
                <a:gd name="T5" fmla="*/ 18 h 63"/>
                <a:gd name="T6" fmla="*/ 14 w 75"/>
                <a:gd name="T7" fmla="*/ 26 h 63"/>
                <a:gd name="T8" fmla="*/ 22 w 75"/>
                <a:gd name="T9" fmla="*/ 24 h 63"/>
                <a:gd name="T10" fmla="*/ 25 w 75"/>
                <a:gd name="T11" fmla="*/ 32 h 63"/>
                <a:gd name="T12" fmla="*/ 19 w 75"/>
                <a:gd name="T13" fmla="*/ 37 h 63"/>
                <a:gd name="T14" fmla="*/ 12 w 75"/>
                <a:gd name="T15" fmla="*/ 27 h 63"/>
                <a:gd name="T16" fmla="*/ 20 w 75"/>
                <a:gd name="T17" fmla="*/ 41 h 63"/>
                <a:gd name="T18" fmla="*/ 6 w 75"/>
                <a:gd name="T19" fmla="*/ 49 h 63"/>
                <a:gd name="T20" fmla="*/ 10 w 75"/>
                <a:gd name="T21" fmla="*/ 55 h 63"/>
                <a:gd name="T22" fmla="*/ 23 w 75"/>
                <a:gd name="T23" fmla="*/ 45 h 63"/>
                <a:gd name="T24" fmla="*/ 11 w 75"/>
                <a:gd name="T25" fmla="*/ 57 h 63"/>
                <a:gd name="T26" fmla="*/ 17 w 75"/>
                <a:gd name="T27" fmla="*/ 60 h 63"/>
                <a:gd name="T28" fmla="*/ 27 w 75"/>
                <a:gd name="T29" fmla="*/ 46 h 63"/>
                <a:gd name="T30" fmla="*/ 22 w 75"/>
                <a:gd name="T31" fmla="*/ 59 h 63"/>
                <a:gd name="T32" fmla="*/ 27 w 75"/>
                <a:gd name="T33" fmla="*/ 61 h 63"/>
                <a:gd name="T34" fmla="*/ 31 w 75"/>
                <a:gd name="T35" fmla="*/ 46 h 63"/>
                <a:gd name="T36" fmla="*/ 38 w 75"/>
                <a:gd name="T37" fmla="*/ 38 h 63"/>
                <a:gd name="T38" fmla="*/ 75 w 75"/>
                <a:gd name="T39" fmla="*/ 14 h 63"/>
                <a:gd name="T40" fmla="*/ 62 w 75"/>
                <a:gd name="T4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63">
                  <a:moveTo>
                    <a:pt x="62" y="0"/>
                  </a:moveTo>
                  <a:cubicBezTo>
                    <a:pt x="62" y="0"/>
                    <a:pt x="45" y="27"/>
                    <a:pt x="35" y="31"/>
                  </a:cubicBezTo>
                  <a:cubicBezTo>
                    <a:pt x="35" y="31"/>
                    <a:pt x="31" y="18"/>
                    <a:pt x="21" y="18"/>
                  </a:cubicBezTo>
                  <a:cubicBezTo>
                    <a:pt x="15" y="18"/>
                    <a:pt x="9" y="23"/>
                    <a:pt x="14" y="26"/>
                  </a:cubicBezTo>
                  <a:cubicBezTo>
                    <a:pt x="18" y="26"/>
                    <a:pt x="17" y="23"/>
                    <a:pt x="22" y="24"/>
                  </a:cubicBezTo>
                  <a:cubicBezTo>
                    <a:pt x="26" y="25"/>
                    <a:pt x="26" y="30"/>
                    <a:pt x="25" y="32"/>
                  </a:cubicBezTo>
                  <a:cubicBezTo>
                    <a:pt x="25" y="34"/>
                    <a:pt x="23" y="37"/>
                    <a:pt x="19" y="37"/>
                  </a:cubicBezTo>
                  <a:cubicBezTo>
                    <a:pt x="16" y="36"/>
                    <a:pt x="15" y="28"/>
                    <a:pt x="12" y="27"/>
                  </a:cubicBezTo>
                  <a:cubicBezTo>
                    <a:pt x="7" y="25"/>
                    <a:pt x="4" y="42"/>
                    <a:pt x="20" y="41"/>
                  </a:cubicBezTo>
                  <a:cubicBezTo>
                    <a:pt x="20" y="47"/>
                    <a:pt x="12" y="50"/>
                    <a:pt x="6" y="49"/>
                  </a:cubicBezTo>
                  <a:cubicBezTo>
                    <a:pt x="0" y="48"/>
                    <a:pt x="1" y="57"/>
                    <a:pt x="10" y="55"/>
                  </a:cubicBezTo>
                  <a:cubicBezTo>
                    <a:pt x="18" y="53"/>
                    <a:pt x="20" y="50"/>
                    <a:pt x="23" y="45"/>
                  </a:cubicBezTo>
                  <a:cubicBezTo>
                    <a:pt x="24" y="54"/>
                    <a:pt x="13" y="55"/>
                    <a:pt x="11" y="57"/>
                  </a:cubicBezTo>
                  <a:cubicBezTo>
                    <a:pt x="10" y="58"/>
                    <a:pt x="9" y="63"/>
                    <a:pt x="17" y="60"/>
                  </a:cubicBezTo>
                  <a:cubicBezTo>
                    <a:pt x="24" y="57"/>
                    <a:pt x="27" y="48"/>
                    <a:pt x="27" y="46"/>
                  </a:cubicBezTo>
                  <a:cubicBezTo>
                    <a:pt x="29" y="50"/>
                    <a:pt x="22" y="56"/>
                    <a:pt x="22" y="59"/>
                  </a:cubicBezTo>
                  <a:cubicBezTo>
                    <a:pt x="22" y="61"/>
                    <a:pt x="24" y="62"/>
                    <a:pt x="27" y="61"/>
                  </a:cubicBezTo>
                  <a:cubicBezTo>
                    <a:pt x="28" y="60"/>
                    <a:pt x="29" y="52"/>
                    <a:pt x="31" y="46"/>
                  </a:cubicBezTo>
                  <a:cubicBezTo>
                    <a:pt x="35" y="43"/>
                    <a:pt x="36" y="41"/>
                    <a:pt x="38" y="38"/>
                  </a:cubicBezTo>
                  <a:cubicBezTo>
                    <a:pt x="38" y="38"/>
                    <a:pt x="62" y="30"/>
                    <a:pt x="75" y="14"/>
                  </a:cubicBezTo>
                  <a:lnTo>
                    <a:pt x="62" y="0"/>
                  </a:lnTo>
                  <a:close/>
                </a:path>
              </a:pathLst>
            </a:custGeom>
            <a:solidFill>
              <a:srgbClr val="F9E3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8"/>
            <p:cNvSpPr>
              <a:spLocks/>
            </p:cNvSpPr>
            <p:nvPr/>
          </p:nvSpPr>
          <p:spPr bwMode="auto">
            <a:xfrm>
              <a:off x="2457" y="2996"/>
              <a:ext cx="711" cy="589"/>
            </a:xfrm>
            <a:custGeom>
              <a:avLst/>
              <a:gdLst>
                <a:gd name="T0" fmla="*/ 14 w 76"/>
                <a:gd name="T1" fmla="*/ 0 h 63"/>
                <a:gd name="T2" fmla="*/ 40 w 76"/>
                <a:gd name="T3" fmla="*/ 31 h 63"/>
                <a:gd name="T4" fmla="*/ 54 w 76"/>
                <a:gd name="T5" fmla="*/ 18 h 63"/>
                <a:gd name="T6" fmla="*/ 61 w 76"/>
                <a:gd name="T7" fmla="*/ 26 h 63"/>
                <a:gd name="T8" fmla="*/ 53 w 76"/>
                <a:gd name="T9" fmla="*/ 24 h 63"/>
                <a:gd name="T10" fmla="*/ 50 w 76"/>
                <a:gd name="T11" fmla="*/ 32 h 63"/>
                <a:gd name="T12" fmla="*/ 56 w 76"/>
                <a:gd name="T13" fmla="*/ 37 h 63"/>
                <a:gd name="T14" fmla="*/ 63 w 76"/>
                <a:gd name="T15" fmla="*/ 27 h 63"/>
                <a:gd name="T16" fmla="*/ 55 w 76"/>
                <a:gd name="T17" fmla="*/ 41 h 63"/>
                <a:gd name="T18" fmla="*/ 69 w 76"/>
                <a:gd name="T19" fmla="*/ 49 h 63"/>
                <a:gd name="T20" fmla="*/ 65 w 76"/>
                <a:gd name="T21" fmla="*/ 55 h 63"/>
                <a:gd name="T22" fmla="*/ 52 w 76"/>
                <a:gd name="T23" fmla="*/ 45 h 63"/>
                <a:gd name="T24" fmla="*/ 64 w 76"/>
                <a:gd name="T25" fmla="*/ 57 h 63"/>
                <a:gd name="T26" fmla="*/ 59 w 76"/>
                <a:gd name="T27" fmla="*/ 60 h 63"/>
                <a:gd name="T28" fmla="*/ 48 w 76"/>
                <a:gd name="T29" fmla="*/ 46 h 63"/>
                <a:gd name="T30" fmla="*/ 53 w 76"/>
                <a:gd name="T31" fmla="*/ 59 h 63"/>
                <a:gd name="T32" fmla="*/ 48 w 76"/>
                <a:gd name="T33" fmla="*/ 61 h 63"/>
                <a:gd name="T34" fmla="*/ 44 w 76"/>
                <a:gd name="T35" fmla="*/ 46 h 63"/>
                <a:gd name="T36" fmla="*/ 37 w 76"/>
                <a:gd name="T37" fmla="*/ 38 h 63"/>
                <a:gd name="T38" fmla="*/ 0 w 76"/>
                <a:gd name="T39" fmla="*/ 14 h 63"/>
                <a:gd name="T40" fmla="*/ 14 w 76"/>
                <a:gd name="T4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63">
                  <a:moveTo>
                    <a:pt x="14" y="0"/>
                  </a:moveTo>
                  <a:cubicBezTo>
                    <a:pt x="14" y="0"/>
                    <a:pt x="30" y="27"/>
                    <a:pt x="40" y="31"/>
                  </a:cubicBezTo>
                  <a:cubicBezTo>
                    <a:pt x="40" y="31"/>
                    <a:pt x="44" y="18"/>
                    <a:pt x="54" y="18"/>
                  </a:cubicBezTo>
                  <a:cubicBezTo>
                    <a:pt x="60" y="18"/>
                    <a:pt x="67" y="23"/>
                    <a:pt x="61" y="26"/>
                  </a:cubicBezTo>
                  <a:cubicBezTo>
                    <a:pt x="57" y="26"/>
                    <a:pt x="58" y="23"/>
                    <a:pt x="53" y="24"/>
                  </a:cubicBezTo>
                  <a:cubicBezTo>
                    <a:pt x="50" y="25"/>
                    <a:pt x="49" y="30"/>
                    <a:pt x="50" y="32"/>
                  </a:cubicBezTo>
                  <a:cubicBezTo>
                    <a:pt x="50" y="34"/>
                    <a:pt x="52" y="37"/>
                    <a:pt x="56" y="37"/>
                  </a:cubicBezTo>
                  <a:cubicBezTo>
                    <a:pt x="60" y="36"/>
                    <a:pt x="60" y="28"/>
                    <a:pt x="63" y="27"/>
                  </a:cubicBezTo>
                  <a:cubicBezTo>
                    <a:pt x="69" y="25"/>
                    <a:pt x="71" y="42"/>
                    <a:pt x="55" y="41"/>
                  </a:cubicBezTo>
                  <a:cubicBezTo>
                    <a:pt x="55" y="47"/>
                    <a:pt x="63" y="50"/>
                    <a:pt x="69" y="49"/>
                  </a:cubicBezTo>
                  <a:cubicBezTo>
                    <a:pt x="76" y="48"/>
                    <a:pt x="75" y="57"/>
                    <a:pt x="65" y="55"/>
                  </a:cubicBezTo>
                  <a:cubicBezTo>
                    <a:pt x="58" y="53"/>
                    <a:pt x="55" y="50"/>
                    <a:pt x="52" y="45"/>
                  </a:cubicBezTo>
                  <a:cubicBezTo>
                    <a:pt x="51" y="54"/>
                    <a:pt x="62" y="55"/>
                    <a:pt x="64" y="57"/>
                  </a:cubicBezTo>
                  <a:cubicBezTo>
                    <a:pt x="66" y="58"/>
                    <a:pt x="66" y="63"/>
                    <a:pt x="59" y="60"/>
                  </a:cubicBezTo>
                  <a:cubicBezTo>
                    <a:pt x="51" y="57"/>
                    <a:pt x="48" y="48"/>
                    <a:pt x="48" y="46"/>
                  </a:cubicBezTo>
                  <a:cubicBezTo>
                    <a:pt x="46" y="50"/>
                    <a:pt x="53" y="56"/>
                    <a:pt x="53" y="59"/>
                  </a:cubicBezTo>
                  <a:cubicBezTo>
                    <a:pt x="53" y="61"/>
                    <a:pt x="51" y="62"/>
                    <a:pt x="48" y="61"/>
                  </a:cubicBezTo>
                  <a:cubicBezTo>
                    <a:pt x="47" y="60"/>
                    <a:pt x="46" y="52"/>
                    <a:pt x="44" y="46"/>
                  </a:cubicBezTo>
                  <a:cubicBezTo>
                    <a:pt x="40" y="43"/>
                    <a:pt x="39" y="41"/>
                    <a:pt x="37" y="38"/>
                  </a:cubicBezTo>
                  <a:cubicBezTo>
                    <a:pt x="37" y="38"/>
                    <a:pt x="13" y="30"/>
                    <a:pt x="0" y="14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F9E3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9"/>
            <p:cNvSpPr>
              <a:spLocks/>
            </p:cNvSpPr>
            <p:nvPr/>
          </p:nvSpPr>
          <p:spPr bwMode="auto">
            <a:xfrm>
              <a:off x="1522" y="2687"/>
              <a:ext cx="1113" cy="683"/>
            </a:xfrm>
            <a:custGeom>
              <a:avLst/>
              <a:gdLst>
                <a:gd name="T0" fmla="*/ 95 w 119"/>
                <a:gd name="T1" fmla="*/ 5 h 73"/>
                <a:gd name="T2" fmla="*/ 60 w 119"/>
                <a:gd name="T3" fmla="*/ 1 h 73"/>
                <a:gd name="T4" fmla="*/ 24 w 119"/>
                <a:gd name="T5" fmla="*/ 5 h 73"/>
                <a:gd name="T6" fmla="*/ 0 w 119"/>
                <a:gd name="T7" fmla="*/ 35 h 73"/>
                <a:gd name="T8" fmla="*/ 6 w 119"/>
                <a:gd name="T9" fmla="*/ 46 h 73"/>
                <a:gd name="T10" fmla="*/ 19 w 119"/>
                <a:gd name="T11" fmla="*/ 52 h 73"/>
                <a:gd name="T12" fmla="*/ 26 w 119"/>
                <a:gd name="T13" fmla="*/ 43 h 73"/>
                <a:gd name="T14" fmla="*/ 24 w 119"/>
                <a:gd name="T15" fmla="*/ 66 h 73"/>
                <a:gd name="T16" fmla="*/ 60 w 119"/>
                <a:gd name="T17" fmla="*/ 73 h 73"/>
                <a:gd name="T18" fmla="*/ 95 w 119"/>
                <a:gd name="T19" fmla="*/ 66 h 73"/>
                <a:gd name="T20" fmla="*/ 93 w 119"/>
                <a:gd name="T21" fmla="*/ 43 h 73"/>
                <a:gd name="T22" fmla="*/ 101 w 119"/>
                <a:gd name="T23" fmla="*/ 52 h 73"/>
                <a:gd name="T24" fmla="*/ 112 w 119"/>
                <a:gd name="T25" fmla="*/ 46 h 73"/>
                <a:gd name="T26" fmla="*/ 119 w 119"/>
                <a:gd name="T27" fmla="*/ 35 h 73"/>
                <a:gd name="T28" fmla="*/ 95 w 119"/>
                <a:gd name="T29" fmla="*/ 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9" h="73">
                  <a:moveTo>
                    <a:pt x="95" y="5"/>
                  </a:moveTo>
                  <a:cubicBezTo>
                    <a:pt x="90" y="1"/>
                    <a:pt x="73" y="0"/>
                    <a:pt x="60" y="1"/>
                  </a:cubicBezTo>
                  <a:cubicBezTo>
                    <a:pt x="46" y="0"/>
                    <a:pt x="29" y="2"/>
                    <a:pt x="24" y="5"/>
                  </a:cubicBezTo>
                  <a:cubicBezTo>
                    <a:pt x="11" y="12"/>
                    <a:pt x="0" y="35"/>
                    <a:pt x="0" y="35"/>
                  </a:cubicBezTo>
                  <a:cubicBezTo>
                    <a:pt x="0" y="35"/>
                    <a:pt x="2" y="42"/>
                    <a:pt x="6" y="46"/>
                  </a:cubicBezTo>
                  <a:cubicBezTo>
                    <a:pt x="11" y="50"/>
                    <a:pt x="19" y="52"/>
                    <a:pt x="19" y="52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4" y="66"/>
                    <a:pt x="38" y="73"/>
                    <a:pt x="60" y="73"/>
                  </a:cubicBezTo>
                  <a:cubicBezTo>
                    <a:pt x="81" y="73"/>
                    <a:pt x="95" y="66"/>
                    <a:pt x="95" y="66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1" y="52"/>
                    <a:pt x="107" y="50"/>
                    <a:pt x="112" y="46"/>
                  </a:cubicBezTo>
                  <a:cubicBezTo>
                    <a:pt x="116" y="42"/>
                    <a:pt x="119" y="35"/>
                    <a:pt x="119" y="35"/>
                  </a:cubicBezTo>
                  <a:cubicBezTo>
                    <a:pt x="119" y="35"/>
                    <a:pt x="105" y="12"/>
                    <a:pt x="95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0"/>
            <p:cNvSpPr>
              <a:spLocks/>
            </p:cNvSpPr>
            <p:nvPr/>
          </p:nvSpPr>
          <p:spPr bwMode="auto">
            <a:xfrm>
              <a:off x="2008" y="2818"/>
              <a:ext cx="141" cy="458"/>
            </a:xfrm>
            <a:custGeom>
              <a:avLst/>
              <a:gdLst>
                <a:gd name="T0" fmla="*/ 141 w 141"/>
                <a:gd name="T1" fmla="*/ 66 h 458"/>
                <a:gd name="T2" fmla="*/ 75 w 141"/>
                <a:gd name="T3" fmla="*/ 0 h 458"/>
                <a:gd name="T4" fmla="*/ 0 w 141"/>
                <a:gd name="T5" fmla="*/ 66 h 458"/>
                <a:gd name="T6" fmla="*/ 56 w 141"/>
                <a:gd name="T7" fmla="*/ 131 h 458"/>
                <a:gd name="T8" fmla="*/ 0 w 141"/>
                <a:gd name="T9" fmla="*/ 374 h 458"/>
                <a:gd name="T10" fmla="*/ 75 w 141"/>
                <a:gd name="T11" fmla="*/ 458 h 458"/>
                <a:gd name="T12" fmla="*/ 141 w 141"/>
                <a:gd name="T13" fmla="*/ 374 h 458"/>
                <a:gd name="T14" fmla="*/ 85 w 141"/>
                <a:gd name="T15" fmla="*/ 131 h 458"/>
                <a:gd name="T16" fmla="*/ 141 w 141"/>
                <a:gd name="T17" fmla="*/ 66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458">
                  <a:moveTo>
                    <a:pt x="141" y="66"/>
                  </a:moveTo>
                  <a:lnTo>
                    <a:pt x="75" y="0"/>
                  </a:lnTo>
                  <a:lnTo>
                    <a:pt x="0" y="66"/>
                  </a:lnTo>
                  <a:lnTo>
                    <a:pt x="56" y="131"/>
                  </a:lnTo>
                  <a:lnTo>
                    <a:pt x="0" y="374"/>
                  </a:lnTo>
                  <a:lnTo>
                    <a:pt x="75" y="458"/>
                  </a:lnTo>
                  <a:lnTo>
                    <a:pt x="141" y="374"/>
                  </a:lnTo>
                  <a:lnTo>
                    <a:pt x="85" y="131"/>
                  </a:lnTo>
                  <a:lnTo>
                    <a:pt x="141" y="66"/>
                  </a:lnTo>
                  <a:close/>
                </a:path>
              </a:pathLst>
            </a:custGeom>
            <a:solidFill>
              <a:srgbClr val="E72C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1"/>
            <p:cNvSpPr>
              <a:spLocks/>
            </p:cNvSpPr>
            <p:nvPr/>
          </p:nvSpPr>
          <p:spPr bwMode="auto">
            <a:xfrm>
              <a:off x="1401" y="2108"/>
              <a:ext cx="1365" cy="692"/>
            </a:xfrm>
            <a:custGeom>
              <a:avLst/>
              <a:gdLst>
                <a:gd name="T0" fmla="*/ 0 w 146"/>
                <a:gd name="T1" fmla="*/ 0 h 74"/>
                <a:gd name="T2" fmla="*/ 75 w 146"/>
                <a:gd name="T3" fmla="*/ 74 h 74"/>
                <a:gd name="T4" fmla="*/ 146 w 146"/>
                <a:gd name="T5" fmla="*/ 0 h 74"/>
                <a:gd name="T6" fmla="*/ 0 w 146"/>
                <a:gd name="T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74">
                  <a:moveTo>
                    <a:pt x="0" y="0"/>
                  </a:moveTo>
                  <a:cubicBezTo>
                    <a:pt x="0" y="48"/>
                    <a:pt x="34" y="74"/>
                    <a:pt x="75" y="74"/>
                  </a:cubicBezTo>
                  <a:cubicBezTo>
                    <a:pt x="115" y="74"/>
                    <a:pt x="146" y="41"/>
                    <a:pt x="14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E3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Oval 32"/>
            <p:cNvSpPr>
              <a:spLocks noChangeArrowheads="1"/>
            </p:cNvSpPr>
            <p:nvPr/>
          </p:nvSpPr>
          <p:spPr bwMode="auto">
            <a:xfrm>
              <a:off x="1401" y="1921"/>
              <a:ext cx="1365" cy="402"/>
            </a:xfrm>
            <a:prstGeom prst="ellipse">
              <a:avLst/>
            </a:prstGeom>
            <a:solidFill>
              <a:srgbClr val="F5B3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33"/>
            <p:cNvSpPr>
              <a:spLocks noChangeArrowheads="1"/>
            </p:cNvSpPr>
            <p:nvPr/>
          </p:nvSpPr>
          <p:spPr bwMode="auto">
            <a:xfrm>
              <a:off x="1541" y="1958"/>
              <a:ext cx="1085" cy="271"/>
            </a:xfrm>
            <a:prstGeom prst="ellipse">
              <a:avLst/>
            </a:prstGeom>
            <a:solidFill>
              <a:srgbClr val="DF8F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4"/>
            <p:cNvSpPr>
              <a:spLocks/>
            </p:cNvSpPr>
            <p:nvPr/>
          </p:nvSpPr>
          <p:spPr bwMode="auto">
            <a:xfrm>
              <a:off x="1681" y="2435"/>
              <a:ext cx="271" cy="94"/>
            </a:xfrm>
            <a:custGeom>
              <a:avLst/>
              <a:gdLst>
                <a:gd name="T0" fmla="*/ 14 w 29"/>
                <a:gd name="T1" fmla="*/ 10 h 10"/>
                <a:gd name="T2" fmla="*/ 0 w 29"/>
                <a:gd name="T3" fmla="*/ 4 h 10"/>
                <a:gd name="T4" fmla="*/ 0 w 29"/>
                <a:gd name="T5" fmla="*/ 1 h 10"/>
                <a:gd name="T6" fmla="*/ 3 w 29"/>
                <a:gd name="T7" fmla="*/ 1 h 10"/>
                <a:gd name="T8" fmla="*/ 14 w 29"/>
                <a:gd name="T9" fmla="*/ 6 h 10"/>
                <a:gd name="T10" fmla="*/ 25 w 29"/>
                <a:gd name="T11" fmla="*/ 1 h 10"/>
                <a:gd name="T12" fmla="*/ 28 w 29"/>
                <a:gd name="T13" fmla="*/ 1 h 10"/>
                <a:gd name="T14" fmla="*/ 28 w 29"/>
                <a:gd name="T15" fmla="*/ 4 h 10"/>
                <a:gd name="T16" fmla="*/ 14 w 29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0">
                  <a:moveTo>
                    <a:pt x="14" y="10"/>
                  </a:moveTo>
                  <a:cubicBezTo>
                    <a:pt x="6" y="10"/>
                    <a:pt x="1" y="4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8" y="6"/>
                    <a:pt x="14" y="6"/>
                  </a:cubicBezTo>
                  <a:cubicBezTo>
                    <a:pt x="21" y="6"/>
                    <a:pt x="25" y="1"/>
                    <a:pt x="25" y="1"/>
                  </a:cubicBezTo>
                  <a:cubicBezTo>
                    <a:pt x="26" y="0"/>
                    <a:pt x="27" y="0"/>
                    <a:pt x="28" y="1"/>
                  </a:cubicBezTo>
                  <a:cubicBezTo>
                    <a:pt x="29" y="2"/>
                    <a:pt x="29" y="3"/>
                    <a:pt x="28" y="4"/>
                  </a:cubicBezTo>
                  <a:cubicBezTo>
                    <a:pt x="28" y="4"/>
                    <a:pt x="23" y="10"/>
                    <a:pt x="1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5"/>
            <p:cNvSpPr>
              <a:spLocks/>
            </p:cNvSpPr>
            <p:nvPr/>
          </p:nvSpPr>
          <p:spPr bwMode="auto">
            <a:xfrm>
              <a:off x="2167" y="2435"/>
              <a:ext cx="272" cy="94"/>
            </a:xfrm>
            <a:custGeom>
              <a:avLst/>
              <a:gdLst>
                <a:gd name="T0" fmla="*/ 14 w 29"/>
                <a:gd name="T1" fmla="*/ 10 h 10"/>
                <a:gd name="T2" fmla="*/ 0 w 29"/>
                <a:gd name="T3" fmla="*/ 4 h 10"/>
                <a:gd name="T4" fmla="*/ 1 w 29"/>
                <a:gd name="T5" fmla="*/ 1 h 10"/>
                <a:gd name="T6" fmla="*/ 3 w 29"/>
                <a:gd name="T7" fmla="*/ 1 h 10"/>
                <a:gd name="T8" fmla="*/ 14 w 29"/>
                <a:gd name="T9" fmla="*/ 6 h 10"/>
                <a:gd name="T10" fmla="*/ 26 w 29"/>
                <a:gd name="T11" fmla="*/ 1 h 10"/>
                <a:gd name="T12" fmla="*/ 28 w 29"/>
                <a:gd name="T13" fmla="*/ 1 h 10"/>
                <a:gd name="T14" fmla="*/ 28 w 29"/>
                <a:gd name="T15" fmla="*/ 4 h 10"/>
                <a:gd name="T16" fmla="*/ 14 w 29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0">
                  <a:moveTo>
                    <a:pt x="14" y="10"/>
                  </a:moveTo>
                  <a:cubicBezTo>
                    <a:pt x="6" y="10"/>
                    <a:pt x="1" y="4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3" y="0"/>
                    <a:pt x="3" y="1"/>
                  </a:cubicBezTo>
                  <a:cubicBezTo>
                    <a:pt x="3" y="1"/>
                    <a:pt x="8" y="6"/>
                    <a:pt x="14" y="6"/>
                  </a:cubicBezTo>
                  <a:cubicBezTo>
                    <a:pt x="21" y="6"/>
                    <a:pt x="26" y="1"/>
                    <a:pt x="26" y="1"/>
                  </a:cubicBezTo>
                  <a:cubicBezTo>
                    <a:pt x="26" y="0"/>
                    <a:pt x="28" y="0"/>
                    <a:pt x="28" y="1"/>
                  </a:cubicBezTo>
                  <a:cubicBezTo>
                    <a:pt x="29" y="2"/>
                    <a:pt x="29" y="3"/>
                    <a:pt x="28" y="4"/>
                  </a:cubicBezTo>
                  <a:cubicBezTo>
                    <a:pt x="28" y="4"/>
                    <a:pt x="23" y="10"/>
                    <a:pt x="1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6"/>
            <p:cNvSpPr>
              <a:spLocks/>
            </p:cNvSpPr>
            <p:nvPr/>
          </p:nvSpPr>
          <p:spPr bwMode="auto">
            <a:xfrm>
              <a:off x="1943" y="2622"/>
              <a:ext cx="271" cy="94"/>
            </a:xfrm>
            <a:custGeom>
              <a:avLst/>
              <a:gdLst>
                <a:gd name="T0" fmla="*/ 15 w 29"/>
                <a:gd name="T1" fmla="*/ 10 h 10"/>
                <a:gd name="T2" fmla="*/ 1 w 29"/>
                <a:gd name="T3" fmla="*/ 3 h 10"/>
                <a:gd name="T4" fmla="*/ 1 w 29"/>
                <a:gd name="T5" fmla="*/ 1 h 10"/>
                <a:gd name="T6" fmla="*/ 4 w 29"/>
                <a:gd name="T7" fmla="*/ 1 h 10"/>
                <a:gd name="T8" fmla="*/ 15 w 29"/>
                <a:gd name="T9" fmla="*/ 6 h 10"/>
                <a:gd name="T10" fmla="*/ 26 w 29"/>
                <a:gd name="T11" fmla="*/ 1 h 10"/>
                <a:gd name="T12" fmla="*/ 28 w 29"/>
                <a:gd name="T13" fmla="*/ 1 h 10"/>
                <a:gd name="T14" fmla="*/ 29 w 29"/>
                <a:gd name="T15" fmla="*/ 3 h 10"/>
                <a:gd name="T16" fmla="*/ 15 w 29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0">
                  <a:moveTo>
                    <a:pt x="15" y="10"/>
                  </a:moveTo>
                  <a:cubicBezTo>
                    <a:pt x="6" y="10"/>
                    <a:pt x="1" y="4"/>
                    <a:pt x="1" y="3"/>
                  </a:cubicBezTo>
                  <a:cubicBezTo>
                    <a:pt x="0" y="3"/>
                    <a:pt x="0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8" y="6"/>
                    <a:pt x="15" y="6"/>
                  </a:cubicBezTo>
                  <a:cubicBezTo>
                    <a:pt x="21" y="6"/>
                    <a:pt x="26" y="1"/>
                    <a:pt x="26" y="1"/>
                  </a:cubicBezTo>
                  <a:cubicBezTo>
                    <a:pt x="26" y="0"/>
                    <a:pt x="28" y="0"/>
                    <a:pt x="28" y="1"/>
                  </a:cubicBezTo>
                  <a:cubicBezTo>
                    <a:pt x="29" y="1"/>
                    <a:pt x="29" y="3"/>
                    <a:pt x="29" y="3"/>
                  </a:cubicBezTo>
                  <a:cubicBezTo>
                    <a:pt x="28" y="4"/>
                    <a:pt x="23" y="10"/>
                    <a:pt x="1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7"/>
            <p:cNvSpPr>
              <a:spLocks/>
            </p:cNvSpPr>
            <p:nvPr/>
          </p:nvSpPr>
          <p:spPr bwMode="auto">
            <a:xfrm>
              <a:off x="288" y="1164"/>
              <a:ext cx="383" cy="318"/>
            </a:xfrm>
            <a:custGeom>
              <a:avLst/>
              <a:gdLst>
                <a:gd name="T0" fmla="*/ 30 w 41"/>
                <a:gd name="T1" fmla="*/ 0 h 34"/>
                <a:gd name="T2" fmla="*/ 21 w 41"/>
                <a:gd name="T3" fmla="*/ 30 h 34"/>
                <a:gd name="T4" fmla="*/ 24 w 41"/>
                <a:gd name="T5" fmla="*/ 20 h 34"/>
                <a:gd name="T6" fmla="*/ 30 w 41"/>
                <a:gd name="T7" fmla="*/ 25 h 34"/>
                <a:gd name="T8" fmla="*/ 30 w 41"/>
                <a:gd name="T9" fmla="*/ 16 h 34"/>
                <a:gd name="T10" fmla="*/ 38 w 41"/>
                <a:gd name="T11" fmla="*/ 20 h 34"/>
                <a:gd name="T12" fmla="*/ 34 w 41"/>
                <a:gd name="T13" fmla="*/ 7 h 34"/>
                <a:gd name="T14" fmla="*/ 35 w 41"/>
                <a:gd name="T15" fmla="*/ 4 h 34"/>
                <a:gd name="T16" fmla="*/ 30 w 41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34">
                  <a:moveTo>
                    <a:pt x="30" y="0"/>
                  </a:moveTo>
                  <a:cubicBezTo>
                    <a:pt x="30" y="0"/>
                    <a:pt x="0" y="7"/>
                    <a:pt x="21" y="30"/>
                  </a:cubicBezTo>
                  <a:cubicBezTo>
                    <a:pt x="21" y="30"/>
                    <a:pt x="29" y="34"/>
                    <a:pt x="24" y="20"/>
                  </a:cubicBezTo>
                  <a:cubicBezTo>
                    <a:pt x="24" y="20"/>
                    <a:pt x="28" y="24"/>
                    <a:pt x="30" y="25"/>
                  </a:cubicBezTo>
                  <a:cubicBezTo>
                    <a:pt x="30" y="25"/>
                    <a:pt x="37" y="27"/>
                    <a:pt x="30" y="16"/>
                  </a:cubicBezTo>
                  <a:cubicBezTo>
                    <a:pt x="30" y="16"/>
                    <a:pt x="36" y="23"/>
                    <a:pt x="38" y="20"/>
                  </a:cubicBezTo>
                  <a:cubicBezTo>
                    <a:pt x="38" y="20"/>
                    <a:pt x="41" y="16"/>
                    <a:pt x="34" y="7"/>
                  </a:cubicBezTo>
                  <a:cubicBezTo>
                    <a:pt x="35" y="4"/>
                    <a:pt x="35" y="4"/>
                    <a:pt x="35" y="4"/>
                  </a:cubicBez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8"/>
            <p:cNvSpPr>
              <a:spLocks/>
            </p:cNvSpPr>
            <p:nvPr/>
          </p:nvSpPr>
          <p:spPr bwMode="auto">
            <a:xfrm>
              <a:off x="802" y="584"/>
              <a:ext cx="309" cy="346"/>
            </a:xfrm>
            <a:custGeom>
              <a:avLst/>
              <a:gdLst>
                <a:gd name="T0" fmla="*/ 1 w 33"/>
                <a:gd name="T1" fmla="*/ 30 h 37"/>
                <a:gd name="T2" fmla="*/ 27 w 33"/>
                <a:gd name="T3" fmla="*/ 14 h 37"/>
                <a:gd name="T4" fmla="*/ 18 w 33"/>
                <a:gd name="T5" fmla="*/ 19 h 37"/>
                <a:gd name="T6" fmla="*/ 25 w 33"/>
                <a:gd name="T7" fmla="*/ 23 h 37"/>
                <a:gd name="T8" fmla="*/ 16 w 33"/>
                <a:gd name="T9" fmla="*/ 26 h 37"/>
                <a:gd name="T10" fmla="*/ 22 w 33"/>
                <a:gd name="T11" fmla="*/ 33 h 37"/>
                <a:gd name="T12" fmla="*/ 9 w 33"/>
                <a:gd name="T13" fmla="*/ 32 h 37"/>
                <a:gd name="T14" fmla="*/ 6 w 33"/>
                <a:gd name="T15" fmla="*/ 34 h 37"/>
                <a:gd name="T16" fmla="*/ 1 w 33"/>
                <a:gd name="T17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7">
                  <a:moveTo>
                    <a:pt x="1" y="30"/>
                  </a:moveTo>
                  <a:cubicBezTo>
                    <a:pt x="1" y="30"/>
                    <a:pt x="0" y="0"/>
                    <a:pt x="27" y="14"/>
                  </a:cubicBezTo>
                  <a:cubicBezTo>
                    <a:pt x="27" y="14"/>
                    <a:pt x="33" y="20"/>
                    <a:pt x="18" y="19"/>
                  </a:cubicBezTo>
                  <a:cubicBezTo>
                    <a:pt x="18" y="19"/>
                    <a:pt x="24" y="21"/>
                    <a:pt x="25" y="23"/>
                  </a:cubicBezTo>
                  <a:cubicBezTo>
                    <a:pt x="26" y="24"/>
                    <a:pt x="29" y="30"/>
                    <a:pt x="16" y="26"/>
                  </a:cubicBezTo>
                  <a:cubicBezTo>
                    <a:pt x="16" y="26"/>
                    <a:pt x="24" y="30"/>
                    <a:pt x="22" y="33"/>
                  </a:cubicBezTo>
                  <a:cubicBezTo>
                    <a:pt x="22" y="33"/>
                    <a:pt x="20" y="37"/>
                    <a:pt x="9" y="32"/>
                  </a:cubicBezTo>
                  <a:cubicBezTo>
                    <a:pt x="6" y="34"/>
                    <a:pt x="6" y="34"/>
                    <a:pt x="6" y="34"/>
                  </a:cubicBezTo>
                  <a:lnTo>
                    <a:pt x="1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9"/>
            <p:cNvSpPr>
              <a:spLocks/>
            </p:cNvSpPr>
            <p:nvPr/>
          </p:nvSpPr>
          <p:spPr bwMode="auto">
            <a:xfrm>
              <a:off x="475" y="799"/>
              <a:ext cx="486" cy="449"/>
            </a:xfrm>
            <a:custGeom>
              <a:avLst/>
              <a:gdLst>
                <a:gd name="T0" fmla="*/ 46 w 52"/>
                <a:gd name="T1" fmla="*/ 28 h 48"/>
                <a:gd name="T2" fmla="*/ 38 w 52"/>
                <a:gd name="T3" fmla="*/ 7 h 48"/>
                <a:gd name="T4" fmla="*/ 7 w 52"/>
                <a:gd name="T5" fmla="*/ 11 h 48"/>
                <a:gd name="T6" fmla="*/ 11 w 52"/>
                <a:gd name="T7" fmla="*/ 41 h 48"/>
                <a:gd name="T8" fmla="*/ 34 w 52"/>
                <a:gd name="T9" fmla="*/ 43 h 48"/>
                <a:gd name="T10" fmla="*/ 37 w 52"/>
                <a:gd name="T11" fmla="*/ 46 h 48"/>
                <a:gd name="T12" fmla="*/ 45 w 52"/>
                <a:gd name="T13" fmla="*/ 45 h 48"/>
                <a:gd name="T14" fmla="*/ 50 w 52"/>
                <a:gd name="T15" fmla="*/ 38 h 48"/>
                <a:gd name="T16" fmla="*/ 49 w 52"/>
                <a:gd name="T17" fmla="*/ 31 h 48"/>
                <a:gd name="T18" fmla="*/ 46 w 52"/>
                <a:gd name="T19" fmla="*/ 2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48">
                  <a:moveTo>
                    <a:pt x="46" y="28"/>
                  </a:moveTo>
                  <a:cubicBezTo>
                    <a:pt x="47" y="21"/>
                    <a:pt x="45" y="12"/>
                    <a:pt x="38" y="7"/>
                  </a:cubicBezTo>
                  <a:cubicBezTo>
                    <a:pt x="28" y="0"/>
                    <a:pt x="15" y="1"/>
                    <a:pt x="7" y="11"/>
                  </a:cubicBezTo>
                  <a:cubicBezTo>
                    <a:pt x="0" y="20"/>
                    <a:pt x="2" y="34"/>
                    <a:pt x="11" y="41"/>
                  </a:cubicBezTo>
                  <a:cubicBezTo>
                    <a:pt x="18" y="46"/>
                    <a:pt x="27" y="47"/>
                    <a:pt x="34" y="43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40" y="48"/>
                    <a:pt x="43" y="47"/>
                    <a:pt x="45" y="45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2" y="36"/>
                    <a:pt x="51" y="33"/>
                    <a:pt x="49" y="31"/>
                  </a:cubicBezTo>
                  <a:lnTo>
                    <a:pt x="46" y="28"/>
                  </a:lnTo>
                  <a:close/>
                </a:path>
              </a:pathLst>
            </a:custGeom>
            <a:solidFill>
              <a:srgbClr val="FED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0"/>
            <p:cNvSpPr>
              <a:spLocks/>
            </p:cNvSpPr>
            <p:nvPr/>
          </p:nvSpPr>
          <p:spPr bwMode="auto">
            <a:xfrm>
              <a:off x="811" y="1070"/>
              <a:ext cx="216" cy="234"/>
            </a:xfrm>
            <a:custGeom>
              <a:avLst/>
              <a:gdLst>
                <a:gd name="T0" fmla="*/ 22 w 23"/>
                <a:gd name="T1" fmla="*/ 6 h 25"/>
                <a:gd name="T2" fmla="*/ 18 w 23"/>
                <a:gd name="T3" fmla="*/ 7 h 25"/>
                <a:gd name="T4" fmla="*/ 18 w 23"/>
                <a:gd name="T5" fmla="*/ 3 h 25"/>
                <a:gd name="T6" fmla="*/ 15 w 23"/>
                <a:gd name="T7" fmla="*/ 5 h 25"/>
                <a:gd name="T8" fmla="*/ 15 w 23"/>
                <a:gd name="T9" fmla="*/ 1 h 25"/>
                <a:gd name="T10" fmla="*/ 11 w 23"/>
                <a:gd name="T11" fmla="*/ 2 h 25"/>
                <a:gd name="T12" fmla="*/ 1 w 23"/>
                <a:gd name="T13" fmla="*/ 15 h 25"/>
                <a:gd name="T14" fmla="*/ 1 w 23"/>
                <a:gd name="T15" fmla="*/ 19 h 25"/>
                <a:gd name="T16" fmla="*/ 4 w 23"/>
                <a:gd name="T17" fmla="*/ 18 h 25"/>
                <a:gd name="T18" fmla="*/ 4 w 23"/>
                <a:gd name="T19" fmla="*/ 22 h 25"/>
                <a:gd name="T20" fmla="*/ 8 w 23"/>
                <a:gd name="T21" fmla="*/ 21 h 25"/>
                <a:gd name="T22" fmla="*/ 8 w 23"/>
                <a:gd name="T23" fmla="*/ 24 h 25"/>
                <a:gd name="T24" fmla="*/ 11 w 23"/>
                <a:gd name="T25" fmla="*/ 23 h 25"/>
                <a:gd name="T26" fmla="*/ 12 w 23"/>
                <a:gd name="T27" fmla="*/ 22 h 25"/>
                <a:gd name="T28" fmla="*/ 19 w 23"/>
                <a:gd name="T29" fmla="*/ 19 h 25"/>
                <a:gd name="T30" fmla="*/ 20 w 23"/>
                <a:gd name="T31" fmla="*/ 11 h 25"/>
                <a:gd name="T32" fmla="*/ 21 w 23"/>
                <a:gd name="T33" fmla="*/ 10 h 25"/>
                <a:gd name="T34" fmla="*/ 22 w 23"/>
                <a:gd name="T35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" h="25">
                  <a:moveTo>
                    <a:pt x="22" y="6"/>
                  </a:moveTo>
                  <a:cubicBezTo>
                    <a:pt x="21" y="5"/>
                    <a:pt x="19" y="6"/>
                    <a:pt x="18" y="7"/>
                  </a:cubicBezTo>
                  <a:cubicBezTo>
                    <a:pt x="19" y="6"/>
                    <a:pt x="19" y="4"/>
                    <a:pt x="18" y="3"/>
                  </a:cubicBezTo>
                  <a:cubicBezTo>
                    <a:pt x="17" y="3"/>
                    <a:pt x="16" y="3"/>
                    <a:pt x="15" y="5"/>
                  </a:cubicBezTo>
                  <a:cubicBezTo>
                    <a:pt x="16" y="3"/>
                    <a:pt x="16" y="1"/>
                    <a:pt x="15" y="1"/>
                  </a:cubicBezTo>
                  <a:cubicBezTo>
                    <a:pt x="14" y="0"/>
                    <a:pt x="12" y="1"/>
                    <a:pt x="11" y="2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7"/>
                    <a:pt x="0" y="18"/>
                    <a:pt x="1" y="19"/>
                  </a:cubicBezTo>
                  <a:cubicBezTo>
                    <a:pt x="2" y="20"/>
                    <a:pt x="3" y="19"/>
                    <a:pt x="4" y="18"/>
                  </a:cubicBezTo>
                  <a:cubicBezTo>
                    <a:pt x="3" y="19"/>
                    <a:pt x="3" y="21"/>
                    <a:pt x="4" y="22"/>
                  </a:cubicBezTo>
                  <a:cubicBezTo>
                    <a:pt x="5" y="23"/>
                    <a:pt x="7" y="22"/>
                    <a:pt x="8" y="21"/>
                  </a:cubicBezTo>
                  <a:cubicBezTo>
                    <a:pt x="7" y="22"/>
                    <a:pt x="7" y="24"/>
                    <a:pt x="8" y="24"/>
                  </a:cubicBezTo>
                  <a:cubicBezTo>
                    <a:pt x="8" y="25"/>
                    <a:pt x="10" y="25"/>
                    <a:pt x="11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4" y="23"/>
                    <a:pt x="17" y="22"/>
                    <a:pt x="19" y="19"/>
                  </a:cubicBezTo>
                  <a:cubicBezTo>
                    <a:pt x="22" y="16"/>
                    <a:pt x="22" y="13"/>
                    <a:pt x="20" y="1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3" y="9"/>
                    <a:pt x="23" y="7"/>
                    <a:pt x="22" y="6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1"/>
            <p:cNvSpPr>
              <a:spLocks/>
            </p:cNvSpPr>
            <p:nvPr/>
          </p:nvSpPr>
          <p:spPr bwMode="auto">
            <a:xfrm>
              <a:off x="381" y="1313"/>
              <a:ext cx="84" cy="141"/>
            </a:xfrm>
            <a:custGeom>
              <a:avLst/>
              <a:gdLst>
                <a:gd name="T0" fmla="*/ 0 w 9"/>
                <a:gd name="T1" fmla="*/ 0 h 15"/>
                <a:gd name="T2" fmla="*/ 1 w 9"/>
                <a:gd name="T3" fmla="*/ 2 h 15"/>
                <a:gd name="T4" fmla="*/ 3 w 9"/>
                <a:gd name="T5" fmla="*/ 8 h 15"/>
                <a:gd name="T6" fmla="*/ 5 w 9"/>
                <a:gd name="T7" fmla="*/ 11 h 15"/>
                <a:gd name="T8" fmla="*/ 6 w 9"/>
                <a:gd name="T9" fmla="*/ 12 h 15"/>
                <a:gd name="T10" fmla="*/ 7 w 9"/>
                <a:gd name="T11" fmla="*/ 13 h 15"/>
                <a:gd name="T12" fmla="*/ 9 w 9"/>
                <a:gd name="T13" fmla="*/ 14 h 15"/>
                <a:gd name="T14" fmla="*/ 9 w 9"/>
                <a:gd name="T15" fmla="*/ 15 h 15"/>
                <a:gd name="T16" fmla="*/ 6 w 9"/>
                <a:gd name="T17" fmla="*/ 14 h 15"/>
                <a:gd name="T18" fmla="*/ 5 w 9"/>
                <a:gd name="T19" fmla="*/ 13 h 15"/>
                <a:gd name="T20" fmla="*/ 4 w 9"/>
                <a:gd name="T21" fmla="*/ 12 h 15"/>
                <a:gd name="T22" fmla="*/ 2 w 9"/>
                <a:gd name="T23" fmla="*/ 9 h 15"/>
                <a:gd name="T24" fmla="*/ 0 w 9"/>
                <a:gd name="T25" fmla="*/ 6 h 15"/>
                <a:gd name="T26" fmla="*/ 0 w 9"/>
                <a:gd name="T27" fmla="*/ 3 h 15"/>
                <a:gd name="T28" fmla="*/ 0 w 9"/>
                <a:gd name="T2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5">
                  <a:moveTo>
                    <a:pt x="0" y="0"/>
                  </a:moveTo>
                  <a:cubicBezTo>
                    <a:pt x="0" y="0"/>
                    <a:pt x="0" y="1"/>
                    <a:pt x="1" y="2"/>
                  </a:cubicBezTo>
                  <a:cubicBezTo>
                    <a:pt x="1" y="4"/>
                    <a:pt x="2" y="6"/>
                    <a:pt x="3" y="8"/>
                  </a:cubicBezTo>
                  <a:cubicBezTo>
                    <a:pt x="4" y="9"/>
                    <a:pt x="4" y="10"/>
                    <a:pt x="5" y="11"/>
                  </a:cubicBezTo>
                  <a:cubicBezTo>
                    <a:pt x="5" y="11"/>
                    <a:pt x="6" y="12"/>
                    <a:pt x="6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3"/>
                    <a:pt x="8" y="14"/>
                    <a:pt x="9" y="14"/>
                  </a:cubicBezTo>
                  <a:cubicBezTo>
                    <a:pt x="9" y="14"/>
                    <a:pt x="9" y="15"/>
                    <a:pt x="9" y="15"/>
                  </a:cubicBezTo>
                  <a:cubicBezTo>
                    <a:pt x="9" y="15"/>
                    <a:pt x="8" y="15"/>
                    <a:pt x="6" y="14"/>
                  </a:cubicBezTo>
                  <a:cubicBezTo>
                    <a:pt x="6" y="13"/>
                    <a:pt x="6" y="13"/>
                    <a:pt x="5" y="13"/>
                  </a:cubicBezTo>
                  <a:cubicBezTo>
                    <a:pt x="5" y="13"/>
                    <a:pt x="4" y="12"/>
                    <a:pt x="4" y="12"/>
                  </a:cubicBezTo>
                  <a:cubicBezTo>
                    <a:pt x="3" y="11"/>
                    <a:pt x="2" y="10"/>
                    <a:pt x="2" y="9"/>
                  </a:cubicBezTo>
                  <a:cubicBezTo>
                    <a:pt x="1" y="8"/>
                    <a:pt x="1" y="7"/>
                    <a:pt x="0" y="6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2"/>
            <p:cNvSpPr>
              <a:spLocks/>
            </p:cNvSpPr>
            <p:nvPr/>
          </p:nvSpPr>
          <p:spPr bwMode="auto">
            <a:xfrm>
              <a:off x="344" y="1351"/>
              <a:ext cx="65" cy="103"/>
            </a:xfrm>
            <a:custGeom>
              <a:avLst/>
              <a:gdLst>
                <a:gd name="T0" fmla="*/ 1 w 7"/>
                <a:gd name="T1" fmla="*/ 0 h 11"/>
                <a:gd name="T2" fmla="*/ 1 w 7"/>
                <a:gd name="T3" fmla="*/ 2 h 11"/>
                <a:gd name="T4" fmla="*/ 2 w 7"/>
                <a:gd name="T5" fmla="*/ 4 h 11"/>
                <a:gd name="T6" fmla="*/ 3 w 7"/>
                <a:gd name="T7" fmla="*/ 5 h 11"/>
                <a:gd name="T8" fmla="*/ 3 w 7"/>
                <a:gd name="T9" fmla="*/ 6 h 11"/>
                <a:gd name="T10" fmla="*/ 4 w 7"/>
                <a:gd name="T11" fmla="*/ 8 h 11"/>
                <a:gd name="T12" fmla="*/ 6 w 7"/>
                <a:gd name="T13" fmla="*/ 10 h 11"/>
                <a:gd name="T14" fmla="*/ 7 w 7"/>
                <a:gd name="T15" fmla="*/ 11 h 11"/>
                <a:gd name="T16" fmla="*/ 5 w 7"/>
                <a:gd name="T17" fmla="*/ 11 h 11"/>
                <a:gd name="T18" fmla="*/ 3 w 7"/>
                <a:gd name="T19" fmla="*/ 9 h 11"/>
                <a:gd name="T20" fmla="*/ 2 w 7"/>
                <a:gd name="T21" fmla="*/ 7 h 11"/>
                <a:gd name="T22" fmla="*/ 1 w 7"/>
                <a:gd name="T23" fmla="*/ 6 h 11"/>
                <a:gd name="T24" fmla="*/ 1 w 7"/>
                <a:gd name="T25" fmla="*/ 5 h 11"/>
                <a:gd name="T26" fmla="*/ 0 w 7"/>
                <a:gd name="T27" fmla="*/ 2 h 11"/>
                <a:gd name="T28" fmla="*/ 1 w 7"/>
                <a:gd name="T2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11">
                  <a:moveTo>
                    <a:pt x="1" y="0"/>
                  </a:moveTo>
                  <a:cubicBezTo>
                    <a:pt x="1" y="0"/>
                    <a:pt x="1" y="1"/>
                    <a:pt x="1" y="2"/>
                  </a:cubicBezTo>
                  <a:cubicBezTo>
                    <a:pt x="1" y="3"/>
                    <a:pt x="2" y="3"/>
                    <a:pt x="2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8"/>
                    <a:pt x="4" y="8"/>
                  </a:cubicBezTo>
                  <a:cubicBezTo>
                    <a:pt x="5" y="9"/>
                    <a:pt x="5" y="9"/>
                    <a:pt x="6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5" y="11"/>
                  </a:cubicBezTo>
                  <a:cubicBezTo>
                    <a:pt x="5" y="10"/>
                    <a:pt x="4" y="10"/>
                    <a:pt x="3" y="9"/>
                  </a:cubicBezTo>
                  <a:cubicBezTo>
                    <a:pt x="3" y="9"/>
                    <a:pt x="2" y="8"/>
                    <a:pt x="2" y="7"/>
                  </a:cubicBezTo>
                  <a:cubicBezTo>
                    <a:pt x="2" y="7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3"/>
            <p:cNvSpPr>
              <a:spLocks/>
            </p:cNvSpPr>
            <p:nvPr/>
          </p:nvSpPr>
          <p:spPr bwMode="auto">
            <a:xfrm>
              <a:off x="849" y="631"/>
              <a:ext cx="168" cy="37"/>
            </a:xfrm>
            <a:custGeom>
              <a:avLst/>
              <a:gdLst>
                <a:gd name="T0" fmla="*/ 18 w 18"/>
                <a:gd name="T1" fmla="*/ 2 h 4"/>
                <a:gd name="T2" fmla="*/ 15 w 18"/>
                <a:gd name="T3" fmla="*/ 1 h 4"/>
                <a:gd name="T4" fmla="*/ 9 w 18"/>
                <a:gd name="T5" fmla="*/ 1 h 4"/>
                <a:gd name="T6" fmla="*/ 6 w 18"/>
                <a:gd name="T7" fmla="*/ 2 h 4"/>
                <a:gd name="T8" fmla="*/ 4 w 18"/>
                <a:gd name="T9" fmla="*/ 2 h 4"/>
                <a:gd name="T10" fmla="*/ 3 w 18"/>
                <a:gd name="T11" fmla="*/ 3 h 4"/>
                <a:gd name="T12" fmla="*/ 1 w 18"/>
                <a:gd name="T13" fmla="*/ 4 h 4"/>
                <a:gd name="T14" fmla="*/ 0 w 18"/>
                <a:gd name="T15" fmla="*/ 4 h 4"/>
                <a:gd name="T16" fmla="*/ 3 w 18"/>
                <a:gd name="T17" fmla="*/ 2 h 4"/>
                <a:gd name="T18" fmla="*/ 4 w 18"/>
                <a:gd name="T19" fmla="*/ 1 h 4"/>
                <a:gd name="T20" fmla="*/ 5 w 18"/>
                <a:gd name="T21" fmla="*/ 0 h 4"/>
                <a:gd name="T22" fmla="*/ 9 w 18"/>
                <a:gd name="T23" fmla="*/ 0 h 4"/>
                <a:gd name="T24" fmla="*/ 12 w 18"/>
                <a:gd name="T25" fmla="*/ 0 h 4"/>
                <a:gd name="T26" fmla="*/ 15 w 18"/>
                <a:gd name="T27" fmla="*/ 0 h 4"/>
                <a:gd name="T28" fmla="*/ 18 w 18"/>
                <a:gd name="T2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4">
                  <a:moveTo>
                    <a:pt x="18" y="2"/>
                  </a:moveTo>
                  <a:cubicBezTo>
                    <a:pt x="18" y="2"/>
                    <a:pt x="17" y="1"/>
                    <a:pt x="15" y="1"/>
                  </a:cubicBezTo>
                  <a:cubicBezTo>
                    <a:pt x="14" y="1"/>
                    <a:pt x="11" y="1"/>
                    <a:pt x="9" y="1"/>
                  </a:cubicBezTo>
                  <a:cubicBezTo>
                    <a:pt x="8" y="1"/>
                    <a:pt x="7" y="1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2" y="3"/>
                    <a:pt x="2" y="3"/>
                    <a:pt x="1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1" y="4"/>
                    <a:pt x="1" y="3"/>
                    <a:pt x="3" y="2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5" y="1"/>
                    <a:pt x="5" y="0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14" y="0"/>
                    <a:pt x="15" y="0"/>
                    <a:pt x="15" y="0"/>
                  </a:cubicBezTo>
                  <a:cubicBezTo>
                    <a:pt x="17" y="1"/>
                    <a:pt x="18" y="2"/>
                    <a:pt x="1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4"/>
            <p:cNvSpPr>
              <a:spLocks/>
            </p:cNvSpPr>
            <p:nvPr/>
          </p:nvSpPr>
          <p:spPr bwMode="auto">
            <a:xfrm>
              <a:off x="868" y="584"/>
              <a:ext cx="121" cy="28"/>
            </a:xfrm>
            <a:custGeom>
              <a:avLst/>
              <a:gdLst>
                <a:gd name="T0" fmla="*/ 13 w 13"/>
                <a:gd name="T1" fmla="*/ 2 h 3"/>
                <a:gd name="T2" fmla="*/ 11 w 13"/>
                <a:gd name="T3" fmla="*/ 2 h 3"/>
                <a:gd name="T4" fmla="*/ 9 w 13"/>
                <a:gd name="T5" fmla="*/ 1 h 3"/>
                <a:gd name="T6" fmla="*/ 8 w 13"/>
                <a:gd name="T7" fmla="*/ 1 h 3"/>
                <a:gd name="T8" fmla="*/ 7 w 13"/>
                <a:gd name="T9" fmla="*/ 2 h 3"/>
                <a:gd name="T10" fmla="*/ 4 w 13"/>
                <a:gd name="T11" fmla="*/ 2 h 3"/>
                <a:gd name="T12" fmla="*/ 2 w 13"/>
                <a:gd name="T13" fmla="*/ 3 h 3"/>
                <a:gd name="T14" fmla="*/ 0 w 13"/>
                <a:gd name="T15" fmla="*/ 3 h 3"/>
                <a:gd name="T16" fmla="*/ 2 w 13"/>
                <a:gd name="T17" fmla="*/ 2 h 3"/>
                <a:gd name="T18" fmla="*/ 4 w 13"/>
                <a:gd name="T19" fmla="*/ 1 h 3"/>
                <a:gd name="T20" fmla="*/ 6 w 13"/>
                <a:gd name="T21" fmla="*/ 0 h 3"/>
                <a:gd name="T22" fmla="*/ 8 w 13"/>
                <a:gd name="T23" fmla="*/ 0 h 3"/>
                <a:gd name="T24" fmla="*/ 9 w 13"/>
                <a:gd name="T25" fmla="*/ 0 h 3"/>
                <a:gd name="T26" fmla="*/ 11 w 13"/>
                <a:gd name="T27" fmla="*/ 1 h 3"/>
                <a:gd name="T28" fmla="*/ 13 w 13"/>
                <a:gd name="T2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3">
                  <a:moveTo>
                    <a:pt x="13" y="2"/>
                  </a:moveTo>
                  <a:cubicBezTo>
                    <a:pt x="13" y="2"/>
                    <a:pt x="12" y="2"/>
                    <a:pt x="11" y="2"/>
                  </a:cubicBezTo>
                  <a:cubicBezTo>
                    <a:pt x="10" y="1"/>
                    <a:pt x="10" y="2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2"/>
                    <a:pt x="7" y="1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4" y="2"/>
                    <a:pt x="3" y="2"/>
                    <a:pt x="2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10" y="0"/>
                    <a:pt x="11" y="0"/>
                    <a:pt x="11" y="1"/>
                  </a:cubicBezTo>
                  <a:cubicBezTo>
                    <a:pt x="13" y="1"/>
                    <a:pt x="13" y="2"/>
                    <a:pt x="1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5"/>
            <p:cNvSpPr>
              <a:spLocks/>
            </p:cNvSpPr>
            <p:nvPr/>
          </p:nvSpPr>
          <p:spPr bwMode="auto">
            <a:xfrm>
              <a:off x="970" y="1323"/>
              <a:ext cx="215" cy="205"/>
            </a:xfrm>
            <a:custGeom>
              <a:avLst/>
              <a:gdLst>
                <a:gd name="T0" fmla="*/ 23 w 23"/>
                <a:gd name="T1" fmla="*/ 22 h 22"/>
                <a:gd name="T2" fmla="*/ 19 w 23"/>
                <a:gd name="T3" fmla="*/ 19 h 22"/>
                <a:gd name="T4" fmla="*/ 11 w 23"/>
                <a:gd name="T5" fmla="*/ 12 h 22"/>
                <a:gd name="T6" fmla="*/ 3 w 23"/>
                <a:gd name="T7" fmla="*/ 4 h 22"/>
                <a:gd name="T8" fmla="*/ 0 w 23"/>
                <a:gd name="T9" fmla="*/ 0 h 22"/>
                <a:gd name="T10" fmla="*/ 4 w 23"/>
                <a:gd name="T11" fmla="*/ 3 h 22"/>
                <a:gd name="T12" fmla="*/ 12 w 23"/>
                <a:gd name="T13" fmla="*/ 11 h 22"/>
                <a:gd name="T14" fmla="*/ 19 w 23"/>
                <a:gd name="T15" fmla="*/ 18 h 22"/>
                <a:gd name="T16" fmla="*/ 23 w 23"/>
                <a:gd name="T1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2">
                  <a:moveTo>
                    <a:pt x="23" y="22"/>
                  </a:moveTo>
                  <a:cubicBezTo>
                    <a:pt x="23" y="22"/>
                    <a:pt x="21" y="21"/>
                    <a:pt x="19" y="19"/>
                  </a:cubicBezTo>
                  <a:cubicBezTo>
                    <a:pt x="16" y="17"/>
                    <a:pt x="13" y="15"/>
                    <a:pt x="11" y="12"/>
                  </a:cubicBezTo>
                  <a:cubicBezTo>
                    <a:pt x="8" y="9"/>
                    <a:pt x="5" y="6"/>
                    <a:pt x="3" y="4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0"/>
                    <a:pt x="2" y="2"/>
                    <a:pt x="4" y="3"/>
                  </a:cubicBezTo>
                  <a:cubicBezTo>
                    <a:pt x="6" y="5"/>
                    <a:pt x="9" y="8"/>
                    <a:pt x="12" y="11"/>
                  </a:cubicBezTo>
                  <a:cubicBezTo>
                    <a:pt x="15" y="13"/>
                    <a:pt x="18" y="16"/>
                    <a:pt x="19" y="18"/>
                  </a:cubicBezTo>
                  <a:cubicBezTo>
                    <a:pt x="21" y="21"/>
                    <a:pt x="23" y="22"/>
                    <a:pt x="2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6"/>
            <p:cNvSpPr>
              <a:spLocks/>
            </p:cNvSpPr>
            <p:nvPr/>
          </p:nvSpPr>
          <p:spPr bwMode="auto">
            <a:xfrm>
              <a:off x="1008" y="1285"/>
              <a:ext cx="290" cy="253"/>
            </a:xfrm>
            <a:custGeom>
              <a:avLst/>
              <a:gdLst>
                <a:gd name="T0" fmla="*/ 31 w 31"/>
                <a:gd name="T1" fmla="*/ 27 h 27"/>
                <a:gd name="T2" fmla="*/ 25 w 31"/>
                <a:gd name="T3" fmla="*/ 23 h 27"/>
                <a:gd name="T4" fmla="*/ 15 w 31"/>
                <a:gd name="T5" fmla="*/ 14 h 27"/>
                <a:gd name="T6" fmla="*/ 4 w 31"/>
                <a:gd name="T7" fmla="*/ 4 h 27"/>
                <a:gd name="T8" fmla="*/ 0 w 31"/>
                <a:gd name="T9" fmla="*/ 0 h 27"/>
                <a:gd name="T10" fmla="*/ 5 w 31"/>
                <a:gd name="T11" fmla="*/ 4 h 27"/>
                <a:gd name="T12" fmla="*/ 16 w 31"/>
                <a:gd name="T13" fmla="*/ 13 h 27"/>
                <a:gd name="T14" fmla="*/ 26 w 31"/>
                <a:gd name="T15" fmla="*/ 23 h 27"/>
                <a:gd name="T16" fmla="*/ 31 w 31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7">
                  <a:moveTo>
                    <a:pt x="31" y="27"/>
                  </a:moveTo>
                  <a:cubicBezTo>
                    <a:pt x="31" y="27"/>
                    <a:pt x="28" y="26"/>
                    <a:pt x="25" y="23"/>
                  </a:cubicBezTo>
                  <a:cubicBezTo>
                    <a:pt x="22" y="21"/>
                    <a:pt x="18" y="18"/>
                    <a:pt x="15" y="14"/>
                  </a:cubicBezTo>
                  <a:cubicBezTo>
                    <a:pt x="11" y="11"/>
                    <a:pt x="7" y="7"/>
                    <a:pt x="4" y="4"/>
                  </a:cubicBezTo>
                  <a:cubicBezTo>
                    <a:pt x="2" y="2"/>
                    <a:pt x="0" y="0"/>
                    <a:pt x="0" y="0"/>
                  </a:cubicBezTo>
                  <a:cubicBezTo>
                    <a:pt x="0" y="0"/>
                    <a:pt x="2" y="1"/>
                    <a:pt x="5" y="4"/>
                  </a:cubicBezTo>
                  <a:cubicBezTo>
                    <a:pt x="8" y="6"/>
                    <a:pt x="12" y="9"/>
                    <a:pt x="16" y="13"/>
                  </a:cubicBezTo>
                  <a:cubicBezTo>
                    <a:pt x="20" y="16"/>
                    <a:pt x="23" y="20"/>
                    <a:pt x="26" y="23"/>
                  </a:cubicBezTo>
                  <a:cubicBezTo>
                    <a:pt x="29" y="25"/>
                    <a:pt x="31" y="27"/>
                    <a:pt x="3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7"/>
            <p:cNvSpPr>
              <a:spLocks/>
            </p:cNvSpPr>
            <p:nvPr/>
          </p:nvSpPr>
          <p:spPr bwMode="auto">
            <a:xfrm>
              <a:off x="1036" y="1239"/>
              <a:ext cx="215" cy="177"/>
            </a:xfrm>
            <a:custGeom>
              <a:avLst/>
              <a:gdLst>
                <a:gd name="T0" fmla="*/ 23 w 23"/>
                <a:gd name="T1" fmla="*/ 19 h 19"/>
                <a:gd name="T2" fmla="*/ 19 w 23"/>
                <a:gd name="T3" fmla="*/ 16 h 19"/>
                <a:gd name="T4" fmla="*/ 11 w 23"/>
                <a:gd name="T5" fmla="*/ 10 h 19"/>
                <a:gd name="T6" fmla="*/ 3 w 23"/>
                <a:gd name="T7" fmla="*/ 3 h 19"/>
                <a:gd name="T8" fmla="*/ 0 w 23"/>
                <a:gd name="T9" fmla="*/ 0 h 19"/>
                <a:gd name="T10" fmla="*/ 4 w 23"/>
                <a:gd name="T11" fmla="*/ 2 h 19"/>
                <a:gd name="T12" fmla="*/ 12 w 23"/>
                <a:gd name="T13" fmla="*/ 8 h 19"/>
                <a:gd name="T14" fmla="*/ 20 w 23"/>
                <a:gd name="T15" fmla="*/ 15 h 19"/>
                <a:gd name="T16" fmla="*/ 23 w 23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9">
                  <a:moveTo>
                    <a:pt x="23" y="19"/>
                  </a:moveTo>
                  <a:cubicBezTo>
                    <a:pt x="23" y="19"/>
                    <a:pt x="22" y="18"/>
                    <a:pt x="19" y="16"/>
                  </a:cubicBezTo>
                  <a:cubicBezTo>
                    <a:pt x="17" y="15"/>
                    <a:pt x="14" y="12"/>
                    <a:pt x="11" y="10"/>
                  </a:cubicBezTo>
                  <a:cubicBezTo>
                    <a:pt x="8" y="8"/>
                    <a:pt x="5" y="5"/>
                    <a:pt x="3" y="3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1"/>
                    <a:pt x="4" y="2"/>
                  </a:cubicBezTo>
                  <a:cubicBezTo>
                    <a:pt x="6" y="4"/>
                    <a:pt x="9" y="6"/>
                    <a:pt x="12" y="8"/>
                  </a:cubicBezTo>
                  <a:cubicBezTo>
                    <a:pt x="15" y="11"/>
                    <a:pt x="18" y="13"/>
                    <a:pt x="20" y="15"/>
                  </a:cubicBezTo>
                  <a:cubicBezTo>
                    <a:pt x="22" y="17"/>
                    <a:pt x="23" y="19"/>
                    <a:pt x="23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8"/>
            <p:cNvSpPr>
              <a:spLocks/>
            </p:cNvSpPr>
            <p:nvPr/>
          </p:nvSpPr>
          <p:spPr bwMode="auto">
            <a:xfrm>
              <a:off x="1223" y="715"/>
              <a:ext cx="187" cy="262"/>
            </a:xfrm>
            <a:custGeom>
              <a:avLst/>
              <a:gdLst>
                <a:gd name="T0" fmla="*/ 19 w 20"/>
                <a:gd name="T1" fmla="*/ 10 h 28"/>
                <a:gd name="T2" fmla="*/ 0 w 20"/>
                <a:gd name="T3" fmla="*/ 22 h 28"/>
                <a:gd name="T4" fmla="*/ 6 w 20"/>
                <a:gd name="T5" fmla="*/ 18 h 28"/>
                <a:gd name="T6" fmla="*/ 7 w 20"/>
                <a:gd name="T7" fmla="*/ 24 h 28"/>
                <a:gd name="T8" fmla="*/ 12 w 20"/>
                <a:gd name="T9" fmla="*/ 19 h 28"/>
                <a:gd name="T10" fmla="*/ 14 w 20"/>
                <a:gd name="T11" fmla="*/ 25 h 28"/>
                <a:gd name="T12" fmla="*/ 18 w 20"/>
                <a:gd name="T13" fmla="*/ 16 h 28"/>
                <a:gd name="T14" fmla="*/ 20 w 20"/>
                <a:gd name="T15" fmla="*/ 15 h 28"/>
                <a:gd name="T16" fmla="*/ 19 w 20"/>
                <a:gd name="T17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8">
                  <a:moveTo>
                    <a:pt x="19" y="10"/>
                  </a:moveTo>
                  <a:cubicBezTo>
                    <a:pt x="19" y="10"/>
                    <a:pt x="0" y="0"/>
                    <a:pt x="0" y="22"/>
                  </a:cubicBezTo>
                  <a:cubicBezTo>
                    <a:pt x="0" y="22"/>
                    <a:pt x="3" y="28"/>
                    <a:pt x="6" y="18"/>
                  </a:cubicBezTo>
                  <a:cubicBezTo>
                    <a:pt x="6" y="18"/>
                    <a:pt x="7" y="22"/>
                    <a:pt x="7" y="24"/>
                  </a:cubicBezTo>
                  <a:cubicBezTo>
                    <a:pt x="7" y="24"/>
                    <a:pt x="10" y="28"/>
                    <a:pt x="12" y="19"/>
                  </a:cubicBezTo>
                  <a:cubicBezTo>
                    <a:pt x="12" y="19"/>
                    <a:pt x="12" y="25"/>
                    <a:pt x="14" y="25"/>
                  </a:cubicBezTo>
                  <a:cubicBezTo>
                    <a:pt x="14" y="25"/>
                    <a:pt x="18" y="24"/>
                    <a:pt x="18" y="16"/>
                  </a:cubicBezTo>
                  <a:cubicBezTo>
                    <a:pt x="20" y="15"/>
                    <a:pt x="20" y="15"/>
                    <a:pt x="20" y="15"/>
                  </a:cubicBezTo>
                  <a:lnTo>
                    <a:pt x="19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9"/>
            <p:cNvSpPr>
              <a:spLocks/>
            </p:cNvSpPr>
            <p:nvPr/>
          </p:nvSpPr>
          <p:spPr bwMode="auto">
            <a:xfrm>
              <a:off x="1662" y="603"/>
              <a:ext cx="206" cy="280"/>
            </a:xfrm>
            <a:custGeom>
              <a:avLst/>
              <a:gdLst>
                <a:gd name="T0" fmla="*/ 0 w 22"/>
                <a:gd name="T1" fmla="*/ 17 h 30"/>
                <a:gd name="T2" fmla="*/ 22 w 22"/>
                <a:gd name="T3" fmla="*/ 20 h 30"/>
                <a:gd name="T4" fmla="*/ 15 w 22"/>
                <a:gd name="T5" fmla="*/ 19 h 30"/>
                <a:gd name="T6" fmla="*/ 17 w 22"/>
                <a:gd name="T7" fmla="*/ 24 h 30"/>
                <a:gd name="T8" fmla="*/ 11 w 22"/>
                <a:gd name="T9" fmla="*/ 21 h 30"/>
                <a:gd name="T10" fmla="*/ 11 w 22"/>
                <a:gd name="T11" fmla="*/ 28 h 30"/>
                <a:gd name="T12" fmla="*/ 4 w 22"/>
                <a:gd name="T13" fmla="*/ 21 h 30"/>
                <a:gd name="T14" fmla="*/ 1 w 22"/>
                <a:gd name="T15" fmla="*/ 21 h 30"/>
                <a:gd name="T16" fmla="*/ 0 w 22"/>
                <a:gd name="T17" fmla="*/ 1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30">
                  <a:moveTo>
                    <a:pt x="0" y="17"/>
                  </a:moveTo>
                  <a:cubicBezTo>
                    <a:pt x="0" y="17"/>
                    <a:pt x="14" y="0"/>
                    <a:pt x="22" y="20"/>
                  </a:cubicBezTo>
                  <a:cubicBezTo>
                    <a:pt x="22" y="20"/>
                    <a:pt x="22" y="26"/>
                    <a:pt x="15" y="19"/>
                  </a:cubicBezTo>
                  <a:cubicBezTo>
                    <a:pt x="15" y="19"/>
                    <a:pt x="17" y="22"/>
                    <a:pt x="17" y="24"/>
                  </a:cubicBezTo>
                  <a:cubicBezTo>
                    <a:pt x="17" y="25"/>
                    <a:pt x="16" y="30"/>
                    <a:pt x="11" y="21"/>
                  </a:cubicBezTo>
                  <a:cubicBezTo>
                    <a:pt x="11" y="21"/>
                    <a:pt x="13" y="27"/>
                    <a:pt x="11" y="28"/>
                  </a:cubicBezTo>
                  <a:cubicBezTo>
                    <a:pt x="11" y="28"/>
                    <a:pt x="8" y="29"/>
                    <a:pt x="4" y="21"/>
                  </a:cubicBezTo>
                  <a:cubicBezTo>
                    <a:pt x="1" y="21"/>
                    <a:pt x="1" y="21"/>
                    <a:pt x="1" y="21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0"/>
            <p:cNvSpPr>
              <a:spLocks/>
            </p:cNvSpPr>
            <p:nvPr/>
          </p:nvSpPr>
          <p:spPr bwMode="auto">
            <a:xfrm>
              <a:off x="1382" y="640"/>
              <a:ext cx="308" cy="356"/>
            </a:xfrm>
            <a:custGeom>
              <a:avLst/>
              <a:gdLst>
                <a:gd name="T0" fmla="*/ 26 w 33"/>
                <a:gd name="T1" fmla="*/ 29 h 38"/>
                <a:gd name="T2" fmla="*/ 32 w 33"/>
                <a:gd name="T3" fmla="*/ 13 h 38"/>
                <a:gd name="T4" fmla="*/ 13 w 33"/>
                <a:gd name="T5" fmla="*/ 2 h 38"/>
                <a:gd name="T6" fmla="*/ 1 w 33"/>
                <a:gd name="T7" fmla="*/ 20 h 38"/>
                <a:gd name="T8" fmla="*/ 13 w 33"/>
                <a:gd name="T9" fmla="*/ 32 h 38"/>
                <a:gd name="T10" fmla="*/ 13 w 33"/>
                <a:gd name="T11" fmla="*/ 34 h 38"/>
                <a:gd name="T12" fmla="*/ 18 w 33"/>
                <a:gd name="T13" fmla="*/ 37 h 38"/>
                <a:gd name="T14" fmla="*/ 24 w 33"/>
                <a:gd name="T15" fmla="*/ 36 h 38"/>
                <a:gd name="T16" fmla="*/ 27 w 33"/>
                <a:gd name="T17" fmla="*/ 31 h 38"/>
                <a:gd name="T18" fmla="*/ 26 w 33"/>
                <a:gd name="T19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8">
                  <a:moveTo>
                    <a:pt x="26" y="29"/>
                  </a:moveTo>
                  <a:cubicBezTo>
                    <a:pt x="30" y="25"/>
                    <a:pt x="33" y="19"/>
                    <a:pt x="32" y="13"/>
                  </a:cubicBezTo>
                  <a:cubicBezTo>
                    <a:pt x="30" y="5"/>
                    <a:pt x="22" y="0"/>
                    <a:pt x="13" y="2"/>
                  </a:cubicBezTo>
                  <a:cubicBezTo>
                    <a:pt x="5" y="3"/>
                    <a:pt x="0" y="12"/>
                    <a:pt x="1" y="20"/>
                  </a:cubicBezTo>
                  <a:cubicBezTo>
                    <a:pt x="3" y="26"/>
                    <a:pt x="7" y="30"/>
                    <a:pt x="13" y="32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4" y="36"/>
                    <a:pt x="16" y="38"/>
                    <a:pt x="18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6" y="36"/>
                    <a:pt x="27" y="34"/>
                    <a:pt x="27" y="31"/>
                  </a:cubicBezTo>
                  <a:lnTo>
                    <a:pt x="26" y="29"/>
                  </a:lnTo>
                  <a:close/>
                </a:path>
              </a:pathLst>
            </a:custGeom>
            <a:solidFill>
              <a:srgbClr val="FED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1"/>
            <p:cNvSpPr>
              <a:spLocks/>
            </p:cNvSpPr>
            <p:nvPr/>
          </p:nvSpPr>
          <p:spPr bwMode="auto">
            <a:xfrm>
              <a:off x="1494" y="921"/>
              <a:ext cx="168" cy="131"/>
            </a:xfrm>
            <a:custGeom>
              <a:avLst/>
              <a:gdLst>
                <a:gd name="T0" fmla="*/ 17 w 18"/>
                <a:gd name="T1" fmla="*/ 8 h 14"/>
                <a:gd name="T2" fmla="*/ 15 w 18"/>
                <a:gd name="T3" fmla="*/ 7 h 14"/>
                <a:gd name="T4" fmla="*/ 17 w 18"/>
                <a:gd name="T5" fmla="*/ 5 h 14"/>
                <a:gd name="T6" fmla="*/ 14 w 18"/>
                <a:gd name="T7" fmla="*/ 4 h 14"/>
                <a:gd name="T8" fmla="*/ 16 w 18"/>
                <a:gd name="T9" fmla="*/ 2 h 14"/>
                <a:gd name="T10" fmla="*/ 14 w 18"/>
                <a:gd name="T11" fmla="*/ 1 h 14"/>
                <a:gd name="T12" fmla="*/ 2 w 18"/>
                <a:gd name="T13" fmla="*/ 3 h 14"/>
                <a:gd name="T14" fmla="*/ 0 w 18"/>
                <a:gd name="T15" fmla="*/ 5 h 14"/>
                <a:gd name="T16" fmla="*/ 3 w 18"/>
                <a:gd name="T17" fmla="*/ 6 h 14"/>
                <a:gd name="T18" fmla="*/ 1 w 18"/>
                <a:gd name="T19" fmla="*/ 8 h 14"/>
                <a:gd name="T20" fmla="*/ 3 w 18"/>
                <a:gd name="T21" fmla="*/ 9 h 14"/>
                <a:gd name="T22" fmla="*/ 1 w 18"/>
                <a:gd name="T23" fmla="*/ 11 h 14"/>
                <a:gd name="T24" fmla="*/ 4 w 18"/>
                <a:gd name="T25" fmla="*/ 12 h 14"/>
                <a:gd name="T26" fmla="*/ 5 w 18"/>
                <a:gd name="T27" fmla="*/ 12 h 14"/>
                <a:gd name="T28" fmla="*/ 10 w 18"/>
                <a:gd name="T29" fmla="*/ 14 h 14"/>
                <a:gd name="T30" fmla="*/ 14 w 18"/>
                <a:gd name="T31" fmla="*/ 10 h 14"/>
                <a:gd name="T32" fmla="*/ 16 w 18"/>
                <a:gd name="T33" fmla="*/ 10 h 14"/>
                <a:gd name="T34" fmla="*/ 17 w 18"/>
                <a:gd name="T35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" h="14">
                  <a:moveTo>
                    <a:pt x="17" y="8"/>
                  </a:moveTo>
                  <a:cubicBezTo>
                    <a:pt x="17" y="7"/>
                    <a:pt x="16" y="7"/>
                    <a:pt x="15" y="7"/>
                  </a:cubicBezTo>
                  <a:cubicBezTo>
                    <a:pt x="16" y="7"/>
                    <a:pt x="17" y="6"/>
                    <a:pt x="17" y="5"/>
                  </a:cubicBezTo>
                  <a:cubicBezTo>
                    <a:pt x="17" y="4"/>
                    <a:pt x="15" y="3"/>
                    <a:pt x="14" y="4"/>
                  </a:cubicBezTo>
                  <a:cubicBezTo>
                    <a:pt x="15" y="3"/>
                    <a:pt x="16" y="3"/>
                    <a:pt x="16" y="2"/>
                  </a:cubicBezTo>
                  <a:cubicBezTo>
                    <a:pt x="16" y="1"/>
                    <a:pt x="15" y="0"/>
                    <a:pt x="14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6"/>
                    <a:pt x="1" y="7"/>
                    <a:pt x="3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9"/>
                    <a:pt x="2" y="10"/>
                    <a:pt x="3" y="9"/>
                  </a:cubicBezTo>
                  <a:cubicBezTo>
                    <a:pt x="2" y="10"/>
                    <a:pt x="1" y="10"/>
                    <a:pt x="1" y="11"/>
                  </a:cubicBezTo>
                  <a:cubicBezTo>
                    <a:pt x="2" y="12"/>
                    <a:pt x="3" y="13"/>
                    <a:pt x="4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4"/>
                    <a:pt x="8" y="14"/>
                    <a:pt x="10" y="14"/>
                  </a:cubicBezTo>
                  <a:cubicBezTo>
                    <a:pt x="13" y="13"/>
                    <a:pt x="15" y="12"/>
                    <a:pt x="14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8" y="9"/>
                    <a:pt x="17" y="8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2"/>
            <p:cNvSpPr>
              <a:spLocks/>
            </p:cNvSpPr>
            <p:nvPr/>
          </p:nvSpPr>
          <p:spPr bwMode="auto">
            <a:xfrm>
              <a:off x="1195" y="799"/>
              <a:ext cx="37" cy="122"/>
            </a:xfrm>
            <a:custGeom>
              <a:avLst/>
              <a:gdLst>
                <a:gd name="T0" fmla="*/ 4 w 4"/>
                <a:gd name="T1" fmla="*/ 0 h 13"/>
                <a:gd name="T2" fmla="*/ 3 w 4"/>
                <a:gd name="T3" fmla="*/ 2 h 13"/>
                <a:gd name="T4" fmla="*/ 2 w 4"/>
                <a:gd name="T5" fmla="*/ 6 h 13"/>
                <a:gd name="T6" fmla="*/ 1 w 4"/>
                <a:gd name="T7" fmla="*/ 9 h 13"/>
                <a:gd name="T8" fmla="*/ 1 w 4"/>
                <a:gd name="T9" fmla="*/ 10 h 13"/>
                <a:gd name="T10" fmla="*/ 2 w 4"/>
                <a:gd name="T11" fmla="*/ 11 h 13"/>
                <a:gd name="T12" fmla="*/ 2 w 4"/>
                <a:gd name="T13" fmla="*/ 12 h 13"/>
                <a:gd name="T14" fmla="*/ 2 w 4"/>
                <a:gd name="T15" fmla="*/ 13 h 13"/>
                <a:gd name="T16" fmla="*/ 1 w 4"/>
                <a:gd name="T17" fmla="*/ 11 h 13"/>
                <a:gd name="T18" fmla="*/ 1 w 4"/>
                <a:gd name="T19" fmla="*/ 10 h 13"/>
                <a:gd name="T20" fmla="*/ 0 w 4"/>
                <a:gd name="T21" fmla="*/ 9 h 13"/>
                <a:gd name="T22" fmla="*/ 1 w 4"/>
                <a:gd name="T23" fmla="*/ 6 h 13"/>
                <a:gd name="T24" fmla="*/ 1 w 4"/>
                <a:gd name="T25" fmla="*/ 4 h 13"/>
                <a:gd name="T26" fmla="*/ 2 w 4"/>
                <a:gd name="T27" fmla="*/ 2 h 13"/>
                <a:gd name="T28" fmla="*/ 4 w 4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13">
                  <a:moveTo>
                    <a:pt x="4" y="0"/>
                  </a:moveTo>
                  <a:cubicBezTo>
                    <a:pt x="4" y="0"/>
                    <a:pt x="3" y="1"/>
                    <a:pt x="3" y="2"/>
                  </a:cubicBezTo>
                  <a:cubicBezTo>
                    <a:pt x="2" y="3"/>
                    <a:pt x="2" y="5"/>
                    <a:pt x="2" y="6"/>
                  </a:cubicBezTo>
                  <a:cubicBezTo>
                    <a:pt x="1" y="7"/>
                    <a:pt x="1" y="8"/>
                    <a:pt x="1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1" y="12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0" y="10"/>
                    <a:pt x="0" y="9"/>
                    <a:pt x="0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3" y="1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3"/>
            <p:cNvSpPr>
              <a:spLocks/>
            </p:cNvSpPr>
            <p:nvPr/>
          </p:nvSpPr>
          <p:spPr bwMode="auto">
            <a:xfrm>
              <a:off x="1167" y="809"/>
              <a:ext cx="28" cy="93"/>
            </a:xfrm>
            <a:custGeom>
              <a:avLst/>
              <a:gdLst>
                <a:gd name="T0" fmla="*/ 3 w 3"/>
                <a:gd name="T1" fmla="*/ 0 h 10"/>
                <a:gd name="T2" fmla="*/ 2 w 3"/>
                <a:gd name="T3" fmla="*/ 2 h 10"/>
                <a:gd name="T4" fmla="*/ 2 w 3"/>
                <a:gd name="T5" fmla="*/ 3 h 10"/>
                <a:gd name="T6" fmla="*/ 2 w 3"/>
                <a:gd name="T7" fmla="*/ 4 h 10"/>
                <a:gd name="T8" fmla="*/ 1 w 3"/>
                <a:gd name="T9" fmla="*/ 5 h 10"/>
                <a:gd name="T10" fmla="*/ 1 w 3"/>
                <a:gd name="T11" fmla="*/ 7 h 10"/>
                <a:gd name="T12" fmla="*/ 1 w 3"/>
                <a:gd name="T13" fmla="*/ 8 h 10"/>
                <a:gd name="T14" fmla="*/ 1 w 3"/>
                <a:gd name="T15" fmla="*/ 10 h 10"/>
                <a:gd name="T16" fmla="*/ 1 w 3"/>
                <a:gd name="T17" fmla="*/ 8 h 10"/>
                <a:gd name="T18" fmla="*/ 0 w 3"/>
                <a:gd name="T19" fmla="*/ 7 h 10"/>
                <a:gd name="T20" fmla="*/ 0 w 3"/>
                <a:gd name="T21" fmla="*/ 5 h 10"/>
                <a:gd name="T22" fmla="*/ 1 w 3"/>
                <a:gd name="T23" fmla="*/ 4 h 10"/>
                <a:gd name="T24" fmla="*/ 1 w 3"/>
                <a:gd name="T25" fmla="*/ 3 h 10"/>
                <a:gd name="T26" fmla="*/ 2 w 3"/>
                <a:gd name="T27" fmla="*/ 2 h 10"/>
                <a:gd name="T28" fmla="*/ 3 w 3"/>
                <a:gd name="T2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10">
                  <a:moveTo>
                    <a:pt x="3" y="0"/>
                  </a:moveTo>
                  <a:cubicBezTo>
                    <a:pt x="3" y="0"/>
                    <a:pt x="3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1" y="10"/>
                    <a:pt x="1" y="9"/>
                    <a:pt x="1" y="8"/>
                  </a:cubicBezTo>
                  <a:cubicBezTo>
                    <a:pt x="1" y="8"/>
                    <a:pt x="0" y="7"/>
                    <a:pt x="0" y="7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4"/>
            <p:cNvSpPr>
              <a:spLocks/>
            </p:cNvSpPr>
            <p:nvPr/>
          </p:nvSpPr>
          <p:spPr bwMode="auto">
            <a:xfrm>
              <a:off x="1784" y="668"/>
              <a:ext cx="93" cy="66"/>
            </a:xfrm>
            <a:custGeom>
              <a:avLst/>
              <a:gdLst>
                <a:gd name="T0" fmla="*/ 10 w 10"/>
                <a:gd name="T1" fmla="*/ 7 h 7"/>
                <a:gd name="T2" fmla="*/ 9 w 10"/>
                <a:gd name="T3" fmla="*/ 6 h 7"/>
                <a:gd name="T4" fmla="*/ 5 w 10"/>
                <a:gd name="T5" fmla="*/ 3 h 7"/>
                <a:gd name="T6" fmla="*/ 3 w 10"/>
                <a:gd name="T7" fmla="*/ 1 h 7"/>
                <a:gd name="T8" fmla="*/ 2 w 10"/>
                <a:gd name="T9" fmla="*/ 1 h 7"/>
                <a:gd name="T10" fmla="*/ 2 w 10"/>
                <a:gd name="T11" fmla="*/ 1 h 7"/>
                <a:gd name="T12" fmla="*/ 0 w 10"/>
                <a:gd name="T13" fmla="*/ 0 h 7"/>
                <a:gd name="T14" fmla="*/ 0 w 10"/>
                <a:gd name="T15" fmla="*/ 0 h 7"/>
                <a:gd name="T16" fmla="*/ 2 w 10"/>
                <a:gd name="T17" fmla="*/ 0 h 7"/>
                <a:gd name="T18" fmla="*/ 3 w 10"/>
                <a:gd name="T19" fmla="*/ 0 h 7"/>
                <a:gd name="T20" fmla="*/ 4 w 10"/>
                <a:gd name="T21" fmla="*/ 1 h 7"/>
                <a:gd name="T22" fmla="*/ 6 w 10"/>
                <a:gd name="T23" fmla="*/ 2 h 7"/>
                <a:gd name="T24" fmla="*/ 8 w 10"/>
                <a:gd name="T25" fmla="*/ 4 h 7"/>
                <a:gd name="T26" fmla="*/ 9 w 10"/>
                <a:gd name="T27" fmla="*/ 5 h 7"/>
                <a:gd name="T28" fmla="*/ 10 w 10"/>
                <a:gd name="T2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7">
                  <a:moveTo>
                    <a:pt x="10" y="7"/>
                  </a:moveTo>
                  <a:cubicBezTo>
                    <a:pt x="10" y="7"/>
                    <a:pt x="10" y="7"/>
                    <a:pt x="9" y="6"/>
                  </a:cubicBezTo>
                  <a:cubicBezTo>
                    <a:pt x="8" y="5"/>
                    <a:pt x="7" y="4"/>
                    <a:pt x="5" y="3"/>
                  </a:cubicBezTo>
                  <a:cubicBezTo>
                    <a:pt x="5" y="2"/>
                    <a:pt x="4" y="2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4" y="1"/>
                  </a:cubicBezTo>
                  <a:cubicBezTo>
                    <a:pt x="5" y="1"/>
                    <a:pt x="5" y="1"/>
                    <a:pt x="6" y="2"/>
                  </a:cubicBezTo>
                  <a:cubicBezTo>
                    <a:pt x="7" y="2"/>
                    <a:pt x="7" y="3"/>
                    <a:pt x="8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10" y="6"/>
                    <a:pt x="10" y="7"/>
                    <a:pt x="1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55"/>
            <p:cNvSpPr>
              <a:spLocks/>
            </p:cNvSpPr>
            <p:nvPr/>
          </p:nvSpPr>
          <p:spPr bwMode="auto">
            <a:xfrm>
              <a:off x="1812" y="650"/>
              <a:ext cx="75" cy="46"/>
            </a:xfrm>
            <a:custGeom>
              <a:avLst/>
              <a:gdLst>
                <a:gd name="T0" fmla="*/ 8 w 8"/>
                <a:gd name="T1" fmla="*/ 5 h 5"/>
                <a:gd name="T2" fmla="*/ 7 w 8"/>
                <a:gd name="T3" fmla="*/ 4 h 5"/>
                <a:gd name="T4" fmla="*/ 6 w 8"/>
                <a:gd name="T5" fmla="*/ 3 h 5"/>
                <a:gd name="T6" fmla="*/ 5 w 8"/>
                <a:gd name="T7" fmla="*/ 3 h 5"/>
                <a:gd name="T8" fmla="*/ 4 w 8"/>
                <a:gd name="T9" fmla="*/ 2 h 5"/>
                <a:gd name="T10" fmla="*/ 3 w 8"/>
                <a:gd name="T11" fmla="*/ 1 h 5"/>
                <a:gd name="T12" fmla="*/ 2 w 8"/>
                <a:gd name="T13" fmla="*/ 1 h 5"/>
                <a:gd name="T14" fmla="*/ 0 w 8"/>
                <a:gd name="T15" fmla="*/ 0 h 5"/>
                <a:gd name="T16" fmla="*/ 2 w 8"/>
                <a:gd name="T17" fmla="*/ 0 h 5"/>
                <a:gd name="T18" fmla="*/ 3 w 8"/>
                <a:gd name="T19" fmla="*/ 0 h 5"/>
                <a:gd name="T20" fmla="*/ 5 w 8"/>
                <a:gd name="T21" fmla="*/ 1 h 5"/>
                <a:gd name="T22" fmla="*/ 6 w 8"/>
                <a:gd name="T23" fmla="*/ 2 h 5"/>
                <a:gd name="T24" fmla="*/ 6 w 8"/>
                <a:gd name="T25" fmla="*/ 2 h 5"/>
                <a:gd name="T26" fmla="*/ 7 w 8"/>
                <a:gd name="T27" fmla="*/ 4 h 5"/>
                <a:gd name="T28" fmla="*/ 8 w 8"/>
                <a:gd name="T2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5">
                  <a:moveTo>
                    <a:pt x="8" y="5"/>
                  </a:moveTo>
                  <a:cubicBezTo>
                    <a:pt x="8" y="5"/>
                    <a:pt x="7" y="5"/>
                    <a:pt x="7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8" y="5"/>
                    <a:pt x="8" y="5"/>
                    <a:pt x="8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6"/>
            <p:cNvSpPr>
              <a:spLocks/>
            </p:cNvSpPr>
            <p:nvPr/>
          </p:nvSpPr>
          <p:spPr bwMode="auto">
            <a:xfrm>
              <a:off x="1560" y="1080"/>
              <a:ext cx="37" cy="159"/>
            </a:xfrm>
            <a:custGeom>
              <a:avLst/>
              <a:gdLst>
                <a:gd name="T0" fmla="*/ 4 w 4"/>
                <a:gd name="T1" fmla="*/ 17 h 17"/>
                <a:gd name="T2" fmla="*/ 3 w 4"/>
                <a:gd name="T3" fmla="*/ 14 h 17"/>
                <a:gd name="T4" fmla="*/ 1 w 4"/>
                <a:gd name="T5" fmla="*/ 9 h 17"/>
                <a:gd name="T6" fmla="*/ 0 w 4"/>
                <a:gd name="T7" fmla="*/ 3 h 17"/>
                <a:gd name="T8" fmla="*/ 0 w 4"/>
                <a:gd name="T9" fmla="*/ 0 h 17"/>
                <a:gd name="T10" fmla="*/ 1 w 4"/>
                <a:gd name="T11" fmla="*/ 3 h 17"/>
                <a:gd name="T12" fmla="*/ 2 w 4"/>
                <a:gd name="T13" fmla="*/ 8 h 17"/>
                <a:gd name="T14" fmla="*/ 3 w 4"/>
                <a:gd name="T15" fmla="*/ 14 h 17"/>
                <a:gd name="T16" fmla="*/ 4 w 4"/>
                <a:gd name="T1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7">
                  <a:moveTo>
                    <a:pt x="4" y="17"/>
                  </a:moveTo>
                  <a:cubicBezTo>
                    <a:pt x="4" y="17"/>
                    <a:pt x="3" y="16"/>
                    <a:pt x="3" y="14"/>
                  </a:cubicBezTo>
                  <a:cubicBezTo>
                    <a:pt x="2" y="13"/>
                    <a:pt x="2" y="11"/>
                    <a:pt x="1" y="9"/>
                  </a:cubicBezTo>
                  <a:cubicBezTo>
                    <a:pt x="1" y="7"/>
                    <a:pt x="0" y="4"/>
                    <a:pt x="0" y="3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1" y="3"/>
                  </a:cubicBezTo>
                  <a:cubicBezTo>
                    <a:pt x="1" y="4"/>
                    <a:pt x="2" y="6"/>
                    <a:pt x="2" y="8"/>
                  </a:cubicBezTo>
                  <a:cubicBezTo>
                    <a:pt x="3" y="10"/>
                    <a:pt x="3" y="13"/>
                    <a:pt x="3" y="14"/>
                  </a:cubicBezTo>
                  <a:cubicBezTo>
                    <a:pt x="3" y="16"/>
                    <a:pt x="4" y="17"/>
                    <a:pt x="4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7"/>
            <p:cNvSpPr>
              <a:spLocks/>
            </p:cNvSpPr>
            <p:nvPr/>
          </p:nvSpPr>
          <p:spPr bwMode="auto">
            <a:xfrm>
              <a:off x="1597" y="1070"/>
              <a:ext cx="56" cy="225"/>
            </a:xfrm>
            <a:custGeom>
              <a:avLst/>
              <a:gdLst>
                <a:gd name="T0" fmla="*/ 6 w 6"/>
                <a:gd name="T1" fmla="*/ 24 h 24"/>
                <a:gd name="T2" fmla="*/ 5 w 6"/>
                <a:gd name="T3" fmla="*/ 21 h 24"/>
                <a:gd name="T4" fmla="*/ 2 w 6"/>
                <a:gd name="T5" fmla="*/ 12 h 24"/>
                <a:gd name="T6" fmla="*/ 1 w 6"/>
                <a:gd name="T7" fmla="*/ 4 h 24"/>
                <a:gd name="T8" fmla="*/ 0 w 6"/>
                <a:gd name="T9" fmla="*/ 0 h 24"/>
                <a:gd name="T10" fmla="*/ 1 w 6"/>
                <a:gd name="T11" fmla="*/ 4 h 24"/>
                <a:gd name="T12" fmla="*/ 4 w 6"/>
                <a:gd name="T13" fmla="*/ 12 h 24"/>
                <a:gd name="T14" fmla="*/ 5 w 6"/>
                <a:gd name="T15" fmla="*/ 20 h 24"/>
                <a:gd name="T16" fmla="*/ 6 w 6"/>
                <a:gd name="T1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24">
                  <a:moveTo>
                    <a:pt x="6" y="24"/>
                  </a:moveTo>
                  <a:cubicBezTo>
                    <a:pt x="6" y="24"/>
                    <a:pt x="5" y="23"/>
                    <a:pt x="5" y="21"/>
                  </a:cubicBezTo>
                  <a:cubicBezTo>
                    <a:pt x="4" y="18"/>
                    <a:pt x="3" y="15"/>
                    <a:pt x="2" y="12"/>
                  </a:cubicBezTo>
                  <a:cubicBezTo>
                    <a:pt x="2" y="9"/>
                    <a:pt x="1" y="6"/>
                    <a:pt x="1" y="4"/>
                  </a:cubicBezTo>
                  <a:cubicBezTo>
                    <a:pt x="0" y="2"/>
                    <a:pt x="0" y="0"/>
                    <a:pt x="0" y="0"/>
                  </a:cubicBezTo>
                  <a:cubicBezTo>
                    <a:pt x="0" y="0"/>
                    <a:pt x="1" y="2"/>
                    <a:pt x="1" y="4"/>
                  </a:cubicBezTo>
                  <a:cubicBezTo>
                    <a:pt x="2" y="6"/>
                    <a:pt x="3" y="9"/>
                    <a:pt x="4" y="12"/>
                  </a:cubicBezTo>
                  <a:cubicBezTo>
                    <a:pt x="4" y="15"/>
                    <a:pt x="5" y="18"/>
                    <a:pt x="5" y="20"/>
                  </a:cubicBezTo>
                  <a:cubicBezTo>
                    <a:pt x="6" y="23"/>
                    <a:pt x="6" y="24"/>
                    <a:pt x="6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58"/>
            <p:cNvSpPr>
              <a:spLocks/>
            </p:cNvSpPr>
            <p:nvPr/>
          </p:nvSpPr>
          <p:spPr bwMode="auto">
            <a:xfrm>
              <a:off x="1644" y="1052"/>
              <a:ext cx="37" cy="159"/>
            </a:xfrm>
            <a:custGeom>
              <a:avLst/>
              <a:gdLst>
                <a:gd name="T0" fmla="*/ 4 w 4"/>
                <a:gd name="T1" fmla="*/ 17 h 17"/>
                <a:gd name="T2" fmla="*/ 3 w 4"/>
                <a:gd name="T3" fmla="*/ 15 h 17"/>
                <a:gd name="T4" fmla="*/ 1 w 4"/>
                <a:gd name="T5" fmla="*/ 9 h 17"/>
                <a:gd name="T6" fmla="*/ 0 w 4"/>
                <a:gd name="T7" fmla="*/ 3 h 17"/>
                <a:gd name="T8" fmla="*/ 0 w 4"/>
                <a:gd name="T9" fmla="*/ 0 h 17"/>
                <a:gd name="T10" fmla="*/ 1 w 4"/>
                <a:gd name="T11" fmla="*/ 3 h 17"/>
                <a:gd name="T12" fmla="*/ 3 w 4"/>
                <a:gd name="T13" fmla="*/ 8 h 17"/>
                <a:gd name="T14" fmla="*/ 4 w 4"/>
                <a:gd name="T15" fmla="*/ 15 h 17"/>
                <a:gd name="T16" fmla="*/ 4 w 4"/>
                <a:gd name="T1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7">
                  <a:moveTo>
                    <a:pt x="4" y="17"/>
                  </a:moveTo>
                  <a:cubicBezTo>
                    <a:pt x="4" y="17"/>
                    <a:pt x="4" y="16"/>
                    <a:pt x="3" y="15"/>
                  </a:cubicBezTo>
                  <a:cubicBezTo>
                    <a:pt x="3" y="13"/>
                    <a:pt x="2" y="11"/>
                    <a:pt x="1" y="9"/>
                  </a:cubicBezTo>
                  <a:cubicBezTo>
                    <a:pt x="1" y="7"/>
                    <a:pt x="0" y="4"/>
                    <a:pt x="0" y="3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1" y="3"/>
                  </a:cubicBezTo>
                  <a:cubicBezTo>
                    <a:pt x="1" y="4"/>
                    <a:pt x="2" y="6"/>
                    <a:pt x="3" y="8"/>
                  </a:cubicBezTo>
                  <a:cubicBezTo>
                    <a:pt x="3" y="11"/>
                    <a:pt x="4" y="13"/>
                    <a:pt x="4" y="15"/>
                  </a:cubicBezTo>
                  <a:cubicBezTo>
                    <a:pt x="4" y="16"/>
                    <a:pt x="4" y="17"/>
                    <a:pt x="4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9"/>
            <p:cNvSpPr>
              <a:spLocks/>
            </p:cNvSpPr>
            <p:nvPr/>
          </p:nvSpPr>
          <p:spPr bwMode="auto">
            <a:xfrm>
              <a:off x="1139" y="1584"/>
              <a:ext cx="336" cy="318"/>
            </a:xfrm>
            <a:custGeom>
              <a:avLst/>
              <a:gdLst>
                <a:gd name="T0" fmla="*/ 30 w 36"/>
                <a:gd name="T1" fmla="*/ 3 h 34"/>
                <a:gd name="T2" fmla="*/ 12 w 36"/>
                <a:gd name="T3" fmla="*/ 28 h 34"/>
                <a:gd name="T4" fmla="*/ 18 w 36"/>
                <a:gd name="T5" fmla="*/ 20 h 34"/>
                <a:gd name="T6" fmla="*/ 22 w 36"/>
                <a:gd name="T7" fmla="*/ 27 h 34"/>
                <a:gd name="T8" fmla="*/ 25 w 36"/>
                <a:gd name="T9" fmla="*/ 18 h 34"/>
                <a:gd name="T10" fmla="*/ 32 w 36"/>
                <a:gd name="T11" fmla="*/ 25 h 34"/>
                <a:gd name="T12" fmla="*/ 32 w 36"/>
                <a:gd name="T13" fmla="*/ 11 h 34"/>
                <a:gd name="T14" fmla="*/ 34 w 36"/>
                <a:gd name="T15" fmla="*/ 9 h 34"/>
                <a:gd name="T16" fmla="*/ 30 w 36"/>
                <a:gd name="T17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4">
                  <a:moveTo>
                    <a:pt x="30" y="3"/>
                  </a:moveTo>
                  <a:cubicBezTo>
                    <a:pt x="30" y="3"/>
                    <a:pt x="0" y="0"/>
                    <a:pt x="12" y="28"/>
                  </a:cubicBezTo>
                  <a:cubicBezTo>
                    <a:pt x="12" y="28"/>
                    <a:pt x="18" y="34"/>
                    <a:pt x="18" y="20"/>
                  </a:cubicBezTo>
                  <a:cubicBezTo>
                    <a:pt x="18" y="20"/>
                    <a:pt x="20" y="26"/>
                    <a:pt x="22" y="27"/>
                  </a:cubicBezTo>
                  <a:cubicBezTo>
                    <a:pt x="22" y="27"/>
                    <a:pt x="28" y="31"/>
                    <a:pt x="25" y="18"/>
                  </a:cubicBezTo>
                  <a:cubicBezTo>
                    <a:pt x="25" y="18"/>
                    <a:pt x="28" y="26"/>
                    <a:pt x="32" y="25"/>
                  </a:cubicBezTo>
                  <a:cubicBezTo>
                    <a:pt x="32" y="25"/>
                    <a:pt x="36" y="23"/>
                    <a:pt x="32" y="11"/>
                  </a:cubicBezTo>
                  <a:cubicBezTo>
                    <a:pt x="34" y="9"/>
                    <a:pt x="34" y="9"/>
                    <a:pt x="34" y="9"/>
                  </a:cubicBezTo>
                  <a:lnTo>
                    <a:pt x="3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0"/>
            <p:cNvSpPr>
              <a:spLocks/>
            </p:cNvSpPr>
            <p:nvPr/>
          </p:nvSpPr>
          <p:spPr bwMode="auto">
            <a:xfrm>
              <a:off x="1756" y="1145"/>
              <a:ext cx="308" cy="393"/>
            </a:xfrm>
            <a:custGeom>
              <a:avLst/>
              <a:gdLst>
                <a:gd name="T0" fmla="*/ 0 w 33"/>
                <a:gd name="T1" fmla="*/ 29 h 42"/>
                <a:gd name="T2" fmla="*/ 30 w 33"/>
                <a:gd name="T3" fmla="*/ 22 h 42"/>
                <a:gd name="T4" fmla="*/ 20 w 33"/>
                <a:gd name="T5" fmla="*/ 24 h 42"/>
                <a:gd name="T6" fmla="*/ 25 w 33"/>
                <a:gd name="T7" fmla="*/ 31 h 42"/>
                <a:gd name="T8" fmla="*/ 15 w 33"/>
                <a:gd name="T9" fmla="*/ 30 h 42"/>
                <a:gd name="T10" fmla="*/ 19 w 33"/>
                <a:gd name="T11" fmla="*/ 39 h 42"/>
                <a:gd name="T12" fmla="*/ 6 w 33"/>
                <a:gd name="T13" fmla="*/ 34 h 42"/>
                <a:gd name="T14" fmla="*/ 3 w 33"/>
                <a:gd name="T15" fmla="*/ 35 h 42"/>
                <a:gd name="T16" fmla="*/ 0 w 33"/>
                <a:gd name="T17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42">
                  <a:moveTo>
                    <a:pt x="0" y="29"/>
                  </a:moveTo>
                  <a:cubicBezTo>
                    <a:pt x="0" y="29"/>
                    <a:pt x="9" y="0"/>
                    <a:pt x="30" y="22"/>
                  </a:cubicBezTo>
                  <a:cubicBezTo>
                    <a:pt x="30" y="22"/>
                    <a:pt x="33" y="31"/>
                    <a:pt x="20" y="24"/>
                  </a:cubicBezTo>
                  <a:cubicBezTo>
                    <a:pt x="20" y="24"/>
                    <a:pt x="24" y="29"/>
                    <a:pt x="25" y="31"/>
                  </a:cubicBezTo>
                  <a:cubicBezTo>
                    <a:pt x="25" y="32"/>
                    <a:pt x="26" y="39"/>
                    <a:pt x="15" y="30"/>
                  </a:cubicBezTo>
                  <a:cubicBezTo>
                    <a:pt x="15" y="30"/>
                    <a:pt x="22" y="37"/>
                    <a:pt x="19" y="39"/>
                  </a:cubicBezTo>
                  <a:cubicBezTo>
                    <a:pt x="19" y="39"/>
                    <a:pt x="15" y="42"/>
                    <a:pt x="6" y="34"/>
                  </a:cubicBezTo>
                  <a:cubicBezTo>
                    <a:pt x="3" y="35"/>
                    <a:pt x="3" y="35"/>
                    <a:pt x="3" y="35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1"/>
            <p:cNvSpPr>
              <a:spLocks/>
            </p:cNvSpPr>
            <p:nvPr/>
          </p:nvSpPr>
          <p:spPr bwMode="auto">
            <a:xfrm>
              <a:off x="1363" y="1295"/>
              <a:ext cx="449" cy="495"/>
            </a:xfrm>
            <a:custGeom>
              <a:avLst/>
              <a:gdLst>
                <a:gd name="T0" fmla="*/ 44 w 48"/>
                <a:gd name="T1" fmla="*/ 36 h 53"/>
                <a:gd name="T2" fmla="*/ 43 w 48"/>
                <a:gd name="T3" fmla="*/ 13 h 53"/>
                <a:gd name="T4" fmla="*/ 13 w 48"/>
                <a:gd name="T5" fmla="*/ 7 h 53"/>
                <a:gd name="T6" fmla="*/ 7 w 48"/>
                <a:gd name="T7" fmla="*/ 37 h 53"/>
                <a:gd name="T8" fmla="*/ 28 w 48"/>
                <a:gd name="T9" fmla="*/ 47 h 53"/>
                <a:gd name="T10" fmla="*/ 30 w 48"/>
                <a:gd name="T11" fmla="*/ 50 h 53"/>
                <a:gd name="T12" fmla="*/ 37 w 48"/>
                <a:gd name="T13" fmla="*/ 52 h 53"/>
                <a:gd name="T14" fmla="*/ 44 w 48"/>
                <a:gd name="T15" fmla="*/ 47 h 53"/>
                <a:gd name="T16" fmla="*/ 46 w 48"/>
                <a:gd name="T17" fmla="*/ 40 h 53"/>
                <a:gd name="T18" fmla="*/ 44 w 48"/>
                <a:gd name="T19" fmla="*/ 3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53">
                  <a:moveTo>
                    <a:pt x="44" y="36"/>
                  </a:moveTo>
                  <a:cubicBezTo>
                    <a:pt x="48" y="30"/>
                    <a:pt x="48" y="21"/>
                    <a:pt x="43" y="13"/>
                  </a:cubicBezTo>
                  <a:cubicBezTo>
                    <a:pt x="37" y="3"/>
                    <a:pt x="23" y="0"/>
                    <a:pt x="13" y="7"/>
                  </a:cubicBezTo>
                  <a:cubicBezTo>
                    <a:pt x="3" y="13"/>
                    <a:pt x="0" y="27"/>
                    <a:pt x="7" y="37"/>
                  </a:cubicBezTo>
                  <a:cubicBezTo>
                    <a:pt x="11" y="44"/>
                    <a:pt x="20" y="48"/>
                    <a:pt x="28" y="47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1" y="52"/>
                    <a:pt x="35" y="53"/>
                    <a:pt x="37" y="52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6" y="46"/>
                    <a:pt x="47" y="42"/>
                    <a:pt x="46" y="40"/>
                  </a:cubicBezTo>
                  <a:lnTo>
                    <a:pt x="44" y="36"/>
                  </a:lnTo>
                  <a:close/>
                </a:path>
              </a:pathLst>
            </a:custGeom>
            <a:solidFill>
              <a:srgbClr val="FED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2"/>
            <p:cNvSpPr>
              <a:spLocks/>
            </p:cNvSpPr>
            <p:nvPr/>
          </p:nvSpPr>
          <p:spPr bwMode="auto">
            <a:xfrm>
              <a:off x="1625" y="1650"/>
              <a:ext cx="234" cy="206"/>
            </a:xfrm>
            <a:custGeom>
              <a:avLst/>
              <a:gdLst>
                <a:gd name="T0" fmla="*/ 25 w 25"/>
                <a:gd name="T1" fmla="*/ 9 h 22"/>
                <a:gd name="T2" fmla="*/ 21 w 25"/>
                <a:gd name="T3" fmla="*/ 9 h 22"/>
                <a:gd name="T4" fmla="*/ 22 w 25"/>
                <a:gd name="T5" fmla="*/ 5 h 22"/>
                <a:gd name="T6" fmla="*/ 18 w 25"/>
                <a:gd name="T7" fmla="*/ 5 h 22"/>
                <a:gd name="T8" fmla="*/ 20 w 25"/>
                <a:gd name="T9" fmla="*/ 1 h 22"/>
                <a:gd name="T10" fmla="*/ 16 w 25"/>
                <a:gd name="T11" fmla="*/ 1 h 22"/>
                <a:gd name="T12" fmla="*/ 2 w 25"/>
                <a:gd name="T13" fmla="*/ 10 h 22"/>
                <a:gd name="T14" fmla="*/ 0 w 25"/>
                <a:gd name="T15" fmla="*/ 14 h 22"/>
                <a:gd name="T16" fmla="*/ 4 w 25"/>
                <a:gd name="T17" fmla="*/ 14 h 22"/>
                <a:gd name="T18" fmla="*/ 3 w 25"/>
                <a:gd name="T19" fmla="*/ 18 h 22"/>
                <a:gd name="T20" fmla="*/ 7 w 25"/>
                <a:gd name="T21" fmla="*/ 18 h 22"/>
                <a:gd name="T22" fmla="*/ 5 w 25"/>
                <a:gd name="T23" fmla="*/ 21 h 22"/>
                <a:gd name="T24" fmla="*/ 9 w 25"/>
                <a:gd name="T25" fmla="*/ 21 h 22"/>
                <a:gd name="T26" fmla="*/ 10 w 25"/>
                <a:gd name="T27" fmla="*/ 20 h 22"/>
                <a:gd name="T28" fmla="*/ 18 w 25"/>
                <a:gd name="T29" fmla="*/ 20 h 22"/>
                <a:gd name="T30" fmla="*/ 22 w 25"/>
                <a:gd name="T31" fmla="*/ 13 h 22"/>
                <a:gd name="T32" fmla="*/ 23 w 25"/>
                <a:gd name="T33" fmla="*/ 12 h 22"/>
                <a:gd name="T34" fmla="*/ 25 w 25"/>
                <a:gd name="T3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2">
                  <a:moveTo>
                    <a:pt x="25" y="9"/>
                  </a:moveTo>
                  <a:cubicBezTo>
                    <a:pt x="24" y="8"/>
                    <a:pt x="22" y="8"/>
                    <a:pt x="21" y="9"/>
                  </a:cubicBezTo>
                  <a:cubicBezTo>
                    <a:pt x="22" y="8"/>
                    <a:pt x="23" y="6"/>
                    <a:pt x="22" y="5"/>
                  </a:cubicBezTo>
                  <a:cubicBezTo>
                    <a:pt x="22" y="4"/>
                    <a:pt x="20" y="4"/>
                    <a:pt x="18" y="5"/>
                  </a:cubicBezTo>
                  <a:cubicBezTo>
                    <a:pt x="20" y="4"/>
                    <a:pt x="21" y="2"/>
                    <a:pt x="20" y="1"/>
                  </a:cubicBezTo>
                  <a:cubicBezTo>
                    <a:pt x="19" y="0"/>
                    <a:pt x="17" y="0"/>
                    <a:pt x="16" y="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11"/>
                    <a:pt x="0" y="13"/>
                    <a:pt x="0" y="14"/>
                  </a:cubicBezTo>
                  <a:cubicBezTo>
                    <a:pt x="1" y="15"/>
                    <a:pt x="3" y="15"/>
                    <a:pt x="4" y="14"/>
                  </a:cubicBezTo>
                  <a:cubicBezTo>
                    <a:pt x="3" y="15"/>
                    <a:pt x="2" y="16"/>
                    <a:pt x="3" y="18"/>
                  </a:cubicBezTo>
                  <a:cubicBezTo>
                    <a:pt x="3" y="19"/>
                    <a:pt x="5" y="19"/>
                    <a:pt x="7" y="18"/>
                  </a:cubicBezTo>
                  <a:cubicBezTo>
                    <a:pt x="5" y="19"/>
                    <a:pt x="4" y="20"/>
                    <a:pt x="5" y="21"/>
                  </a:cubicBezTo>
                  <a:cubicBezTo>
                    <a:pt x="6" y="22"/>
                    <a:pt x="7" y="22"/>
                    <a:pt x="9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22"/>
                    <a:pt x="15" y="22"/>
                    <a:pt x="18" y="20"/>
                  </a:cubicBezTo>
                  <a:cubicBezTo>
                    <a:pt x="21" y="18"/>
                    <a:pt x="23" y="15"/>
                    <a:pt x="22" y="13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5" y="11"/>
                    <a:pt x="25" y="10"/>
                    <a:pt x="25" y="9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63"/>
            <p:cNvSpPr>
              <a:spLocks/>
            </p:cNvSpPr>
            <p:nvPr/>
          </p:nvSpPr>
          <p:spPr bwMode="auto">
            <a:xfrm>
              <a:off x="1185" y="1687"/>
              <a:ext cx="47" cy="159"/>
            </a:xfrm>
            <a:custGeom>
              <a:avLst/>
              <a:gdLst>
                <a:gd name="T0" fmla="*/ 1 w 5"/>
                <a:gd name="T1" fmla="*/ 0 h 17"/>
                <a:gd name="T2" fmla="*/ 1 w 5"/>
                <a:gd name="T3" fmla="*/ 3 h 17"/>
                <a:gd name="T4" fmla="*/ 1 w 5"/>
                <a:gd name="T5" fmla="*/ 9 h 17"/>
                <a:gd name="T6" fmla="*/ 2 w 5"/>
                <a:gd name="T7" fmla="*/ 12 h 17"/>
                <a:gd name="T8" fmla="*/ 3 w 5"/>
                <a:gd name="T9" fmla="*/ 14 h 17"/>
                <a:gd name="T10" fmla="*/ 3 w 5"/>
                <a:gd name="T11" fmla="*/ 15 h 17"/>
                <a:gd name="T12" fmla="*/ 4 w 5"/>
                <a:gd name="T13" fmla="*/ 17 h 17"/>
                <a:gd name="T14" fmla="*/ 5 w 5"/>
                <a:gd name="T15" fmla="*/ 17 h 17"/>
                <a:gd name="T16" fmla="*/ 3 w 5"/>
                <a:gd name="T17" fmla="*/ 16 h 17"/>
                <a:gd name="T18" fmla="*/ 2 w 5"/>
                <a:gd name="T19" fmla="*/ 14 h 17"/>
                <a:gd name="T20" fmla="*/ 1 w 5"/>
                <a:gd name="T21" fmla="*/ 13 h 17"/>
                <a:gd name="T22" fmla="*/ 0 w 5"/>
                <a:gd name="T23" fmla="*/ 9 h 17"/>
                <a:gd name="T24" fmla="*/ 0 w 5"/>
                <a:gd name="T25" fmla="*/ 6 h 17"/>
                <a:gd name="T26" fmla="*/ 0 w 5"/>
                <a:gd name="T27" fmla="*/ 3 h 17"/>
                <a:gd name="T28" fmla="*/ 1 w 5"/>
                <a:gd name="T2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17">
                  <a:moveTo>
                    <a:pt x="1" y="0"/>
                  </a:moveTo>
                  <a:cubicBezTo>
                    <a:pt x="1" y="0"/>
                    <a:pt x="1" y="1"/>
                    <a:pt x="1" y="3"/>
                  </a:cubicBezTo>
                  <a:cubicBezTo>
                    <a:pt x="1" y="5"/>
                    <a:pt x="1" y="7"/>
                    <a:pt x="1" y="9"/>
                  </a:cubicBezTo>
                  <a:cubicBezTo>
                    <a:pt x="1" y="10"/>
                    <a:pt x="2" y="11"/>
                    <a:pt x="2" y="12"/>
                  </a:cubicBezTo>
                  <a:cubicBezTo>
                    <a:pt x="2" y="13"/>
                    <a:pt x="2" y="13"/>
                    <a:pt x="3" y="14"/>
                  </a:cubicBezTo>
                  <a:cubicBezTo>
                    <a:pt x="3" y="14"/>
                    <a:pt x="3" y="15"/>
                    <a:pt x="3" y="15"/>
                  </a:cubicBezTo>
                  <a:cubicBezTo>
                    <a:pt x="4" y="16"/>
                    <a:pt x="4" y="16"/>
                    <a:pt x="4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4" y="17"/>
                    <a:pt x="3" y="16"/>
                  </a:cubicBezTo>
                  <a:cubicBezTo>
                    <a:pt x="2" y="15"/>
                    <a:pt x="2" y="15"/>
                    <a:pt x="2" y="14"/>
                  </a:cubicBezTo>
                  <a:cubicBezTo>
                    <a:pt x="1" y="14"/>
                    <a:pt x="1" y="13"/>
                    <a:pt x="1" y="13"/>
                  </a:cubicBezTo>
                  <a:cubicBezTo>
                    <a:pt x="0" y="12"/>
                    <a:pt x="0" y="11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64"/>
            <p:cNvSpPr>
              <a:spLocks/>
            </p:cNvSpPr>
            <p:nvPr/>
          </p:nvSpPr>
          <p:spPr bwMode="auto">
            <a:xfrm>
              <a:off x="1139" y="1715"/>
              <a:ext cx="37" cy="122"/>
            </a:xfrm>
            <a:custGeom>
              <a:avLst/>
              <a:gdLst>
                <a:gd name="T0" fmla="*/ 1 w 4"/>
                <a:gd name="T1" fmla="*/ 0 h 13"/>
                <a:gd name="T2" fmla="*/ 1 w 4"/>
                <a:gd name="T3" fmla="*/ 2 h 13"/>
                <a:gd name="T4" fmla="*/ 2 w 4"/>
                <a:gd name="T5" fmla="*/ 5 h 13"/>
                <a:gd name="T6" fmla="*/ 2 w 4"/>
                <a:gd name="T7" fmla="*/ 6 h 13"/>
                <a:gd name="T8" fmla="*/ 2 w 4"/>
                <a:gd name="T9" fmla="*/ 7 h 13"/>
                <a:gd name="T10" fmla="*/ 2 w 4"/>
                <a:gd name="T11" fmla="*/ 9 h 13"/>
                <a:gd name="T12" fmla="*/ 3 w 4"/>
                <a:gd name="T13" fmla="*/ 11 h 13"/>
                <a:gd name="T14" fmla="*/ 4 w 4"/>
                <a:gd name="T15" fmla="*/ 13 h 13"/>
                <a:gd name="T16" fmla="*/ 2 w 4"/>
                <a:gd name="T17" fmla="*/ 12 h 13"/>
                <a:gd name="T18" fmla="*/ 1 w 4"/>
                <a:gd name="T19" fmla="*/ 10 h 13"/>
                <a:gd name="T20" fmla="*/ 0 w 4"/>
                <a:gd name="T21" fmla="*/ 7 h 13"/>
                <a:gd name="T22" fmla="*/ 0 w 4"/>
                <a:gd name="T23" fmla="*/ 6 h 13"/>
                <a:gd name="T24" fmla="*/ 0 w 4"/>
                <a:gd name="T25" fmla="*/ 5 h 13"/>
                <a:gd name="T26" fmla="*/ 1 w 4"/>
                <a:gd name="T27" fmla="*/ 2 h 13"/>
                <a:gd name="T28" fmla="*/ 1 w 4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13">
                  <a:moveTo>
                    <a:pt x="1" y="0"/>
                  </a:moveTo>
                  <a:cubicBezTo>
                    <a:pt x="1" y="0"/>
                    <a:pt x="1" y="1"/>
                    <a:pt x="1" y="2"/>
                  </a:cubicBezTo>
                  <a:cubicBezTo>
                    <a:pt x="1" y="3"/>
                    <a:pt x="2" y="4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3"/>
                    <a:pt x="3" y="13"/>
                    <a:pt x="2" y="12"/>
                  </a:cubicBezTo>
                  <a:cubicBezTo>
                    <a:pt x="2" y="11"/>
                    <a:pt x="2" y="10"/>
                    <a:pt x="1" y="10"/>
                  </a:cubicBezTo>
                  <a:cubicBezTo>
                    <a:pt x="1" y="9"/>
                    <a:pt x="1" y="8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65"/>
            <p:cNvSpPr>
              <a:spLocks/>
            </p:cNvSpPr>
            <p:nvPr/>
          </p:nvSpPr>
          <p:spPr bwMode="auto">
            <a:xfrm>
              <a:off x="1859" y="1229"/>
              <a:ext cx="159" cy="47"/>
            </a:xfrm>
            <a:custGeom>
              <a:avLst/>
              <a:gdLst>
                <a:gd name="T0" fmla="*/ 17 w 17"/>
                <a:gd name="T1" fmla="*/ 5 h 5"/>
                <a:gd name="T2" fmla="*/ 15 w 17"/>
                <a:gd name="T3" fmla="*/ 4 h 5"/>
                <a:gd name="T4" fmla="*/ 9 w 17"/>
                <a:gd name="T5" fmla="*/ 2 h 5"/>
                <a:gd name="T6" fmla="*/ 6 w 17"/>
                <a:gd name="T7" fmla="*/ 1 h 5"/>
                <a:gd name="T8" fmla="*/ 4 w 17"/>
                <a:gd name="T9" fmla="*/ 1 h 5"/>
                <a:gd name="T10" fmla="*/ 3 w 17"/>
                <a:gd name="T11" fmla="*/ 1 h 5"/>
                <a:gd name="T12" fmla="*/ 1 w 17"/>
                <a:gd name="T13" fmla="*/ 2 h 5"/>
                <a:gd name="T14" fmla="*/ 0 w 17"/>
                <a:gd name="T15" fmla="*/ 2 h 5"/>
                <a:gd name="T16" fmla="*/ 3 w 17"/>
                <a:gd name="T17" fmla="*/ 0 h 5"/>
                <a:gd name="T18" fmla="*/ 4 w 17"/>
                <a:gd name="T19" fmla="*/ 0 h 5"/>
                <a:gd name="T20" fmla="*/ 6 w 17"/>
                <a:gd name="T21" fmla="*/ 0 h 5"/>
                <a:gd name="T22" fmla="*/ 9 w 17"/>
                <a:gd name="T23" fmla="*/ 0 h 5"/>
                <a:gd name="T24" fmla="*/ 13 w 17"/>
                <a:gd name="T25" fmla="*/ 2 h 5"/>
                <a:gd name="T26" fmla="*/ 15 w 17"/>
                <a:gd name="T27" fmla="*/ 3 h 5"/>
                <a:gd name="T28" fmla="*/ 17 w 17"/>
                <a:gd name="T2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" h="5">
                  <a:moveTo>
                    <a:pt x="17" y="5"/>
                  </a:moveTo>
                  <a:cubicBezTo>
                    <a:pt x="17" y="5"/>
                    <a:pt x="16" y="5"/>
                    <a:pt x="15" y="4"/>
                  </a:cubicBezTo>
                  <a:cubicBezTo>
                    <a:pt x="13" y="3"/>
                    <a:pt x="11" y="2"/>
                    <a:pt x="9" y="2"/>
                  </a:cubicBezTo>
                  <a:cubicBezTo>
                    <a:pt x="8" y="2"/>
                    <a:pt x="7" y="1"/>
                    <a:pt x="6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1" y="1"/>
                    <a:pt x="12" y="1"/>
                    <a:pt x="13" y="2"/>
                  </a:cubicBezTo>
                  <a:cubicBezTo>
                    <a:pt x="14" y="2"/>
                    <a:pt x="15" y="3"/>
                    <a:pt x="15" y="3"/>
                  </a:cubicBezTo>
                  <a:cubicBezTo>
                    <a:pt x="17" y="4"/>
                    <a:pt x="17" y="5"/>
                    <a:pt x="17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66"/>
            <p:cNvSpPr>
              <a:spLocks/>
            </p:cNvSpPr>
            <p:nvPr/>
          </p:nvSpPr>
          <p:spPr bwMode="auto">
            <a:xfrm>
              <a:off x="1896" y="1192"/>
              <a:ext cx="112" cy="37"/>
            </a:xfrm>
            <a:custGeom>
              <a:avLst/>
              <a:gdLst>
                <a:gd name="T0" fmla="*/ 12 w 12"/>
                <a:gd name="T1" fmla="*/ 4 h 4"/>
                <a:gd name="T2" fmla="*/ 10 w 12"/>
                <a:gd name="T3" fmla="*/ 3 h 4"/>
                <a:gd name="T4" fmla="*/ 8 w 12"/>
                <a:gd name="T5" fmla="*/ 2 h 4"/>
                <a:gd name="T6" fmla="*/ 7 w 12"/>
                <a:gd name="T7" fmla="*/ 2 h 4"/>
                <a:gd name="T8" fmla="*/ 6 w 12"/>
                <a:gd name="T9" fmla="*/ 1 h 4"/>
                <a:gd name="T10" fmla="*/ 4 w 12"/>
                <a:gd name="T11" fmla="*/ 1 h 4"/>
                <a:gd name="T12" fmla="*/ 2 w 12"/>
                <a:gd name="T13" fmla="*/ 1 h 4"/>
                <a:gd name="T14" fmla="*/ 0 w 12"/>
                <a:gd name="T15" fmla="*/ 1 h 4"/>
                <a:gd name="T16" fmla="*/ 2 w 12"/>
                <a:gd name="T17" fmla="*/ 0 h 4"/>
                <a:gd name="T18" fmla="*/ 4 w 12"/>
                <a:gd name="T19" fmla="*/ 0 h 4"/>
                <a:gd name="T20" fmla="*/ 7 w 12"/>
                <a:gd name="T21" fmla="*/ 0 h 4"/>
                <a:gd name="T22" fmla="*/ 8 w 12"/>
                <a:gd name="T23" fmla="*/ 0 h 4"/>
                <a:gd name="T24" fmla="*/ 9 w 12"/>
                <a:gd name="T25" fmla="*/ 1 h 4"/>
                <a:gd name="T26" fmla="*/ 11 w 12"/>
                <a:gd name="T27" fmla="*/ 2 h 4"/>
                <a:gd name="T28" fmla="*/ 12 w 12"/>
                <a:gd name="T2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4">
                  <a:moveTo>
                    <a:pt x="12" y="4"/>
                  </a:moveTo>
                  <a:cubicBezTo>
                    <a:pt x="12" y="4"/>
                    <a:pt x="12" y="3"/>
                    <a:pt x="10" y="3"/>
                  </a:cubicBezTo>
                  <a:cubicBezTo>
                    <a:pt x="10" y="3"/>
                    <a:pt x="9" y="2"/>
                    <a:pt x="8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7" y="2"/>
                    <a:pt x="7" y="2"/>
                    <a:pt x="6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10" y="1"/>
                    <a:pt x="10" y="2"/>
                    <a:pt x="11" y="2"/>
                  </a:cubicBezTo>
                  <a:cubicBezTo>
                    <a:pt x="12" y="3"/>
                    <a:pt x="12" y="4"/>
                    <a:pt x="1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67"/>
            <p:cNvSpPr>
              <a:spLocks/>
            </p:cNvSpPr>
            <p:nvPr/>
          </p:nvSpPr>
          <p:spPr bwMode="auto">
            <a:xfrm>
              <a:off x="1756" y="1884"/>
              <a:ext cx="131" cy="215"/>
            </a:xfrm>
            <a:custGeom>
              <a:avLst/>
              <a:gdLst>
                <a:gd name="T0" fmla="*/ 14 w 14"/>
                <a:gd name="T1" fmla="*/ 23 h 23"/>
                <a:gd name="T2" fmla="*/ 11 w 14"/>
                <a:gd name="T3" fmla="*/ 20 h 23"/>
                <a:gd name="T4" fmla="*/ 6 w 14"/>
                <a:gd name="T5" fmla="*/ 12 h 23"/>
                <a:gd name="T6" fmla="*/ 1 w 14"/>
                <a:gd name="T7" fmla="*/ 4 h 23"/>
                <a:gd name="T8" fmla="*/ 0 w 14"/>
                <a:gd name="T9" fmla="*/ 0 h 23"/>
                <a:gd name="T10" fmla="*/ 2 w 14"/>
                <a:gd name="T11" fmla="*/ 3 h 23"/>
                <a:gd name="T12" fmla="*/ 8 w 14"/>
                <a:gd name="T13" fmla="*/ 11 h 23"/>
                <a:gd name="T14" fmla="*/ 12 w 14"/>
                <a:gd name="T15" fmla="*/ 19 h 23"/>
                <a:gd name="T16" fmla="*/ 14 w 14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23">
                  <a:moveTo>
                    <a:pt x="14" y="23"/>
                  </a:moveTo>
                  <a:cubicBezTo>
                    <a:pt x="14" y="23"/>
                    <a:pt x="12" y="22"/>
                    <a:pt x="11" y="20"/>
                  </a:cubicBezTo>
                  <a:cubicBezTo>
                    <a:pt x="9" y="18"/>
                    <a:pt x="8" y="15"/>
                    <a:pt x="6" y="12"/>
                  </a:cubicBezTo>
                  <a:cubicBezTo>
                    <a:pt x="4" y="9"/>
                    <a:pt x="3" y="6"/>
                    <a:pt x="1" y="4"/>
                  </a:cubicBezTo>
                  <a:cubicBezTo>
                    <a:pt x="0" y="2"/>
                    <a:pt x="0" y="0"/>
                    <a:pt x="0" y="0"/>
                  </a:cubicBezTo>
                  <a:cubicBezTo>
                    <a:pt x="0" y="0"/>
                    <a:pt x="1" y="1"/>
                    <a:pt x="2" y="3"/>
                  </a:cubicBezTo>
                  <a:cubicBezTo>
                    <a:pt x="4" y="5"/>
                    <a:pt x="6" y="8"/>
                    <a:pt x="8" y="11"/>
                  </a:cubicBezTo>
                  <a:cubicBezTo>
                    <a:pt x="9" y="14"/>
                    <a:pt x="11" y="17"/>
                    <a:pt x="12" y="19"/>
                  </a:cubicBezTo>
                  <a:cubicBezTo>
                    <a:pt x="13" y="22"/>
                    <a:pt x="14" y="23"/>
                    <a:pt x="14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68"/>
            <p:cNvSpPr>
              <a:spLocks/>
            </p:cNvSpPr>
            <p:nvPr/>
          </p:nvSpPr>
          <p:spPr bwMode="auto">
            <a:xfrm>
              <a:off x="1803" y="1856"/>
              <a:ext cx="177" cy="280"/>
            </a:xfrm>
            <a:custGeom>
              <a:avLst/>
              <a:gdLst>
                <a:gd name="T0" fmla="*/ 19 w 19"/>
                <a:gd name="T1" fmla="*/ 30 h 30"/>
                <a:gd name="T2" fmla="*/ 16 w 19"/>
                <a:gd name="T3" fmla="*/ 25 h 30"/>
                <a:gd name="T4" fmla="*/ 9 w 19"/>
                <a:gd name="T5" fmla="*/ 16 h 30"/>
                <a:gd name="T6" fmla="*/ 2 w 19"/>
                <a:gd name="T7" fmla="*/ 5 h 30"/>
                <a:gd name="T8" fmla="*/ 0 w 19"/>
                <a:gd name="T9" fmla="*/ 0 h 30"/>
                <a:gd name="T10" fmla="*/ 3 w 19"/>
                <a:gd name="T11" fmla="*/ 5 h 30"/>
                <a:gd name="T12" fmla="*/ 10 w 19"/>
                <a:gd name="T13" fmla="*/ 14 h 30"/>
                <a:gd name="T14" fmla="*/ 17 w 19"/>
                <a:gd name="T15" fmla="*/ 25 h 30"/>
                <a:gd name="T16" fmla="*/ 19 w 19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0">
                  <a:moveTo>
                    <a:pt x="19" y="30"/>
                  </a:moveTo>
                  <a:cubicBezTo>
                    <a:pt x="19" y="30"/>
                    <a:pt x="18" y="28"/>
                    <a:pt x="16" y="25"/>
                  </a:cubicBezTo>
                  <a:cubicBezTo>
                    <a:pt x="14" y="23"/>
                    <a:pt x="11" y="19"/>
                    <a:pt x="9" y="16"/>
                  </a:cubicBezTo>
                  <a:cubicBezTo>
                    <a:pt x="6" y="12"/>
                    <a:pt x="4" y="8"/>
                    <a:pt x="2" y="5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0"/>
                    <a:pt x="1" y="2"/>
                    <a:pt x="3" y="5"/>
                  </a:cubicBezTo>
                  <a:cubicBezTo>
                    <a:pt x="5" y="7"/>
                    <a:pt x="8" y="11"/>
                    <a:pt x="10" y="14"/>
                  </a:cubicBezTo>
                  <a:cubicBezTo>
                    <a:pt x="13" y="18"/>
                    <a:pt x="15" y="22"/>
                    <a:pt x="17" y="25"/>
                  </a:cubicBezTo>
                  <a:cubicBezTo>
                    <a:pt x="18" y="28"/>
                    <a:pt x="19" y="30"/>
                    <a:pt x="19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69"/>
            <p:cNvSpPr>
              <a:spLocks/>
            </p:cNvSpPr>
            <p:nvPr/>
          </p:nvSpPr>
          <p:spPr bwMode="auto">
            <a:xfrm>
              <a:off x="1840" y="1837"/>
              <a:ext cx="140" cy="196"/>
            </a:xfrm>
            <a:custGeom>
              <a:avLst/>
              <a:gdLst>
                <a:gd name="T0" fmla="*/ 15 w 15"/>
                <a:gd name="T1" fmla="*/ 21 h 21"/>
                <a:gd name="T2" fmla="*/ 13 w 15"/>
                <a:gd name="T3" fmla="*/ 18 h 21"/>
                <a:gd name="T4" fmla="*/ 7 w 15"/>
                <a:gd name="T5" fmla="*/ 11 h 21"/>
                <a:gd name="T6" fmla="*/ 2 w 15"/>
                <a:gd name="T7" fmla="*/ 3 h 21"/>
                <a:gd name="T8" fmla="*/ 0 w 15"/>
                <a:gd name="T9" fmla="*/ 0 h 21"/>
                <a:gd name="T10" fmla="*/ 3 w 15"/>
                <a:gd name="T11" fmla="*/ 2 h 21"/>
                <a:gd name="T12" fmla="*/ 9 w 15"/>
                <a:gd name="T13" fmla="*/ 9 h 21"/>
                <a:gd name="T14" fmla="*/ 14 w 15"/>
                <a:gd name="T15" fmla="*/ 17 h 21"/>
                <a:gd name="T16" fmla="*/ 15 w 15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1">
                  <a:moveTo>
                    <a:pt x="15" y="21"/>
                  </a:moveTo>
                  <a:cubicBezTo>
                    <a:pt x="15" y="21"/>
                    <a:pt x="14" y="19"/>
                    <a:pt x="13" y="18"/>
                  </a:cubicBezTo>
                  <a:cubicBezTo>
                    <a:pt x="11" y="16"/>
                    <a:pt x="9" y="13"/>
                    <a:pt x="7" y="11"/>
                  </a:cubicBezTo>
                  <a:cubicBezTo>
                    <a:pt x="5" y="8"/>
                    <a:pt x="4" y="5"/>
                    <a:pt x="2" y="3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2" y="1"/>
                    <a:pt x="3" y="2"/>
                  </a:cubicBezTo>
                  <a:cubicBezTo>
                    <a:pt x="5" y="4"/>
                    <a:pt x="7" y="7"/>
                    <a:pt x="9" y="9"/>
                  </a:cubicBezTo>
                  <a:cubicBezTo>
                    <a:pt x="11" y="12"/>
                    <a:pt x="12" y="15"/>
                    <a:pt x="14" y="17"/>
                  </a:cubicBezTo>
                  <a:cubicBezTo>
                    <a:pt x="15" y="19"/>
                    <a:pt x="15" y="21"/>
                    <a:pt x="15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0"/>
            <p:cNvSpPr>
              <a:spLocks/>
            </p:cNvSpPr>
            <p:nvPr/>
          </p:nvSpPr>
          <p:spPr bwMode="auto">
            <a:xfrm>
              <a:off x="2607" y="1304"/>
              <a:ext cx="486" cy="402"/>
            </a:xfrm>
            <a:custGeom>
              <a:avLst/>
              <a:gdLst>
                <a:gd name="T0" fmla="*/ 13 w 52"/>
                <a:gd name="T1" fmla="*/ 0 h 43"/>
                <a:gd name="T2" fmla="*/ 28 w 52"/>
                <a:gd name="T3" fmla="*/ 37 h 43"/>
                <a:gd name="T4" fmla="*/ 23 w 52"/>
                <a:gd name="T5" fmla="*/ 24 h 43"/>
                <a:gd name="T6" fmla="*/ 16 w 52"/>
                <a:gd name="T7" fmla="*/ 32 h 43"/>
                <a:gd name="T8" fmla="*/ 15 w 52"/>
                <a:gd name="T9" fmla="*/ 20 h 43"/>
                <a:gd name="T10" fmla="*/ 4 w 52"/>
                <a:gd name="T11" fmla="*/ 26 h 43"/>
                <a:gd name="T12" fmla="*/ 9 w 52"/>
                <a:gd name="T13" fmla="*/ 9 h 43"/>
                <a:gd name="T14" fmla="*/ 7 w 52"/>
                <a:gd name="T15" fmla="*/ 6 h 43"/>
                <a:gd name="T16" fmla="*/ 13 w 52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43">
                  <a:moveTo>
                    <a:pt x="13" y="0"/>
                  </a:moveTo>
                  <a:cubicBezTo>
                    <a:pt x="13" y="0"/>
                    <a:pt x="52" y="6"/>
                    <a:pt x="28" y="37"/>
                  </a:cubicBezTo>
                  <a:cubicBezTo>
                    <a:pt x="28" y="37"/>
                    <a:pt x="18" y="43"/>
                    <a:pt x="23" y="24"/>
                  </a:cubicBezTo>
                  <a:cubicBezTo>
                    <a:pt x="23" y="24"/>
                    <a:pt x="18" y="31"/>
                    <a:pt x="16" y="32"/>
                  </a:cubicBezTo>
                  <a:cubicBezTo>
                    <a:pt x="15" y="32"/>
                    <a:pt x="7" y="35"/>
                    <a:pt x="15" y="20"/>
                  </a:cubicBezTo>
                  <a:cubicBezTo>
                    <a:pt x="15" y="20"/>
                    <a:pt x="8" y="29"/>
                    <a:pt x="4" y="26"/>
                  </a:cubicBezTo>
                  <a:cubicBezTo>
                    <a:pt x="4" y="26"/>
                    <a:pt x="0" y="22"/>
                    <a:pt x="9" y="9"/>
                  </a:cubicBezTo>
                  <a:cubicBezTo>
                    <a:pt x="7" y="6"/>
                    <a:pt x="7" y="6"/>
                    <a:pt x="7" y="6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1"/>
            <p:cNvSpPr>
              <a:spLocks/>
            </p:cNvSpPr>
            <p:nvPr/>
          </p:nvSpPr>
          <p:spPr bwMode="auto">
            <a:xfrm>
              <a:off x="2055" y="594"/>
              <a:ext cx="412" cy="430"/>
            </a:xfrm>
            <a:custGeom>
              <a:avLst/>
              <a:gdLst>
                <a:gd name="T0" fmla="*/ 40 w 44"/>
                <a:gd name="T1" fmla="*/ 39 h 46"/>
                <a:gd name="T2" fmla="*/ 8 w 44"/>
                <a:gd name="T3" fmla="*/ 15 h 46"/>
                <a:gd name="T4" fmla="*/ 19 w 44"/>
                <a:gd name="T5" fmla="*/ 23 h 46"/>
                <a:gd name="T6" fmla="*/ 10 w 44"/>
                <a:gd name="T7" fmla="*/ 28 h 46"/>
                <a:gd name="T8" fmla="*/ 21 w 44"/>
                <a:gd name="T9" fmla="*/ 32 h 46"/>
                <a:gd name="T10" fmla="*/ 12 w 44"/>
                <a:gd name="T11" fmla="*/ 41 h 46"/>
                <a:gd name="T12" fmla="*/ 29 w 44"/>
                <a:gd name="T13" fmla="*/ 41 h 46"/>
                <a:gd name="T14" fmla="*/ 32 w 44"/>
                <a:gd name="T15" fmla="*/ 44 h 46"/>
                <a:gd name="T16" fmla="*/ 40 w 44"/>
                <a:gd name="T17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6">
                  <a:moveTo>
                    <a:pt x="40" y="39"/>
                  </a:moveTo>
                  <a:cubicBezTo>
                    <a:pt x="40" y="39"/>
                    <a:pt x="44" y="0"/>
                    <a:pt x="8" y="15"/>
                  </a:cubicBezTo>
                  <a:cubicBezTo>
                    <a:pt x="8" y="15"/>
                    <a:pt x="0" y="23"/>
                    <a:pt x="19" y="23"/>
                  </a:cubicBezTo>
                  <a:cubicBezTo>
                    <a:pt x="19" y="23"/>
                    <a:pt x="11" y="26"/>
                    <a:pt x="10" y="28"/>
                  </a:cubicBezTo>
                  <a:cubicBezTo>
                    <a:pt x="9" y="28"/>
                    <a:pt x="4" y="36"/>
                    <a:pt x="21" y="32"/>
                  </a:cubicBezTo>
                  <a:cubicBezTo>
                    <a:pt x="21" y="32"/>
                    <a:pt x="10" y="36"/>
                    <a:pt x="12" y="41"/>
                  </a:cubicBezTo>
                  <a:cubicBezTo>
                    <a:pt x="12" y="41"/>
                    <a:pt x="15" y="46"/>
                    <a:pt x="29" y="41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40" y="39"/>
                  </a:ln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2"/>
            <p:cNvSpPr>
              <a:spLocks/>
            </p:cNvSpPr>
            <p:nvPr/>
          </p:nvSpPr>
          <p:spPr bwMode="auto">
            <a:xfrm>
              <a:off x="2093" y="911"/>
              <a:ext cx="841" cy="645"/>
            </a:xfrm>
            <a:custGeom>
              <a:avLst/>
              <a:gdLst>
                <a:gd name="T0" fmla="*/ 69 w 90"/>
                <a:gd name="T1" fmla="*/ 10 h 69"/>
                <a:gd name="T2" fmla="*/ 48 w 90"/>
                <a:gd name="T3" fmla="*/ 6 h 69"/>
                <a:gd name="T4" fmla="*/ 29 w 90"/>
                <a:gd name="T5" fmla="*/ 10 h 69"/>
                <a:gd name="T6" fmla="*/ 18 w 90"/>
                <a:gd name="T7" fmla="*/ 38 h 69"/>
                <a:gd name="T8" fmla="*/ 18 w 90"/>
                <a:gd name="T9" fmla="*/ 39 h 69"/>
                <a:gd name="T10" fmla="*/ 22 w 90"/>
                <a:gd name="T11" fmla="*/ 48 h 69"/>
                <a:gd name="T12" fmla="*/ 25 w 90"/>
                <a:gd name="T13" fmla="*/ 52 h 69"/>
                <a:gd name="T14" fmla="*/ 29 w 90"/>
                <a:gd name="T15" fmla="*/ 64 h 69"/>
                <a:gd name="T16" fmla="*/ 29 w 90"/>
                <a:gd name="T17" fmla="*/ 64 h 69"/>
                <a:gd name="T18" fmla="*/ 34 w 90"/>
                <a:gd name="T19" fmla="*/ 52 h 69"/>
                <a:gd name="T20" fmla="*/ 42 w 90"/>
                <a:gd name="T21" fmla="*/ 45 h 69"/>
                <a:gd name="T22" fmla="*/ 42 w 90"/>
                <a:gd name="T23" fmla="*/ 45 h 69"/>
                <a:gd name="T24" fmla="*/ 62 w 90"/>
                <a:gd name="T25" fmla="*/ 47 h 69"/>
                <a:gd name="T26" fmla="*/ 69 w 90"/>
                <a:gd name="T27" fmla="*/ 1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69">
                  <a:moveTo>
                    <a:pt x="69" y="10"/>
                  </a:moveTo>
                  <a:cubicBezTo>
                    <a:pt x="69" y="10"/>
                    <a:pt x="60" y="0"/>
                    <a:pt x="48" y="6"/>
                  </a:cubicBezTo>
                  <a:cubicBezTo>
                    <a:pt x="48" y="6"/>
                    <a:pt x="33" y="0"/>
                    <a:pt x="29" y="10"/>
                  </a:cubicBezTo>
                  <a:cubicBezTo>
                    <a:pt x="29" y="10"/>
                    <a:pt x="0" y="27"/>
                    <a:pt x="18" y="38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40"/>
                    <a:pt x="17" y="46"/>
                    <a:pt x="22" y="48"/>
                  </a:cubicBezTo>
                  <a:cubicBezTo>
                    <a:pt x="24" y="50"/>
                    <a:pt x="25" y="52"/>
                    <a:pt x="25" y="52"/>
                  </a:cubicBezTo>
                  <a:cubicBezTo>
                    <a:pt x="20" y="69"/>
                    <a:pt x="29" y="64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31" y="64"/>
                    <a:pt x="34" y="52"/>
                    <a:pt x="34" y="52"/>
                  </a:cubicBezTo>
                  <a:cubicBezTo>
                    <a:pt x="38" y="51"/>
                    <a:pt x="41" y="48"/>
                    <a:pt x="42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2" y="45"/>
                    <a:pt x="48" y="55"/>
                    <a:pt x="62" y="47"/>
                  </a:cubicBezTo>
                  <a:cubicBezTo>
                    <a:pt x="75" y="38"/>
                    <a:pt x="90" y="30"/>
                    <a:pt x="69" y="10"/>
                  </a:cubicBezTo>
                  <a:close/>
                </a:path>
              </a:pathLst>
            </a:custGeom>
            <a:solidFill>
              <a:srgbClr val="EC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3"/>
            <p:cNvSpPr>
              <a:spLocks noEditPoints="1"/>
            </p:cNvSpPr>
            <p:nvPr/>
          </p:nvSpPr>
          <p:spPr bwMode="auto">
            <a:xfrm>
              <a:off x="2186" y="930"/>
              <a:ext cx="664" cy="598"/>
            </a:xfrm>
            <a:custGeom>
              <a:avLst/>
              <a:gdLst>
                <a:gd name="T0" fmla="*/ 69 w 71"/>
                <a:gd name="T1" fmla="*/ 18 h 64"/>
                <a:gd name="T2" fmla="*/ 45 w 71"/>
                <a:gd name="T3" fmla="*/ 0 h 64"/>
                <a:gd name="T4" fmla="*/ 29 w 71"/>
                <a:gd name="T5" fmla="*/ 0 h 64"/>
                <a:gd name="T6" fmla="*/ 0 w 71"/>
                <a:gd name="T7" fmla="*/ 27 h 64"/>
                <a:gd name="T8" fmla="*/ 8 w 71"/>
                <a:gd name="T9" fmla="*/ 45 h 64"/>
                <a:gd name="T10" fmla="*/ 13 w 71"/>
                <a:gd name="T11" fmla="*/ 50 h 64"/>
                <a:gd name="T12" fmla="*/ 17 w 71"/>
                <a:gd name="T13" fmla="*/ 64 h 64"/>
                <a:gd name="T14" fmla="*/ 20 w 71"/>
                <a:gd name="T15" fmla="*/ 64 h 64"/>
                <a:gd name="T16" fmla="*/ 32 w 71"/>
                <a:gd name="T17" fmla="*/ 46 h 64"/>
                <a:gd name="T18" fmla="*/ 53 w 71"/>
                <a:gd name="T19" fmla="*/ 46 h 64"/>
                <a:gd name="T20" fmla="*/ 71 w 71"/>
                <a:gd name="T21" fmla="*/ 27 h 64"/>
                <a:gd name="T22" fmla="*/ 24 w 71"/>
                <a:gd name="T23" fmla="*/ 49 h 64"/>
                <a:gd name="T24" fmla="*/ 18 w 71"/>
                <a:gd name="T25" fmla="*/ 61 h 64"/>
                <a:gd name="T26" fmla="*/ 17 w 71"/>
                <a:gd name="T27" fmla="*/ 61 h 64"/>
                <a:gd name="T28" fmla="*/ 17 w 71"/>
                <a:gd name="T29" fmla="*/ 50 h 64"/>
                <a:gd name="T30" fmla="*/ 16 w 71"/>
                <a:gd name="T31" fmla="*/ 48 h 64"/>
                <a:gd name="T32" fmla="*/ 29 w 71"/>
                <a:gd name="T33" fmla="*/ 45 h 64"/>
                <a:gd name="T34" fmla="*/ 53 w 71"/>
                <a:gd name="T35" fmla="*/ 42 h 64"/>
                <a:gd name="T36" fmla="*/ 51 w 71"/>
                <a:gd name="T37" fmla="*/ 43 h 64"/>
                <a:gd name="T38" fmla="*/ 50 w 71"/>
                <a:gd name="T39" fmla="*/ 31 h 64"/>
                <a:gd name="T40" fmla="*/ 59 w 71"/>
                <a:gd name="T41" fmla="*/ 27 h 64"/>
                <a:gd name="T42" fmla="*/ 44 w 71"/>
                <a:gd name="T43" fmla="*/ 27 h 64"/>
                <a:gd name="T44" fmla="*/ 41 w 71"/>
                <a:gd name="T45" fmla="*/ 28 h 64"/>
                <a:gd name="T46" fmla="*/ 48 w 71"/>
                <a:gd name="T47" fmla="*/ 45 h 64"/>
                <a:gd name="T48" fmla="*/ 33 w 71"/>
                <a:gd name="T49" fmla="*/ 42 h 64"/>
                <a:gd name="T50" fmla="*/ 29 w 71"/>
                <a:gd name="T51" fmla="*/ 41 h 64"/>
                <a:gd name="T52" fmla="*/ 39 w 71"/>
                <a:gd name="T53" fmla="*/ 38 h 64"/>
                <a:gd name="T54" fmla="*/ 41 w 71"/>
                <a:gd name="T55" fmla="*/ 35 h 64"/>
                <a:gd name="T56" fmla="*/ 34 w 71"/>
                <a:gd name="T57" fmla="*/ 29 h 64"/>
                <a:gd name="T58" fmla="*/ 42 w 71"/>
                <a:gd name="T59" fmla="*/ 21 h 64"/>
                <a:gd name="T60" fmla="*/ 30 w 71"/>
                <a:gd name="T61" fmla="*/ 28 h 64"/>
                <a:gd name="T62" fmla="*/ 30 w 71"/>
                <a:gd name="T63" fmla="*/ 35 h 64"/>
                <a:gd name="T64" fmla="*/ 11 w 71"/>
                <a:gd name="T65" fmla="*/ 43 h 64"/>
                <a:gd name="T66" fmla="*/ 22 w 71"/>
                <a:gd name="T67" fmla="*/ 32 h 64"/>
                <a:gd name="T68" fmla="*/ 23 w 71"/>
                <a:gd name="T69" fmla="*/ 30 h 64"/>
                <a:gd name="T70" fmla="*/ 29 w 71"/>
                <a:gd name="T71" fmla="*/ 21 h 64"/>
                <a:gd name="T72" fmla="*/ 28 w 71"/>
                <a:gd name="T73" fmla="*/ 13 h 64"/>
                <a:gd name="T74" fmla="*/ 19 w 71"/>
                <a:gd name="T75" fmla="*/ 13 h 64"/>
                <a:gd name="T76" fmla="*/ 25 w 71"/>
                <a:gd name="T77" fmla="*/ 16 h 64"/>
                <a:gd name="T78" fmla="*/ 22 w 71"/>
                <a:gd name="T79" fmla="*/ 21 h 64"/>
                <a:gd name="T80" fmla="*/ 8 w 71"/>
                <a:gd name="T81" fmla="*/ 23 h 64"/>
                <a:gd name="T82" fmla="*/ 9 w 71"/>
                <a:gd name="T83" fmla="*/ 26 h 64"/>
                <a:gd name="T84" fmla="*/ 20 w 71"/>
                <a:gd name="T85" fmla="*/ 23 h 64"/>
                <a:gd name="T86" fmla="*/ 20 w 71"/>
                <a:gd name="T87" fmla="*/ 29 h 64"/>
                <a:gd name="T88" fmla="*/ 4 w 71"/>
                <a:gd name="T89" fmla="*/ 27 h 64"/>
                <a:gd name="T90" fmla="*/ 21 w 71"/>
                <a:gd name="T91" fmla="*/ 8 h 64"/>
                <a:gd name="T92" fmla="*/ 37 w 71"/>
                <a:gd name="T93" fmla="*/ 16 h 64"/>
                <a:gd name="T94" fmla="*/ 39 w 71"/>
                <a:gd name="T95" fmla="*/ 17 h 64"/>
                <a:gd name="T96" fmla="*/ 25 w 71"/>
                <a:gd name="T97" fmla="*/ 4 h 64"/>
                <a:gd name="T98" fmla="*/ 37 w 71"/>
                <a:gd name="T99" fmla="*/ 5 h 64"/>
                <a:gd name="T100" fmla="*/ 45 w 71"/>
                <a:gd name="T101" fmla="*/ 4 h 64"/>
                <a:gd name="T102" fmla="*/ 45 w 71"/>
                <a:gd name="T103" fmla="*/ 9 h 64"/>
                <a:gd name="T104" fmla="*/ 45 w 71"/>
                <a:gd name="T105" fmla="*/ 15 h 64"/>
                <a:gd name="T106" fmla="*/ 47 w 71"/>
                <a:gd name="T107" fmla="*/ 13 h 64"/>
                <a:gd name="T108" fmla="*/ 56 w 71"/>
                <a:gd name="T109" fmla="*/ 8 h 64"/>
                <a:gd name="T110" fmla="*/ 63 w 71"/>
                <a:gd name="T111" fmla="*/ 15 h 64"/>
                <a:gd name="T112" fmla="*/ 48 w 71"/>
                <a:gd name="T113" fmla="*/ 16 h 64"/>
                <a:gd name="T114" fmla="*/ 48 w 71"/>
                <a:gd name="T115" fmla="*/ 20 h 64"/>
                <a:gd name="T116" fmla="*/ 51 w 71"/>
                <a:gd name="T117" fmla="*/ 22 h 64"/>
                <a:gd name="T118" fmla="*/ 52 w 71"/>
                <a:gd name="T119" fmla="*/ 24 h 64"/>
                <a:gd name="T120" fmla="*/ 54 w 71"/>
                <a:gd name="T121" fmla="*/ 20 h 64"/>
                <a:gd name="T122" fmla="*/ 68 w 71"/>
                <a:gd name="T123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" h="64">
                  <a:moveTo>
                    <a:pt x="69" y="18"/>
                  </a:moveTo>
                  <a:cubicBezTo>
                    <a:pt x="69" y="18"/>
                    <a:pt x="69" y="18"/>
                    <a:pt x="69" y="18"/>
                  </a:cubicBezTo>
                  <a:cubicBezTo>
                    <a:pt x="67" y="15"/>
                    <a:pt x="64" y="11"/>
                    <a:pt x="60" y="7"/>
                  </a:cubicBezTo>
                  <a:cubicBezTo>
                    <a:pt x="60" y="7"/>
                    <a:pt x="54" y="0"/>
                    <a:pt x="45" y="0"/>
                  </a:cubicBezTo>
                  <a:cubicBezTo>
                    <a:pt x="43" y="0"/>
                    <a:pt x="40" y="1"/>
                    <a:pt x="38" y="2"/>
                  </a:cubicBezTo>
                  <a:cubicBezTo>
                    <a:pt x="36" y="1"/>
                    <a:pt x="32" y="0"/>
                    <a:pt x="29" y="0"/>
                  </a:cubicBezTo>
                  <a:cubicBezTo>
                    <a:pt x="23" y="0"/>
                    <a:pt x="20" y="2"/>
                    <a:pt x="18" y="6"/>
                  </a:cubicBezTo>
                  <a:cubicBezTo>
                    <a:pt x="15" y="8"/>
                    <a:pt x="1" y="18"/>
                    <a:pt x="0" y="27"/>
                  </a:cubicBezTo>
                  <a:cubicBezTo>
                    <a:pt x="0" y="31"/>
                    <a:pt x="2" y="34"/>
                    <a:pt x="6" y="37"/>
                  </a:cubicBezTo>
                  <a:cubicBezTo>
                    <a:pt x="6" y="39"/>
                    <a:pt x="6" y="42"/>
                    <a:pt x="8" y="45"/>
                  </a:cubicBezTo>
                  <a:cubicBezTo>
                    <a:pt x="9" y="46"/>
                    <a:pt x="10" y="46"/>
                    <a:pt x="11" y="47"/>
                  </a:cubicBezTo>
                  <a:cubicBezTo>
                    <a:pt x="12" y="48"/>
                    <a:pt x="13" y="49"/>
                    <a:pt x="13" y="50"/>
                  </a:cubicBezTo>
                  <a:cubicBezTo>
                    <a:pt x="12" y="57"/>
                    <a:pt x="12" y="61"/>
                    <a:pt x="13" y="63"/>
                  </a:cubicBezTo>
                  <a:cubicBezTo>
                    <a:pt x="14" y="64"/>
                    <a:pt x="15" y="64"/>
                    <a:pt x="17" y="64"/>
                  </a:cubicBezTo>
                  <a:cubicBezTo>
                    <a:pt x="18" y="64"/>
                    <a:pt x="19" y="64"/>
                    <a:pt x="19" y="64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20" y="63"/>
                    <a:pt x="22" y="63"/>
                    <a:pt x="26" y="52"/>
                  </a:cubicBezTo>
                  <a:cubicBezTo>
                    <a:pt x="29" y="50"/>
                    <a:pt x="31" y="48"/>
                    <a:pt x="32" y="46"/>
                  </a:cubicBezTo>
                  <a:cubicBezTo>
                    <a:pt x="34" y="48"/>
                    <a:pt x="37" y="50"/>
                    <a:pt x="42" y="50"/>
                  </a:cubicBezTo>
                  <a:cubicBezTo>
                    <a:pt x="45" y="50"/>
                    <a:pt x="49" y="49"/>
                    <a:pt x="53" y="46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63" y="40"/>
                    <a:pt x="70" y="35"/>
                    <a:pt x="71" y="27"/>
                  </a:cubicBezTo>
                  <a:cubicBezTo>
                    <a:pt x="71" y="24"/>
                    <a:pt x="71" y="21"/>
                    <a:pt x="69" y="18"/>
                  </a:cubicBezTo>
                  <a:close/>
                  <a:moveTo>
                    <a:pt x="24" y="49"/>
                  </a:moveTo>
                  <a:cubicBezTo>
                    <a:pt x="23" y="49"/>
                    <a:pt x="23" y="49"/>
                    <a:pt x="23" y="50"/>
                  </a:cubicBezTo>
                  <a:cubicBezTo>
                    <a:pt x="21" y="54"/>
                    <a:pt x="19" y="59"/>
                    <a:pt x="18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8" y="61"/>
                    <a:pt x="17" y="61"/>
                    <a:pt x="17" y="61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60"/>
                    <a:pt x="15" y="58"/>
                    <a:pt x="17" y="50"/>
                  </a:cubicBezTo>
                  <a:cubicBezTo>
                    <a:pt x="17" y="50"/>
                    <a:pt x="17" y="49"/>
                    <a:pt x="17" y="49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9" y="48"/>
                    <a:pt x="23" y="47"/>
                    <a:pt x="27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8" y="46"/>
                    <a:pt x="26" y="48"/>
                    <a:pt x="24" y="49"/>
                  </a:cubicBezTo>
                  <a:close/>
                  <a:moveTo>
                    <a:pt x="53" y="42"/>
                  </a:moveTo>
                  <a:cubicBezTo>
                    <a:pt x="51" y="43"/>
                    <a:pt x="51" y="43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1" y="43"/>
                    <a:pt x="46" y="36"/>
                    <a:pt x="49" y="32"/>
                  </a:cubicBezTo>
                  <a:cubicBezTo>
                    <a:pt x="50" y="32"/>
                    <a:pt x="50" y="32"/>
                    <a:pt x="50" y="31"/>
                  </a:cubicBezTo>
                  <a:cubicBezTo>
                    <a:pt x="52" y="31"/>
                    <a:pt x="54" y="30"/>
                    <a:pt x="58" y="29"/>
                  </a:cubicBezTo>
                  <a:cubicBezTo>
                    <a:pt x="59" y="29"/>
                    <a:pt x="59" y="28"/>
                    <a:pt x="59" y="27"/>
                  </a:cubicBezTo>
                  <a:cubicBezTo>
                    <a:pt x="58" y="26"/>
                    <a:pt x="57" y="26"/>
                    <a:pt x="56" y="26"/>
                  </a:cubicBezTo>
                  <a:cubicBezTo>
                    <a:pt x="46" y="30"/>
                    <a:pt x="44" y="27"/>
                    <a:pt x="44" y="27"/>
                  </a:cubicBezTo>
                  <a:cubicBezTo>
                    <a:pt x="43" y="26"/>
                    <a:pt x="42" y="26"/>
                    <a:pt x="41" y="26"/>
                  </a:cubicBezTo>
                  <a:cubicBezTo>
                    <a:pt x="41" y="26"/>
                    <a:pt x="40" y="27"/>
                    <a:pt x="41" y="28"/>
                  </a:cubicBezTo>
                  <a:cubicBezTo>
                    <a:pt x="41" y="28"/>
                    <a:pt x="42" y="31"/>
                    <a:pt x="46" y="31"/>
                  </a:cubicBezTo>
                  <a:cubicBezTo>
                    <a:pt x="43" y="37"/>
                    <a:pt x="47" y="43"/>
                    <a:pt x="48" y="45"/>
                  </a:cubicBezTo>
                  <a:cubicBezTo>
                    <a:pt x="46" y="46"/>
                    <a:pt x="44" y="46"/>
                    <a:pt x="42" y="46"/>
                  </a:cubicBezTo>
                  <a:cubicBezTo>
                    <a:pt x="36" y="46"/>
                    <a:pt x="34" y="42"/>
                    <a:pt x="33" y="42"/>
                  </a:cubicBezTo>
                  <a:cubicBezTo>
                    <a:pt x="33" y="42"/>
                    <a:pt x="33" y="41"/>
                    <a:pt x="32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30" y="40"/>
                    <a:pt x="31" y="39"/>
                    <a:pt x="32" y="38"/>
                  </a:cubicBezTo>
                  <a:cubicBezTo>
                    <a:pt x="35" y="37"/>
                    <a:pt x="39" y="38"/>
                    <a:pt x="39" y="38"/>
                  </a:cubicBezTo>
                  <a:cubicBezTo>
                    <a:pt x="40" y="39"/>
                    <a:pt x="41" y="38"/>
                    <a:pt x="42" y="37"/>
                  </a:cubicBezTo>
                  <a:cubicBezTo>
                    <a:pt x="42" y="37"/>
                    <a:pt x="42" y="36"/>
                    <a:pt x="41" y="35"/>
                  </a:cubicBezTo>
                  <a:cubicBezTo>
                    <a:pt x="41" y="35"/>
                    <a:pt x="38" y="34"/>
                    <a:pt x="34" y="34"/>
                  </a:cubicBezTo>
                  <a:cubicBezTo>
                    <a:pt x="34" y="33"/>
                    <a:pt x="33" y="31"/>
                    <a:pt x="34" y="29"/>
                  </a:cubicBezTo>
                  <a:cubicBezTo>
                    <a:pt x="34" y="25"/>
                    <a:pt x="36" y="23"/>
                    <a:pt x="40" y="23"/>
                  </a:cubicBezTo>
                  <a:cubicBezTo>
                    <a:pt x="41" y="23"/>
                    <a:pt x="42" y="22"/>
                    <a:pt x="42" y="21"/>
                  </a:cubicBezTo>
                  <a:cubicBezTo>
                    <a:pt x="41" y="20"/>
                    <a:pt x="41" y="20"/>
                    <a:pt x="40" y="20"/>
                  </a:cubicBezTo>
                  <a:cubicBezTo>
                    <a:pt x="34" y="20"/>
                    <a:pt x="31" y="23"/>
                    <a:pt x="30" y="28"/>
                  </a:cubicBezTo>
                  <a:cubicBezTo>
                    <a:pt x="30" y="31"/>
                    <a:pt x="30" y="34"/>
                    <a:pt x="31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8" y="37"/>
                    <a:pt x="26" y="39"/>
                    <a:pt x="25" y="42"/>
                  </a:cubicBezTo>
                  <a:cubicBezTo>
                    <a:pt x="18" y="45"/>
                    <a:pt x="13" y="45"/>
                    <a:pt x="11" y="43"/>
                  </a:cubicBezTo>
                  <a:cubicBezTo>
                    <a:pt x="9" y="41"/>
                    <a:pt x="9" y="38"/>
                    <a:pt x="9" y="37"/>
                  </a:cubicBezTo>
                  <a:cubicBezTo>
                    <a:pt x="11" y="36"/>
                    <a:pt x="15" y="33"/>
                    <a:pt x="22" y="32"/>
                  </a:cubicBezTo>
                  <a:cubicBezTo>
                    <a:pt x="23" y="32"/>
                    <a:pt x="23" y="32"/>
                    <a:pt x="23" y="31"/>
                  </a:cubicBezTo>
                  <a:cubicBezTo>
                    <a:pt x="24" y="31"/>
                    <a:pt x="24" y="30"/>
                    <a:pt x="23" y="30"/>
                  </a:cubicBezTo>
                  <a:cubicBezTo>
                    <a:pt x="23" y="30"/>
                    <a:pt x="23" y="27"/>
                    <a:pt x="24" y="24"/>
                  </a:cubicBezTo>
                  <a:cubicBezTo>
                    <a:pt x="25" y="23"/>
                    <a:pt x="26" y="21"/>
                    <a:pt x="29" y="21"/>
                  </a:cubicBezTo>
                  <a:cubicBezTo>
                    <a:pt x="29" y="21"/>
                    <a:pt x="30" y="20"/>
                    <a:pt x="30" y="19"/>
                  </a:cubicBezTo>
                  <a:cubicBezTo>
                    <a:pt x="30" y="19"/>
                    <a:pt x="30" y="15"/>
                    <a:pt x="28" y="13"/>
                  </a:cubicBezTo>
                  <a:cubicBezTo>
                    <a:pt x="26" y="12"/>
                    <a:pt x="24" y="11"/>
                    <a:pt x="21" y="11"/>
                  </a:cubicBezTo>
                  <a:cubicBezTo>
                    <a:pt x="20" y="12"/>
                    <a:pt x="19" y="12"/>
                    <a:pt x="19" y="13"/>
                  </a:cubicBezTo>
                  <a:cubicBezTo>
                    <a:pt x="20" y="14"/>
                    <a:pt x="20" y="15"/>
                    <a:pt x="21" y="15"/>
                  </a:cubicBezTo>
                  <a:cubicBezTo>
                    <a:pt x="23" y="15"/>
                    <a:pt x="24" y="15"/>
                    <a:pt x="25" y="16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5" y="19"/>
                    <a:pt x="23" y="19"/>
                    <a:pt x="22" y="21"/>
                  </a:cubicBezTo>
                  <a:cubicBezTo>
                    <a:pt x="22" y="20"/>
                    <a:pt x="22" y="20"/>
                    <a:pt x="21" y="20"/>
                  </a:cubicBezTo>
                  <a:cubicBezTo>
                    <a:pt x="17" y="19"/>
                    <a:pt x="9" y="22"/>
                    <a:pt x="8" y="23"/>
                  </a:cubicBezTo>
                  <a:cubicBezTo>
                    <a:pt x="7" y="23"/>
                    <a:pt x="7" y="24"/>
                    <a:pt x="8" y="25"/>
                  </a:cubicBezTo>
                  <a:cubicBezTo>
                    <a:pt x="8" y="26"/>
                    <a:pt x="8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3" y="24"/>
                    <a:pt x="18" y="23"/>
                    <a:pt x="2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0" y="25"/>
                    <a:pt x="20" y="28"/>
                    <a:pt x="20" y="29"/>
                  </a:cubicBezTo>
                  <a:cubicBezTo>
                    <a:pt x="14" y="30"/>
                    <a:pt x="10" y="33"/>
                    <a:pt x="8" y="34"/>
                  </a:cubicBezTo>
                  <a:cubicBezTo>
                    <a:pt x="5" y="32"/>
                    <a:pt x="4" y="30"/>
                    <a:pt x="4" y="27"/>
                  </a:cubicBezTo>
                  <a:cubicBezTo>
                    <a:pt x="4" y="20"/>
                    <a:pt x="16" y="12"/>
                    <a:pt x="20" y="9"/>
                  </a:cubicBezTo>
                  <a:cubicBezTo>
                    <a:pt x="21" y="9"/>
                    <a:pt x="21" y="8"/>
                    <a:pt x="21" y="8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6" y="8"/>
                    <a:pt x="35" y="10"/>
                    <a:pt x="37" y="16"/>
                  </a:cubicBezTo>
                  <a:cubicBezTo>
                    <a:pt x="37" y="16"/>
                    <a:pt x="38" y="17"/>
                    <a:pt x="39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40" y="16"/>
                    <a:pt x="41" y="15"/>
                    <a:pt x="40" y="14"/>
                  </a:cubicBezTo>
                  <a:cubicBezTo>
                    <a:pt x="38" y="8"/>
                    <a:pt x="30" y="5"/>
                    <a:pt x="25" y="4"/>
                  </a:cubicBezTo>
                  <a:cubicBezTo>
                    <a:pt x="26" y="4"/>
                    <a:pt x="27" y="4"/>
                    <a:pt x="29" y="4"/>
                  </a:cubicBezTo>
                  <a:cubicBezTo>
                    <a:pt x="33" y="4"/>
                    <a:pt x="37" y="5"/>
                    <a:pt x="37" y="5"/>
                  </a:cubicBezTo>
                  <a:cubicBezTo>
                    <a:pt x="37" y="5"/>
                    <a:pt x="38" y="5"/>
                    <a:pt x="38" y="5"/>
                  </a:cubicBezTo>
                  <a:cubicBezTo>
                    <a:pt x="41" y="4"/>
                    <a:pt x="43" y="4"/>
                    <a:pt x="45" y="4"/>
                  </a:cubicBezTo>
                  <a:cubicBezTo>
                    <a:pt x="48" y="4"/>
                    <a:pt x="50" y="4"/>
                    <a:pt x="52" y="5"/>
                  </a:cubicBezTo>
                  <a:cubicBezTo>
                    <a:pt x="49" y="6"/>
                    <a:pt x="46" y="7"/>
                    <a:pt x="45" y="9"/>
                  </a:cubicBezTo>
                  <a:cubicBezTo>
                    <a:pt x="44" y="10"/>
                    <a:pt x="43" y="12"/>
                    <a:pt x="44" y="14"/>
                  </a:cubicBezTo>
                  <a:cubicBezTo>
                    <a:pt x="44" y="14"/>
                    <a:pt x="45" y="15"/>
                    <a:pt x="45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7" y="15"/>
                    <a:pt x="47" y="14"/>
                    <a:pt x="47" y="13"/>
                  </a:cubicBezTo>
                  <a:cubicBezTo>
                    <a:pt x="47" y="12"/>
                    <a:pt x="47" y="11"/>
                    <a:pt x="47" y="11"/>
                  </a:cubicBezTo>
                  <a:cubicBezTo>
                    <a:pt x="49" y="9"/>
                    <a:pt x="53" y="8"/>
                    <a:pt x="56" y="8"/>
                  </a:cubicBezTo>
                  <a:cubicBezTo>
                    <a:pt x="57" y="9"/>
                    <a:pt x="57" y="10"/>
                    <a:pt x="57" y="10"/>
                  </a:cubicBezTo>
                  <a:cubicBezTo>
                    <a:pt x="59" y="12"/>
                    <a:pt x="61" y="13"/>
                    <a:pt x="63" y="15"/>
                  </a:cubicBezTo>
                  <a:cubicBezTo>
                    <a:pt x="58" y="15"/>
                    <a:pt x="53" y="17"/>
                    <a:pt x="52" y="18"/>
                  </a:cubicBezTo>
                  <a:cubicBezTo>
                    <a:pt x="50" y="17"/>
                    <a:pt x="49" y="16"/>
                    <a:pt x="48" y="16"/>
                  </a:cubicBezTo>
                  <a:cubicBezTo>
                    <a:pt x="47" y="16"/>
                    <a:pt x="47" y="17"/>
                    <a:pt x="46" y="18"/>
                  </a:cubicBezTo>
                  <a:cubicBezTo>
                    <a:pt x="46" y="19"/>
                    <a:pt x="47" y="20"/>
                    <a:pt x="48" y="20"/>
                  </a:cubicBezTo>
                  <a:cubicBezTo>
                    <a:pt x="48" y="20"/>
                    <a:pt x="50" y="20"/>
                    <a:pt x="50" y="21"/>
                  </a:cubicBezTo>
                  <a:cubicBezTo>
                    <a:pt x="50" y="21"/>
                    <a:pt x="51" y="22"/>
                    <a:pt x="51" y="22"/>
                  </a:cubicBezTo>
                  <a:cubicBezTo>
                    <a:pt x="50" y="23"/>
                    <a:pt x="51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3" y="24"/>
                    <a:pt x="54" y="24"/>
                    <a:pt x="54" y="23"/>
                  </a:cubicBezTo>
                  <a:cubicBezTo>
                    <a:pt x="54" y="22"/>
                    <a:pt x="54" y="21"/>
                    <a:pt x="54" y="20"/>
                  </a:cubicBezTo>
                  <a:cubicBezTo>
                    <a:pt x="56" y="19"/>
                    <a:pt x="62" y="17"/>
                    <a:pt x="66" y="20"/>
                  </a:cubicBezTo>
                  <a:cubicBezTo>
                    <a:pt x="67" y="22"/>
                    <a:pt x="68" y="25"/>
                    <a:pt x="68" y="27"/>
                  </a:cubicBezTo>
                  <a:cubicBezTo>
                    <a:pt x="67" y="33"/>
                    <a:pt x="60" y="37"/>
                    <a:pt x="53" y="42"/>
                  </a:cubicBez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74"/>
            <p:cNvSpPr>
              <a:spLocks/>
            </p:cNvSpPr>
            <p:nvPr/>
          </p:nvSpPr>
          <p:spPr bwMode="auto">
            <a:xfrm>
              <a:off x="2149" y="650"/>
              <a:ext cx="215" cy="46"/>
            </a:xfrm>
            <a:custGeom>
              <a:avLst/>
              <a:gdLst>
                <a:gd name="T0" fmla="*/ 23 w 23"/>
                <a:gd name="T1" fmla="*/ 4 h 5"/>
                <a:gd name="T2" fmla="*/ 19 w 23"/>
                <a:gd name="T3" fmla="*/ 3 h 5"/>
                <a:gd name="T4" fmla="*/ 11 w 23"/>
                <a:gd name="T5" fmla="*/ 2 h 5"/>
                <a:gd name="T6" fmla="*/ 9 w 23"/>
                <a:gd name="T7" fmla="*/ 2 h 5"/>
                <a:gd name="T8" fmla="*/ 7 w 23"/>
                <a:gd name="T9" fmla="*/ 2 h 5"/>
                <a:gd name="T10" fmla="*/ 5 w 23"/>
                <a:gd name="T11" fmla="*/ 3 h 5"/>
                <a:gd name="T12" fmla="*/ 4 w 23"/>
                <a:gd name="T13" fmla="*/ 3 h 5"/>
                <a:gd name="T14" fmla="*/ 1 w 23"/>
                <a:gd name="T15" fmla="*/ 4 h 5"/>
                <a:gd name="T16" fmla="*/ 0 w 23"/>
                <a:gd name="T17" fmla="*/ 5 h 5"/>
                <a:gd name="T18" fmla="*/ 3 w 23"/>
                <a:gd name="T19" fmla="*/ 2 h 5"/>
                <a:gd name="T20" fmla="*/ 5 w 23"/>
                <a:gd name="T21" fmla="*/ 1 h 5"/>
                <a:gd name="T22" fmla="*/ 7 w 23"/>
                <a:gd name="T23" fmla="*/ 1 h 5"/>
                <a:gd name="T24" fmla="*/ 11 w 23"/>
                <a:gd name="T25" fmla="*/ 0 h 5"/>
                <a:gd name="T26" fmla="*/ 16 w 23"/>
                <a:gd name="T27" fmla="*/ 1 h 5"/>
                <a:gd name="T28" fmla="*/ 19 w 23"/>
                <a:gd name="T29" fmla="*/ 2 h 5"/>
                <a:gd name="T30" fmla="*/ 23 w 23"/>
                <a:gd name="T3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5">
                  <a:moveTo>
                    <a:pt x="23" y="4"/>
                  </a:moveTo>
                  <a:cubicBezTo>
                    <a:pt x="23" y="4"/>
                    <a:pt x="21" y="4"/>
                    <a:pt x="19" y="3"/>
                  </a:cubicBezTo>
                  <a:cubicBezTo>
                    <a:pt x="17" y="3"/>
                    <a:pt x="14" y="2"/>
                    <a:pt x="11" y="2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9" y="2"/>
                    <a:pt x="8" y="2"/>
                    <a:pt x="7" y="2"/>
                  </a:cubicBezTo>
                  <a:cubicBezTo>
                    <a:pt x="7" y="3"/>
                    <a:pt x="6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4" y="2"/>
                    <a:pt x="4" y="2"/>
                    <a:pt x="5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8" y="0"/>
                    <a:pt x="10" y="0"/>
                    <a:pt x="11" y="0"/>
                  </a:cubicBezTo>
                  <a:cubicBezTo>
                    <a:pt x="13" y="0"/>
                    <a:pt x="14" y="1"/>
                    <a:pt x="16" y="1"/>
                  </a:cubicBezTo>
                  <a:cubicBezTo>
                    <a:pt x="17" y="1"/>
                    <a:pt x="18" y="2"/>
                    <a:pt x="19" y="2"/>
                  </a:cubicBezTo>
                  <a:cubicBezTo>
                    <a:pt x="22" y="3"/>
                    <a:pt x="23" y="4"/>
                    <a:pt x="2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75"/>
            <p:cNvSpPr>
              <a:spLocks/>
            </p:cNvSpPr>
            <p:nvPr/>
          </p:nvSpPr>
          <p:spPr bwMode="auto">
            <a:xfrm>
              <a:off x="2177" y="603"/>
              <a:ext cx="159" cy="28"/>
            </a:xfrm>
            <a:custGeom>
              <a:avLst/>
              <a:gdLst>
                <a:gd name="T0" fmla="*/ 17 w 17"/>
                <a:gd name="T1" fmla="*/ 3 h 3"/>
                <a:gd name="T2" fmla="*/ 16 w 17"/>
                <a:gd name="T3" fmla="*/ 3 h 3"/>
                <a:gd name="T4" fmla="*/ 14 w 17"/>
                <a:gd name="T5" fmla="*/ 2 h 3"/>
                <a:gd name="T6" fmla="*/ 12 w 17"/>
                <a:gd name="T7" fmla="*/ 2 h 3"/>
                <a:gd name="T8" fmla="*/ 10 w 17"/>
                <a:gd name="T9" fmla="*/ 2 h 3"/>
                <a:gd name="T10" fmla="*/ 9 w 17"/>
                <a:gd name="T11" fmla="*/ 2 h 3"/>
                <a:gd name="T12" fmla="*/ 6 w 17"/>
                <a:gd name="T13" fmla="*/ 2 h 3"/>
                <a:gd name="T14" fmla="*/ 3 w 17"/>
                <a:gd name="T15" fmla="*/ 2 h 3"/>
                <a:gd name="T16" fmla="*/ 0 w 17"/>
                <a:gd name="T17" fmla="*/ 3 h 3"/>
                <a:gd name="T18" fmla="*/ 3 w 17"/>
                <a:gd name="T19" fmla="*/ 1 h 3"/>
                <a:gd name="T20" fmla="*/ 5 w 17"/>
                <a:gd name="T21" fmla="*/ 0 h 3"/>
                <a:gd name="T22" fmla="*/ 7 w 17"/>
                <a:gd name="T23" fmla="*/ 0 h 3"/>
                <a:gd name="T24" fmla="*/ 9 w 17"/>
                <a:gd name="T25" fmla="*/ 0 h 3"/>
                <a:gd name="T26" fmla="*/ 10 w 17"/>
                <a:gd name="T27" fmla="*/ 0 h 3"/>
                <a:gd name="T28" fmla="*/ 12 w 17"/>
                <a:gd name="T29" fmla="*/ 0 h 3"/>
                <a:gd name="T30" fmla="*/ 15 w 17"/>
                <a:gd name="T31" fmla="*/ 1 h 3"/>
                <a:gd name="T32" fmla="*/ 17 w 17"/>
                <a:gd name="T3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3">
                  <a:moveTo>
                    <a:pt x="17" y="3"/>
                  </a:moveTo>
                  <a:cubicBezTo>
                    <a:pt x="17" y="3"/>
                    <a:pt x="17" y="3"/>
                    <a:pt x="16" y="3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2"/>
                    <a:pt x="9" y="2"/>
                    <a:pt x="9" y="2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5" y="2"/>
                    <a:pt x="4" y="2"/>
                    <a:pt x="3" y="2"/>
                  </a:cubicBezTo>
                  <a:cubicBezTo>
                    <a:pt x="2" y="3"/>
                    <a:pt x="0" y="3"/>
                    <a:pt x="0" y="3"/>
                  </a:cubicBezTo>
                  <a:cubicBezTo>
                    <a:pt x="0" y="3"/>
                    <a:pt x="1" y="2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3" y="0"/>
                    <a:pt x="14" y="1"/>
                    <a:pt x="15" y="1"/>
                  </a:cubicBezTo>
                  <a:cubicBezTo>
                    <a:pt x="16" y="2"/>
                    <a:pt x="17" y="3"/>
                    <a:pt x="17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76"/>
            <p:cNvSpPr>
              <a:spLocks/>
            </p:cNvSpPr>
            <p:nvPr/>
          </p:nvSpPr>
          <p:spPr bwMode="auto">
            <a:xfrm>
              <a:off x="2953" y="1379"/>
              <a:ext cx="56" cy="205"/>
            </a:xfrm>
            <a:custGeom>
              <a:avLst/>
              <a:gdLst>
                <a:gd name="T0" fmla="*/ 4 w 6"/>
                <a:gd name="T1" fmla="*/ 22 h 22"/>
                <a:gd name="T2" fmla="*/ 4 w 6"/>
                <a:gd name="T3" fmla="*/ 18 h 22"/>
                <a:gd name="T4" fmla="*/ 4 w 6"/>
                <a:gd name="T5" fmla="*/ 10 h 22"/>
                <a:gd name="T6" fmla="*/ 4 w 6"/>
                <a:gd name="T7" fmla="*/ 8 h 22"/>
                <a:gd name="T8" fmla="*/ 3 w 6"/>
                <a:gd name="T9" fmla="*/ 6 h 22"/>
                <a:gd name="T10" fmla="*/ 3 w 6"/>
                <a:gd name="T11" fmla="*/ 5 h 22"/>
                <a:gd name="T12" fmla="*/ 2 w 6"/>
                <a:gd name="T13" fmla="*/ 3 h 22"/>
                <a:gd name="T14" fmla="*/ 0 w 6"/>
                <a:gd name="T15" fmla="*/ 1 h 22"/>
                <a:gd name="T16" fmla="*/ 0 w 6"/>
                <a:gd name="T17" fmla="*/ 0 h 22"/>
                <a:gd name="T18" fmla="*/ 3 w 6"/>
                <a:gd name="T19" fmla="*/ 2 h 22"/>
                <a:gd name="T20" fmla="*/ 4 w 6"/>
                <a:gd name="T21" fmla="*/ 4 h 22"/>
                <a:gd name="T22" fmla="*/ 5 w 6"/>
                <a:gd name="T23" fmla="*/ 6 h 22"/>
                <a:gd name="T24" fmla="*/ 6 w 6"/>
                <a:gd name="T25" fmla="*/ 10 h 22"/>
                <a:gd name="T26" fmla="*/ 6 w 6"/>
                <a:gd name="T27" fmla="*/ 15 h 22"/>
                <a:gd name="T28" fmla="*/ 6 w 6"/>
                <a:gd name="T29" fmla="*/ 18 h 22"/>
                <a:gd name="T30" fmla="*/ 4 w 6"/>
                <a:gd name="T3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" h="22">
                  <a:moveTo>
                    <a:pt x="4" y="22"/>
                  </a:moveTo>
                  <a:cubicBezTo>
                    <a:pt x="4" y="22"/>
                    <a:pt x="4" y="21"/>
                    <a:pt x="4" y="18"/>
                  </a:cubicBezTo>
                  <a:cubicBezTo>
                    <a:pt x="5" y="16"/>
                    <a:pt x="4" y="13"/>
                    <a:pt x="4" y="10"/>
                  </a:cubicBezTo>
                  <a:cubicBezTo>
                    <a:pt x="4" y="10"/>
                    <a:pt x="4" y="9"/>
                    <a:pt x="4" y="8"/>
                  </a:cubicBezTo>
                  <a:cubicBezTo>
                    <a:pt x="4" y="8"/>
                    <a:pt x="3" y="7"/>
                    <a:pt x="3" y="6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3" y="2"/>
                  </a:cubicBezTo>
                  <a:cubicBezTo>
                    <a:pt x="3" y="3"/>
                    <a:pt x="3" y="3"/>
                    <a:pt x="4" y="4"/>
                  </a:cubicBezTo>
                  <a:cubicBezTo>
                    <a:pt x="4" y="5"/>
                    <a:pt x="5" y="5"/>
                    <a:pt x="5" y="6"/>
                  </a:cubicBezTo>
                  <a:cubicBezTo>
                    <a:pt x="5" y="7"/>
                    <a:pt x="6" y="9"/>
                    <a:pt x="6" y="10"/>
                  </a:cubicBezTo>
                  <a:cubicBezTo>
                    <a:pt x="6" y="12"/>
                    <a:pt x="6" y="13"/>
                    <a:pt x="6" y="15"/>
                  </a:cubicBezTo>
                  <a:cubicBezTo>
                    <a:pt x="6" y="16"/>
                    <a:pt x="6" y="17"/>
                    <a:pt x="6" y="18"/>
                  </a:cubicBezTo>
                  <a:cubicBezTo>
                    <a:pt x="5" y="21"/>
                    <a:pt x="4" y="22"/>
                    <a:pt x="4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77"/>
            <p:cNvSpPr>
              <a:spLocks/>
            </p:cNvSpPr>
            <p:nvPr/>
          </p:nvSpPr>
          <p:spPr bwMode="auto">
            <a:xfrm>
              <a:off x="3018" y="1397"/>
              <a:ext cx="47" cy="150"/>
            </a:xfrm>
            <a:custGeom>
              <a:avLst/>
              <a:gdLst>
                <a:gd name="T0" fmla="*/ 3 w 5"/>
                <a:gd name="T1" fmla="*/ 16 h 16"/>
                <a:gd name="T2" fmla="*/ 3 w 5"/>
                <a:gd name="T3" fmla="*/ 15 h 16"/>
                <a:gd name="T4" fmla="*/ 3 w 5"/>
                <a:gd name="T5" fmla="*/ 13 h 16"/>
                <a:gd name="T6" fmla="*/ 3 w 5"/>
                <a:gd name="T7" fmla="*/ 11 h 16"/>
                <a:gd name="T8" fmla="*/ 3 w 5"/>
                <a:gd name="T9" fmla="*/ 9 h 16"/>
                <a:gd name="T10" fmla="*/ 3 w 5"/>
                <a:gd name="T11" fmla="*/ 8 h 16"/>
                <a:gd name="T12" fmla="*/ 2 w 5"/>
                <a:gd name="T13" fmla="*/ 5 h 16"/>
                <a:gd name="T14" fmla="*/ 1 w 5"/>
                <a:gd name="T15" fmla="*/ 2 h 16"/>
                <a:gd name="T16" fmla="*/ 0 w 5"/>
                <a:gd name="T17" fmla="*/ 0 h 16"/>
                <a:gd name="T18" fmla="*/ 2 w 5"/>
                <a:gd name="T19" fmla="*/ 2 h 16"/>
                <a:gd name="T20" fmla="*/ 4 w 5"/>
                <a:gd name="T21" fmla="*/ 4 h 16"/>
                <a:gd name="T22" fmla="*/ 4 w 5"/>
                <a:gd name="T23" fmla="*/ 6 h 16"/>
                <a:gd name="T24" fmla="*/ 5 w 5"/>
                <a:gd name="T25" fmla="*/ 7 h 16"/>
                <a:gd name="T26" fmla="*/ 5 w 5"/>
                <a:gd name="T27" fmla="*/ 9 h 16"/>
                <a:gd name="T28" fmla="*/ 5 w 5"/>
                <a:gd name="T29" fmla="*/ 11 h 16"/>
                <a:gd name="T30" fmla="*/ 4 w 5"/>
                <a:gd name="T31" fmla="*/ 13 h 16"/>
                <a:gd name="T32" fmla="*/ 3 w 5"/>
                <a:gd name="T3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" h="16">
                  <a:moveTo>
                    <a:pt x="3" y="16"/>
                  </a:moveTo>
                  <a:cubicBezTo>
                    <a:pt x="3" y="16"/>
                    <a:pt x="3" y="16"/>
                    <a:pt x="3" y="15"/>
                  </a:cubicBezTo>
                  <a:cubicBezTo>
                    <a:pt x="3" y="15"/>
                    <a:pt x="3" y="14"/>
                    <a:pt x="3" y="13"/>
                  </a:cubicBezTo>
                  <a:cubicBezTo>
                    <a:pt x="3" y="12"/>
                    <a:pt x="3" y="12"/>
                    <a:pt x="3" y="11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3" y="9"/>
                    <a:pt x="3" y="8"/>
                    <a:pt x="3" y="8"/>
                  </a:cubicBezTo>
                  <a:cubicBezTo>
                    <a:pt x="2" y="7"/>
                    <a:pt x="2" y="6"/>
                    <a:pt x="2" y="5"/>
                  </a:cubicBezTo>
                  <a:cubicBezTo>
                    <a:pt x="2" y="4"/>
                    <a:pt x="2" y="3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1"/>
                    <a:pt x="2" y="2"/>
                  </a:cubicBezTo>
                  <a:cubicBezTo>
                    <a:pt x="3" y="2"/>
                    <a:pt x="3" y="3"/>
                    <a:pt x="4" y="4"/>
                  </a:cubicBezTo>
                  <a:cubicBezTo>
                    <a:pt x="4" y="5"/>
                    <a:pt x="4" y="5"/>
                    <a:pt x="4" y="6"/>
                  </a:cubicBezTo>
                  <a:cubicBezTo>
                    <a:pt x="4" y="6"/>
                    <a:pt x="5" y="7"/>
                    <a:pt x="5" y="7"/>
                  </a:cubicBezTo>
                  <a:cubicBezTo>
                    <a:pt x="5" y="8"/>
                    <a:pt x="5" y="8"/>
                    <a:pt x="5" y="9"/>
                  </a:cubicBezTo>
                  <a:cubicBezTo>
                    <a:pt x="5" y="10"/>
                    <a:pt x="5" y="10"/>
                    <a:pt x="5" y="11"/>
                  </a:cubicBezTo>
                  <a:cubicBezTo>
                    <a:pt x="5" y="12"/>
                    <a:pt x="4" y="13"/>
                    <a:pt x="4" y="13"/>
                  </a:cubicBezTo>
                  <a:cubicBezTo>
                    <a:pt x="4" y="15"/>
                    <a:pt x="3" y="16"/>
                    <a:pt x="3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78"/>
            <p:cNvSpPr>
              <a:spLocks/>
            </p:cNvSpPr>
            <p:nvPr/>
          </p:nvSpPr>
          <p:spPr bwMode="auto">
            <a:xfrm>
              <a:off x="2205" y="1641"/>
              <a:ext cx="84" cy="261"/>
            </a:xfrm>
            <a:custGeom>
              <a:avLst/>
              <a:gdLst>
                <a:gd name="T0" fmla="*/ 0 w 9"/>
                <a:gd name="T1" fmla="*/ 28 h 28"/>
                <a:gd name="T2" fmla="*/ 1 w 9"/>
                <a:gd name="T3" fmla="*/ 24 h 28"/>
                <a:gd name="T4" fmla="*/ 3 w 9"/>
                <a:gd name="T5" fmla="*/ 14 h 28"/>
                <a:gd name="T6" fmla="*/ 7 w 9"/>
                <a:gd name="T7" fmla="*/ 4 h 28"/>
                <a:gd name="T8" fmla="*/ 9 w 9"/>
                <a:gd name="T9" fmla="*/ 0 h 28"/>
                <a:gd name="T10" fmla="*/ 8 w 9"/>
                <a:gd name="T11" fmla="*/ 5 h 28"/>
                <a:gd name="T12" fmla="*/ 5 w 9"/>
                <a:gd name="T13" fmla="*/ 15 h 28"/>
                <a:gd name="T14" fmla="*/ 2 w 9"/>
                <a:gd name="T15" fmla="*/ 24 h 28"/>
                <a:gd name="T16" fmla="*/ 0 w 9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0" y="28"/>
                  </a:moveTo>
                  <a:cubicBezTo>
                    <a:pt x="0" y="28"/>
                    <a:pt x="0" y="27"/>
                    <a:pt x="1" y="24"/>
                  </a:cubicBezTo>
                  <a:cubicBezTo>
                    <a:pt x="1" y="21"/>
                    <a:pt x="2" y="18"/>
                    <a:pt x="3" y="14"/>
                  </a:cubicBezTo>
                  <a:cubicBezTo>
                    <a:pt x="4" y="10"/>
                    <a:pt x="6" y="7"/>
                    <a:pt x="7" y="4"/>
                  </a:cubicBezTo>
                  <a:cubicBezTo>
                    <a:pt x="8" y="2"/>
                    <a:pt x="9" y="0"/>
                    <a:pt x="9" y="0"/>
                  </a:cubicBezTo>
                  <a:cubicBezTo>
                    <a:pt x="9" y="0"/>
                    <a:pt x="8" y="2"/>
                    <a:pt x="8" y="5"/>
                  </a:cubicBezTo>
                  <a:cubicBezTo>
                    <a:pt x="7" y="7"/>
                    <a:pt x="6" y="11"/>
                    <a:pt x="5" y="15"/>
                  </a:cubicBezTo>
                  <a:cubicBezTo>
                    <a:pt x="4" y="18"/>
                    <a:pt x="3" y="22"/>
                    <a:pt x="2" y="24"/>
                  </a:cubicBezTo>
                  <a:cubicBezTo>
                    <a:pt x="1" y="27"/>
                    <a:pt x="0" y="28"/>
                    <a:pt x="0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79"/>
            <p:cNvSpPr>
              <a:spLocks/>
            </p:cNvSpPr>
            <p:nvPr/>
          </p:nvSpPr>
          <p:spPr bwMode="auto">
            <a:xfrm>
              <a:off x="2233" y="1556"/>
              <a:ext cx="159" cy="477"/>
            </a:xfrm>
            <a:custGeom>
              <a:avLst/>
              <a:gdLst>
                <a:gd name="T0" fmla="*/ 0 w 17"/>
                <a:gd name="T1" fmla="*/ 51 h 51"/>
                <a:gd name="T2" fmla="*/ 2 w 17"/>
                <a:gd name="T3" fmla="*/ 43 h 51"/>
                <a:gd name="T4" fmla="*/ 8 w 17"/>
                <a:gd name="T5" fmla="*/ 25 h 51"/>
                <a:gd name="T6" fmla="*/ 14 w 17"/>
                <a:gd name="T7" fmla="*/ 8 h 51"/>
                <a:gd name="T8" fmla="*/ 17 w 17"/>
                <a:gd name="T9" fmla="*/ 0 h 51"/>
                <a:gd name="T10" fmla="*/ 15 w 17"/>
                <a:gd name="T11" fmla="*/ 8 h 51"/>
                <a:gd name="T12" fmla="*/ 10 w 17"/>
                <a:gd name="T13" fmla="*/ 26 h 51"/>
                <a:gd name="T14" fmla="*/ 3 w 17"/>
                <a:gd name="T15" fmla="*/ 43 h 51"/>
                <a:gd name="T16" fmla="*/ 0 w 17"/>
                <a:gd name="T1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51">
                  <a:moveTo>
                    <a:pt x="0" y="51"/>
                  </a:moveTo>
                  <a:cubicBezTo>
                    <a:pt x="0" y="51"/>
                    <a:pt x="1" y="47"/>
                    <a:pt x="2" y="43"/>
                  </a:cubicBezTo>
                  <a:cubicBezTo>
                    <a:pt x="4" y="38"/>
                    <a:pt x="5" y="31"/>
                    <a:pt x="8" y="25"/>
                  </a:cubicBezTo>
                  <a:cubicBezTo>
                    <a:pt x="10" y="19"/>
                    <a:pt x="12" y="12"/>
                    <a:pt x="14" y="8"/>
                  </a:cubicBezTo>
                  <a:cubicBezTo>
                    <a:pt x="16" y="3"/>
                    <a:pt x="17" y="0"/>
                    <a:pt x="17" y="0"/>
                  </a:cubicBezTo>
                  <a:cubicBezTo>
                    <a:pt x="17" y="0"/>
                    <a:pt x="16" y="3"/>
                    <a:pt x="15" y="8"/>
                  </a:cubicBezTo>
                  <a:cubicBezTo>
                    <a:pt x="14" y="13"/>
                    <a:pt x="12" y="19"/>
                    <a:pt x="10" y="26"/>
                  </a:cubicBezTo>
                  <a:cubicBezTo>
                    <a:pt x="7" y="32"/>
                    <a:pt x="5" y="38"/>
                    <a:pt x="3" y="43"/>
                  </a:cubicBezTo>
                  <a:cubicBezTo>
                    <a:pt x="1" y="48"/>
                    <a:pt x="0" y="51"/>
                    <a:pt x="0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80"/>
            <p:cNvSpPr>
              <a:spLocks/>
            </p:cNvSpPr>
            <p:nvPr/>
          </p:nvSpPr>
          <p:spPr bwMode="auto">
            <a:xfrm>
              <a:off x="2336" y="1612"/>
              <a:ext cx="121" cy="384"/>
            </a:xfrm>
            <a:custGeom>
              <a:avLst/>
              <a:gdLst>
                <a:gd name="T0" fmla="*/ 0 w 13"/>
                <a:gd name="T1" fmla="*/ 41 h 41"/>
                <a:gd name="T2" fmla="*/ 1 w 13"/>
                <a:gd name="T3" fmla="*/ 35 h 41"/>
                <a:gd name="T4" fmla="*/ 5 w 13"/>
                <a:gd name="T5" fmla="*/ 20 h 41"/>
                <a:gd name="T6" fmla="*/ 10 w 13"/>
                <a:gd name="T7" fmla="*/ 6 h 41"/>
                <a:gd name="T8" fmla="*/ 13 w 13"/>
                <a:gd name="T9" fmla="*/ 0 h 41"/>
                <a:gd name="T10" fmla="*/ 11 w 13"/>
                <a:gd name="T11" fmla="*/ 7 h 41"/>
                <a:gd name="T12" fmla="*/ 7 w 13"/>
                <a:gd name="T13" fmla="*/ 21 h 41"/>
                <a:gd name="T14" fmla="*/ 2 w 13"/>
                <a:gd name="T15" fmla="*/ 35 h 41"/>
                <a:gd name="T16" fmla="*/ 0 w 13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0" y="41"/>
                  </a:moveTo>
                  <a:cubicBezTo>
                    <a:pt x="0" y="41"/>
                    <a:pt x="0" y="39"/>
                    <a:pt x="1" y="35"/>
                  </a:cubicBezTo>
                  <a:cubicBezTo>
                    <a:pt x="2" y="31"/>
                    <a:pt x="4" y="26"/>
                    <a:pt x="5" y="20"/>
                  </a:cubicBezTo>
                  <a:cubicBezTo>
                    <a:pt x="7" y="15"/>
                    <a:pt x="9" y="10"/>
                    <a:pt x="10" y="6"/>
                  </a:cubicBezTo>
                  <a:cubicBezTo>
                    <a:pt x="12" y="3"/>
                    <a:pt x="13" y="0"/>
                    <a:pt x="13" y="0"/>
                  </a:cubicBezTo>
                  <a:cubicBezTo>
                    <a:pt x="13" y="0"/>
                    <a:pt x="12" y="3"/>
                    <a:pt x="11" y="7"/>
                  </a:cubicBezTo>
                  <a:cubicBezTo>
                    <a:pt x="10" y="11"/>
                    <a:pt x="9" y="16"/>
                    <a:pt x="7" y="21"/>
                  </a:cubicBezTo>
                  <a:cubicBezTo>
                    <a:pt x="6" y="26"/>
                    <a:pt x="4" y="31"/>
                    <a:pt x="2" y="35"/>
                  </a:cubicBezTo>
                  <a:cubicBezTo>
                    <a:pt x="1" y="39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81"/>
            <p:cNvSpPr>
              <a:spLocks/>
            </p:cNvSpPr>
            <p:nvPr/>
          </p:nvSpPr>
          <p:spPr bwMode="auto">
            <a:xfrm>
              <a:off x="3046" y="603"/>
              <a:ext cx="225" cy="271"/>
            </a:xfrm>
            <a:custGeom>
              <a:avLst/>
              <a:gdLst>
                <a:gd name="T0" fmla="*/ 24 w 24"/>
                <a:gd name="T1" fmla="*/ 21 h 29"/>
                <a:gd name="T2" fmla="*/ 3 w 24"/>
                <a:gd name="T3" fmla="*/ 16 h 29"/>
                <a:gd name="T4" fmla="*/ 10 w 24"/>
                <a:gd name="T5" fmla="*/ 17 h 29"/>
                <a:gd name="T6" fmla="*/ 6 w 24"/>
                <a:gd name="T7" fmla="*/ 22 h 29"/>
                <a:gd name="T8" fmla="*/ 13 w 24"/>
                <a:gd name="T9" fmla="*/ 21 h 29"/>
                <a:gd name="T10" fmla="*/ 11 w 24"/>
                <a:gd name="T11" fmla="*/ 27 h 29"/>
                <a:gd name="T12" fmla="*/ 19 w 24"/>
                <a:gd name="T13" fmla="*/ 24 h 29"/>
                <a:gd name="T14" fmla="*/ 21 w 24"/>
                <a:gd name="T15" fmla="*/ 25 h 29"/>
                <a:gd name="T16" fmla="*/ 24 w 24"/>
                <a:gd name="T17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9">
                  <a:moveTo>
                    <a:pt x="24" y="21"/>
                  </a:moveTo>
                  <a:cubicBezTo>
                    <a:pt x="24" y="21"/>
                    <a:pt x="18" y="0"/>
                    <a:pt x="3" y="16"/>
                  </a:cubicBezTo>
                  <a:cubicBezTo>
                    <a:pt x="3" y="16"/>
                    <a:pt x="0" y="22"/>
                    <a:pt x="10" y="17"/>
                  </a:cubicBezTo>
                  <a:cubicBezTo>
                    <a:pt x="10" y="17"/>
                    <a:pt x="7" y="21"/>
                    <a:pt x="6" y="22"/>
                  </a:cubicBezTo>
                  <a:cubicBezTo>
                    <a:pt x="6" y="22"/>
                    <a:pt x="5" y="27"/>
                    <a:pt x="13" y="21"/>
                  </a:cubicBezTo>
                  <a:cubicBezTo>
                    <a:pt x="13" y="21"/>
                    <a:pt x="9" y="26"/>
                    <a:pt x="11" y="27"/>
                  </a:cubicBezTo>
                  <a:cubicBezTo>
                    <a:pt x="11" y="27"/>
                    <a:pt x="13" y="29"/>
                    <a:pt x="19" y="24"/>
                  </a:cubicBezTo>
                  <a:cubicBezTo>
                    <a:pt x="21" y="25"/>
                    <a:pt x="21" y="25"/>
                    <a:pt x="21" y="25"/>
                  </a:cubicBezTo>
                  <a:lnTo>
                    <a:pt x="24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82"/>
            <p:cNvSpPr>
              <a:spLocks/>
            </p:cNvSpPr>
            <p:nvPr/>
          </p:nvSpPr>
          <p:spPr bwMode="auto">
            <a:xfrm>
              <a:off x="3458" y="930"/>
              <a:ext cx="234" cy="224"/>
            </a:xfrm>
            <a:custGeom>
              <a:avLst/>
              <a:gdLst>
                <a:gd name="T0" fmla="*/ 4 w 25"/>
                <a:gd name="T1" fmla="*/ 2 h 24"/>
                <a:gd name="T2" fmla="*/ 17 w 25"/>
                <a:gd name="T3" fmla="*/ 19 h 24"/>
                <a:gd name="T4" fmla="*/ 12 w 25"/>
                <a:gd name="T5" fmla="*/ 14 h 24"/>
                <a:gd name="T6" fmla="*/ 10 w 25"/>
                <a:gd name="T7" fmla="*/ 19 h 24"/>
                <a:gd name="T8" fmla="*/ 7 w 25"/>
                <a:gd name="T9" fmla="*/ 12 h 24"/>
                <a:gd name="T10" fmla="*/ 3 w 25"/>
                <a:gd name="T11" fmla="*/ 17 h 24"/>
                <a:gd name="T12" fmla="*/ 3 w 25"/>
                <a:gd name="T13" fmla="*/ 8 h 24"/>
                <a:gd name="T14" fmla="*/ 1 w 25"/>
                <a:gd name="T15" fmla="*/ 6 h 24"/>
                <a:gd name="T16" fmla="*/ 4 w 25"/>
                <a:gd name="T17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4">
                  <a:moveTo>
                    <a:pt x="4" y="2"/>
                  </a:moveTo>
                  <a:cubicBezTo>
                    <a:pt x="4" y="2"/>
                    <a:pt x="25" y="0"/>
                    <a:pt x="17" y="19"/>
                  </a:cubicBezTo>
                  <a:cubicBezTo>
                    <a:pt x="17" y="19"/>
                    <a:pt x="12" y="24"/>
                    <a:pt x="12" y="14"/>
                  </a:cubicBezTo>
                  <a:cubicBezTo>
                    <a:pt x="12" y="14"/>
                    <a:pt x="11" y="18"/>
                    <a:pt x="10" y="19"/>
                  </a:cubicBezTo>
                  <a:cubicBezTo>
                    <a:pt x="9" y="19"/>
                    <a:pt x="5" y="22"/>
                    <a:pt x="7" y="12"/>
                  </a:cubicBezTo>
                  <a:cubicBezTo>
                    <a:pt x="7" y="12"/>
                    <a:pt x="5" y="18"/>
                    <a:pt x="3" y="17"/>
                  </a:cubicBezTo>
                  <a:cubicBezTo>
                    <a:pt x="3" y="17"/>
                    <a:pt x="0" y="16"/>
                    <a:pt x="3" y="8"/>
                  </a:cubicBezTo>
                  <a:cubicBezTo>
                    <a:pt x="1" y="6"/>
                    <a:pt x="1" y="6"/>
                    <a:pt x="1" y="6"/>
                  </a:cubicBezTo>
                  <a:lnTo>
                    <a:pt x="4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83"/>
            <p:cNvSpPr>
              <a:spLocks/>
            </p:cNvSpPr>
            <p:nvPr/>
          </p:nvSpPr>
          <p:spPr bwMode="auto">
            <a:xfrm>
              <a:off x="3224" y="724"/>
              <a:ext cx="309" cy="337"/>
            </a:xfrm>
            <a:custGeom>
              <a:avLst/>
              <a:gdLst>
                <a:gd name="T0" fmla="*/ 14 w 33"/>
                <a:gd name="T1" fmla="*/ 32 h 36"/>
                <a:gd name="T2" fmla="*/ 29 w 33"/>
                <a:gd name="T3" fmla="*/ 25 h 36"/>
                <a:gd name="T4" fmla="*/ 25 w 33"/>
                <a:gd name="T5" fmla="*/ 4 h 36"/>
                <a:gd name="T6" fmla="*/ 3 w 33"/>
                <a:gd name="T7" fmla="*/ 9 h 36"/>
                <a:gd name="T8" fmla="*/ 3 w 33"/>
                <a:gd name="T9" fmla="*/ 25 h 36"/>
                <a:gd name="T10" fmla="*/ 2 w 33"/>
                <a:gd name="T11" fmla="*/ 27 h 36"/>
                <a:gd name="T12" fmla="*/ 3 w 33"/>
                <a:gd name="T13" fmla="*/ 32 h 36"/>
                <a:gd name="T14" fmla="*/ 7 w 33"/>
                <a:gd name="T15" fmla="*/ 35 h 36"/>
                <a:gd name="T16" fmla="*/ 13 w 33"/>
                <a:gd name="T17" fmla="*/ 34 h 36"/>
                <a:gd name="T18" fmla="*/ 14 w 33"/>
                <a:gd name="T19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6">
                  <a:moveTo>
                    <a:pt x="14" y="32"/>
                  </a:moveTo>
                  <a:cubicBezTo>
                    <a:pt x="20" y="33"/>
                    <a:pt x="26" y="30"/>
                    <a:pt x="29" y="25"/>
                  </a:cubicBezTo>
                  <a:cubicBezTo>
                    <a:pt x="33" y="18"/>
                    <a:pt x="32" y="9"/>
                    <a:pt x="25" y="4"/>
                  </a:cubicBezTo>
                  <a:cubicBezTo>
                    <a:pt x="17" y="0"/>
                    <a:pt x="8" y="2"/>
                    <a:pt x="3" y="9"/>
                  </a:cubicBezTo>
                  <a:cubicBezTo>
                    <a:pt x="0" y="14"/>
                    <a:pt x="0" y="20"/>
                    <a:pt x="3" y="25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0" y="29"/>
                    <a:pt x="1" y="31"/>
                    <a:pt x="3" y="32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9" y="36"/>
                    <a:pt x="12" y="36"/>
                    <a:pt x="13" y="34"/>
                  </a:cubicBezTo>
                  <a:lnTo>
                    <a:pt x="14" y="32"/>
                  </a:lnTo>
                  <a:close/>
                </a:path>
              </a:pathLst>
            </a:custGeom>
            <a:solidFill>
              <a:srgbClr val="FED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84"/>
            <p:cNvSpPr>
              <a:spLocks/>
            </p:cNvSpPr>
            <p:nvPr/>
          </p:nvSpPr>
          <p:spPr bwMode="auto">
            <a:xfrm>
              <a:off x="3187" y="967"/>
              <a:ext cx="168" cy="141"/>
            </a:xfrm>
            <a:custGeom>
              <a:avLst/>
              <a:gdLst>
                <a:gd name="T0" fmla="*/ 14 w 18"/>
                <a:gd name="T1" fmla="*/ 15 h 15"/>
                <a:gd name="T2" fmla="*/ 13 w 18"/>
                <a:gd name="T3" fmla="*/ 12 h 15"/>
                <a:gd name="T4" fmla="*/ 16 w 18"/>
                <a:gd name="T5" fmla="*/ 12 h 15"/>
                <a:gd name="T6" fmla="*/ 15 w 18"/>
                <a:gd name="T7" fmla="*/ 10 h 15"/>
                <a:gd name="T8" fmla="*/ 18 w 18"/>
                <a:gd name="T9" fmla="*/ 10 h 15"/>
                <a:gd name="T10" fmla="*/ 17 w 18"/>
                <a:gd name="T11" fmla="*/ 7 h 15"/>
                <a:gd name="T12" fmla="*/ 7 w 18"/>
                <a:gd name="T13" fmla="*/ 1 h 15"/>
                <a:gd name="T14" fmla="*/ 4 w 18"/>
                <a:gd name="T15" fmla="*/ 1 h 15"/>
                <a:gd name="T16" fmla="*/ 5 w 18"/>
                <a:gd name="T17" fmla="*/ 3 h 15"/>
                <a:gd name="T18" fmla="*/ 2 w 18"/>
                <a:gd name="T19" fmla="*/ 3 h 15"/>
                <a:gd name="T20" fmla="*/ 3 w 18"/>
                <a:gd name="T21" fmla="*/ 6 h 15"/>
                <a:gd name="T22" fmla="*/ 1 w 18"/>
                <a:gd name="T23" fmla="*/ 6 h 15"/>
                <a:gd name="T24" fmla="*/ 2 w 18"/>
                <a:gd name="T25" fmla="*/ 8 h 15"/>
                <a:gd name="T26" fmla="*/ 3 w 18"/>
                <a:gd name="T27" fmla="*/ 9 h 15"/>
                <a:gd name="T28" fmla="*/ 5 w 18"/>
                <a:gd name="T29" fmla="*/ 14 h 15"/>
                <a:gd name="T30" fmla="*/ 11 w 18"/>
                <a:gd name="T31" fmla="*/ 14 h 15"/>
                <a:gd name="T32" fmla="*/ 12 w 18"/>
                <a:gd name="T33" fmla="*/ 15 h 15"/>
                <a:gd name="T34" fmla="*/ 14 w 18"/>
                <a:gd name="T3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" h="15">
                  <a:moveTo>
                    <a:pt x="14" y="15"/>
                  </a:moveTo>
                  <a:cubicBezTo>
                    <a:pt x="15" y="14"/>
                    <a:pt x="14" y="13"/>
                    <a:pt x="13" y="12"/>
                  </a:cubicBezTo>
                  <a:cubicBezTo>
                    <a:pt x="14" y="13"/>
                    <a:pt x="16" y="13"/>
                    <a:pt x="16" y="12"/>
                  </a:cubicBezTo>
                  <a:cubicBezTo>
                    <a:pt x="16" y="11"/>
                    <a:pt x="16" y="10"/>
                    <a:pt x="15" y="10"/>
                  </a:cubicBezTo>
                  <a:cubicBezTo>
                    <a:pt x="16" y="10"/>
                    <a:pt x="17" y="10"/>
                    <a:pt x="18" y="10"/>
                  </a:cubicBezTo>
                  <a:cubicBezTo>
                    <a:pt x="18" y="9"/>
                    <a:pt x="18" y="8"/>
                    <a:pt x="17" y="7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5" y="0"/>
                    <a:pt x="4" y="1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2"/>
                    <a:pt x="3" y="2"/>
                    <a:pt x="2" y="3"/>
                  </a:cubicBezTo>
                  <a:cubicBezTo>
                    <a:pt x="2" y="4"/>
                    <a:pt x="2" y="5"/>
                    <a:pt x="3" y="6"/>
                  </a:cubicBezTo>
                  <a:cubicBezTo>
                    <a:pt x="2" y="5"/>
                    <a:pt x="1" y="5"/>
                    <a:pt x="1" y="6"/>
                  </a:cubicBezTo>
                  <a:cubicBezTo>
                    <a:pt x="0" y="6"/>
                    <a:pt x="1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10"/>
                    <a:pt x="3" y="12"/>
                    <a:pt x="5" y="14"/>
                  </a:cubicBezTo>
                  <a:cubicBezTo>
                    <a:pt x="7" y="15"/>
                    <a:pt x="10" y="15"/>
                    <a:pt x="11" y="14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5"/>
                    <a:pt x="14" y="15"/>
                    <a:pt x="14" y="15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85"/>
            <p:cNvSpPr>
              <a:spLocks/>
            </p:cNvSpPr>
            <p:nvPr/>
          </p:nvSpPr>
          <p:spPr bwMode="auto">
            <a:xfrm>
              <a:off x="3065" y="668"/>
              <a:ext cx="94" cy="75"/>
            </a:xfrm>
            <a:custGeom>
              <a:avLst/>
              <a:gdLst>
                <a:gd name="T0" fmla="*/ 10 w 10"/>
                <a:gd name="T1" fmla="*/ 0 h 8"/>
                <a:gd name="T2" fmla="*/ 8 w 10"/>
                <a:gd name="T3" fmla="*/ 1 h 8"/>
                <a:gd name="T4" fmla="*/ 4 w 10"/>
                <a:gd name="T5" fmla="*/ 3 h 8"/>
                <a:gd name="T6" fmla="*/ 2 w 10"/>
                <a:gd name="T7" fmla="*/ 5 h 8"/>
                <a:gd name="T8" fmla="*/ 2 w 10"/>
                <a:gd name="T9" fmla="*/ 5 h 8"/>
                <a:gd name="T10" fmla="*/ 1 w 10"/>
                <a:gd name="T11" fmla="*/ 6 h 8"/>
                <a:gd name="T12" fmla="*/ 0 w 10"/>
                <a:gd name="T13" fmla="*/ 7 h 8"/>
                <a:gd name="T14" fmla="*/ 0 w 10"/>
                <a:gd name="T15" fmla="*/ 8 h 8"/>
                <a:gd name="T16" fmla="*/ 1 w 10"/>
                <a:gd name="T17" fmla="*/ 6 h 8"/>
                <a:gd name="T18" fmla="*/ 1 w 10"/>
                <a:gd name="T19" fmla="*/ 5 h 8"/>
                <a:gd name="T20" fmla="*/ 2 w 10"/>
                <a:gd name="T21" fmla="*/ 4 h 8"/>
                <a:gd name="T22" fmla="*/ 4 w 10"/>
                <a:gd name="T23" fmla="*/ 2 h 8"/>
                <a:gd name="T24" fmla="*/ 6 w 10"/>
                <a:gd name="T25" fmla="*/ 1 h 8"/>
                <a:gd name="T26" fmla="*/ 8 w 10"/>
                <a:gd name="T27" fmla="*/ 0 h 8"/>
                <a:gd name="T28" fmla="*/ 10 w 10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8">
                  <a:moveTo>
                    <a:pt x="10" y="0"/>
                  </a:moveTo>
                  <a:cubicBezTo>
                    <a:pt x="10" y="0"/>
                    <a:pt x="9" y="1"/>
                    <a:pt x="8" y="1"/>
                  </a:cubicBezTo>
                  <a:cubicBezTo>
                    <a:pt x="7" y="2"/>
                    <a:pt x="6" y="2"/>
                    <a:pt x="4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3"/>
                    <a:pt x="4" y="2"/>
                  </a:cubicBezTo>
                  <a:cubicBezTo>
                    <a:pt x="4" y="2"/>
                    <a:pt x="5" y="1"/>
                    <a:pt x="6" y="1"/>
                  </a:cubicBezTo>
                  <a:cubicBezTo>
                    <a:pt x="7" y="1"/>
                    <a:pt x="7" y="1"/>
                    <a:pt x="8" y="0"/>
                  </a:cubicBezTo>
                  <a:cubicBezTo>
                    <a:pt x="9" y="0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86"/>
            <p:cNvSpPr>
              <a:spLocks/>
            </p:cNvSpPr>
            <p:nvPr/>
          </p:nvSpPr>
          <p:spPr bwMode="auto">
            <a:xfrm>
              <a:off x="3056" y="650"/>
              <a:ext cx="74" cy="56"/>
            </a:xfrm>
            <a:custGeom>
              <a:avLst/>
              <a:gdLst>
                <a:gd name="T0" fmla="*/ 8 w 8"/>
                <a:gd name="T1" fmla="*/ 0 h 6"/>
                <a:gd name="T2" fmla="*/ 6 w 8"/>
                <a:gd name="T3" fmla="*/ 1 h 6"/>
                <a:gd name="T4" fmla="*/ 5 w 8"/>
                <a:gd name="T5" fmla="*/ 2 h 6"/>
                <a:gd name="T6" fmla="*/ 4 w 8"/>
                <a:gd name="T7" fmla="*/ 2 h 6"/>
                <a:gd name="T8" fmla="*/ 4 w 8"/>
                <a:gd name="T9" fmla="*/ 2 h 6"/>
                <a:gd name="T10" fmla="*/ 2 w 8"/>
                <a:gd name="T11" fmla="*/ 3 h 6"/>
                <a:gd name="T12" fmla="*/ 1 w 8"/>
                <a:gd name="T13" fmla="*/ 5 h 6"/>
                <a:gd name="T14" fmla="*/ 0 w 8"/>
                <a:gd name="T15" fmla="*/ 6 h 6"/>
                <a:gd name="T16" fmla="*/ 1 w 8"/>
                <a:gd name="T17" fmla="*/ 4 h 6"/>
                <a:gd name="T18" fmla="*/ 2 w 8"/>
                <a:gd name="T19" fmla="*/ 3 h 6"/>
                <a:gd name="T20" fmla="*/ 3 w 8"/>
                <a:gd name="T21" fmla="*/ 2 h 6"/>
                <a:gd name="T22" fmla="*/ 4 w 8"/>
                <a:gd name="T23" fmla="*/ 1 h 6"/>
                <a:gd name="T24" fmla="*/ 5 w 8"/>
                <a:gd name="T25" fmla="*/ 1 h 6"/>
                <a:gd name="T26" fmla="*/ 6 w 8"/>
                <a:gd name="T27" fmla="*/ 0 h 6"/>
                <a:gd name="T28" fmla="*/ 8 w 8"/>
                <a:gd name="T2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6">
                  <a:moveTo>
                    <a:pt x="8" y="0"/>
                  </a:moveTo>
                  <a:cubicBezTo>
                    <a:pt x="8" y="0"/>
                    <a:pt x="7" y="1"/>
                    <a:pt x="6" y="1"/>
                  </a:cubicBezTo>
                  <a:cubicBezTo>
                    <a:pt x="6" y="1"/>
                    <a:pt x="5" y="1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4"/>
                    <a:pt x="1" y="4"/>
                    <a:pt x="1" y="5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0"/>
                    <a:pt x="6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87"/>
            <p:cNvSpPr>
              <a:spLocks/>
            </p:cNvSpPr>
            <p:nvPr/>
          </p:nvSpPr>
          <p:spPr bwMode="auto">
            <a:xfrm>
              <a:off x="3635" y="967"/>
              <a:ext cx="28" cy="113"/>
            </a:xfrm>
            <a:custGeom>
              <a:avLst/>
              <a:gdLst>
                <a:gd name="T0" fmla="*/ 2 w 3"/>
                <a:gd name="T1" fmla="*/ 12 h 12"/>
                <a:gd name="T2" fmla="*/ 2 w 3"/>
                <a:gd name="T3" fmla="*/ 10 h 12"/>
                <a:gd name="T4" fmla="*/ 2 w 3"/>
                <a:gd name="T5" fmla="*/ 6 h 12"/>
                <a:gd name="T6" fmla="*/ 2 w 3"/>
                <a:gd name="T7" fmla="*/ 4 h 12"/>
                <a:gd name="T8" fmla="*/ 1 w 3"/>
                <a:gd name="T9" fmla="*/ 3 h 12"/>
                <a:gd name="T10" fmla="*/ 1 w 3"/>
                <a:gd name="T11" fmla="*/ 2 h 12"/>
                <a:gd name="T12" fmla="*/ 0 w 3"/>
                <a:gd name="T13" fmla="*/ 0 h 12"/>
                <a:gd name="T14" fmla="*/ 0 w 3"/>
                <a:gd name="T15" fmla="*/ 0 h 12"/>
                <a:gd name="T16" fmla="*/ 1 w 3"/>
                <a:gd name="T17" fmla="*/ 1 h 12"/>
                <a:gd name="T18" fmla="*/ 2 w 3"/>
                <a:gd name="T19" fmla="*/ 2 h 12"/>
                <a:gd name="T20" fmla="*/ 2 w 3"/>
                <a:gd name="T21" fmla="*/ 3 h 12"/>
                <a:gd name="T22" fmla="*/ 3 w 3"/>
                <a:gd name="T23" fmla="*/ 6 h 12"/>
                <a:gd name="T24" fmla="*/ 3 w 3"/>
                <a:gd name="T25" fmla="*/ 8 h 12"/>
                <a:gd name="T26" fmla="*/ 3 w 3"/>
                <a:gd name="T27" fmla="*/ 10 h 12"/>
                <a:gd name="T28" fmla="*/ 2 w 3"/>
                <a:gd name="T2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12">
                  <a:moveTo>
                    <a:pt x="2" y="12"/>
                  </a:moveTo>
                  <a:cubicBezTo>
                    <a:pt x="2" y="12"/>
                    <a:pt x="2" y="11"/>
                    <a:pt x="2" y="10"/>
                  </a:cubicBezTo>
                  <a:cubicBezTo>
                    <a:pt x="2" y="9"/>
                    <a:pt x="2" y="7"/>
                    <a:pt x="2" y="6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6"/>
                    <a:pt x="3" y="7"/>
                    <a:pt x="3" y="8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3" y="11"/>
                    <a:pt x="2" y="12"/>
                    <a:pt x="2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88"/>
            <p:cNvSpPr>
              <a:spLocks/>
            </p:cNvSpPr>
            <p:nvPr/>
          </p:nvSpPr>
          <p:spPr bwMode="auto">
            <a:xfrm>
              <a:off x="3673" y="977"/>
              <a:ext cx="19" cy="84"/>
            </a:xfrm>
            <a:custGeom>
              <a:avLst/>
              <a:gdLst>
                <a:gd name="T0" fmla="*/ 1 w 2"/>
                <a:gd name="T1" fmla="*/ 9 h 9"/>
                <a:gd name="T2" fmla="*/ 1 w 2"/>
                <a:gd name="T3" fmla="*/ 7 h 9"/>
                <a:gd name="T4" fmla="*/ 1 w 2"/>
                <a:gd name="T5" fmla="*/ 6 h 9"/>
                <a:gd name="T6" fmla="*/ 1 w 2"/>
                <a:gd name="T7" fmla="*/ 5 h 9"/>
                <a:gd name="T8" fmla="*/ 1 w 2"/>
                <a:gd name="T9" fmla="*/ 4 h 9"/>
                <a:gd name="T10" fmla="*/ 1 w 2"/>
                <a:gd name="T11" fmla="*/ 3 h 9"/>
                <a:gd name="T12" fmla="*/ 0 w 2"/>
                <a:gd name="T13" fmla="*/ 1 h 9"/>
                <a:gd name="T14" fmla="*/ 0 w 2"/>
                <a:gd name="T15" fmla="*/ 0 h 9"/>
                <a:gd name="T16" fmla="*/ 1 w 2"/>
                <a:gd name="T17" fmla="*/ 1 h 9"/>
                <a:gd name="T18" fmla="*/ 2 w 2"/>
                <a:gd name="T19" fmla="*/ 2 h 9"/>
                <a:gd name="T20" fmla="*/ 2 w 2"/>
                <a:gd name="T21" fmla="*/ 4 h 9"/>
                <a:gd name="T22" fmla="*/ 2 w 2"/>
                <a:gd name="T23" fmla="*/ 5 h 9"/>
                <a:gd name="T24" fmla="*/ 2 w 2"/>
                <a:gd name="T25" fmla="*/ 6 h 9"/>
                <a:gd name="T26" fmla="*/ 2 w 2"/>
                <a:gd name="T27" fmla="*/ 7 h 9"/>
                <a:gd name="T28" fmla="*/ 1 w 2"/>
                <a:gd name="T2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" h="9">
                  <a:moveTo>
                    <a:pt x="1" y="9"/>
                  </a:moveTo>
                  <a:cubicBezTo>
                    <a:pt x="1" y="9"/>
                    <a:pt x="1" y="8"/>
                    <a:pt x="1" y="7"/>
                  </a:cubicBezTo>
                  <a:cubicBezTo>
                    <a:pt x="2" y="7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2"/>
                    <a:pt x="1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1" y="9"/>
                    <a:pt x="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89"/>
            <p:cNvSpPr>
              <a:spLocks/>
            </p:cNvSpPr>
            <p:nvPr/>
          </p:nvSpPr>
          <p:spPr bwMode="auto">
            <a:xfrm>
              <a:off x="3056" y="1108"/>
              <a:ext cx="103" cy="140"/>
            </a:xfrm>
            <a:custGeom>
              <a:avLst/>
              <a:gdLst>
                <a:gd name="T0" fmla="*/ 0 w 11"/>
                <a:gd name="T1" fmla="*/ 15 h 15"/>
                <a:gd name="T2" fmla="*/ 1 w 11"/>
                <a:gd name="T3" fmla="*/ 12 h 15"/>
                <a:gd name="T4" fmla="*/ 5 w 11"/>
                <a:gd name="T5" fmla="*/ 7 h 15"/>
                <a:gd name="T6" fmla="*/ 9 w 11"/>
                <a:gd name="T7" fmla="*/ 2 h 15"/>
                <a:gd name="T8" fmla="*/ 11 w 11"/>
                <a:gd name="T9" fmla="*/ 0 h 15"/>
                <a:gd name="T10" fmla="*/ 9 w 11"/>
                <a:gd name="T11" fmla="*/ 3 h 15"/>
                <a:gd name="T12" fmla="*/ 6 w 11"/>
                <a:gd name="T13" fmla="*/ 8 h 15"/>
                <a:gd name="T14" fmla="*/ 2 w 11"/>
                <a:gd name="T15" fmla="*/ 13 h 15"/>
                <a:gd name="T16" fmla="*/ 0 w 11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0" y="15"/>
                  </a:moveTo>
                  <a:cubicBezTo>
                    <a:pt x="0" y="15"/>
                    <a:pt x="0" y="14"/>
                    <a:pt x="1" y="12"/>
                  </a:cubicBezTo>
                  <a:cubicBezTo>
                    <a:pt x="2" y="11"/>
                    <a:pt x="3" y="9"/>
                    <a:pt x="5" y="7"/>
                  </a:cubicBezTo>
                  <a:cubicBezTo>
                    <a:pt x="6" y="5"/>
                    <a:pt x="7" y="4"/>
                    <a:pt x="9" y="2"/>
                  </a:cubicBezTo>
                  <a:cubicBezTo>
                    <a:pt x="10" y="1"/>
                    <a:pt x="11" y="0"/>
                    <a:pt x="11" y="0"/>
                  </a:cubicBezTo>
                  <a:cubicBezTo>
                    <a:pt x="11" y="0"/>
                    <a:pt x="10" y="1"/>
                    <a:pt x="9" y="3"/>
                  </a:cubicBezTo>
                  <a:cubicBezTo>
                    <a:pt x="8" y="4"/>
                    <a:pt x="7" y="6"/>
                    <a:pt x="6" y="8"/>
                  </a:cubicBezTo>
                  <a:cubicBezTo>
                    <a:pt x="4" y="10"/>
                    <a:pt x="3" y="11"/>
                    <a:pt x="2" y="13"/>
                  </a:cubicBezTo>
                  <a:cubicBezTo>
                    <a:pt x="0" y="14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90"/>
            <p:cNvSpPr>
              <a:spLocks/>
            </p:cNvSpPr>
            <p:nvPr/>
          </p:nvSpPr>
          <p:spPr bwMode="auto">
            <a:xfrm>
              <a:off x="3028" y="1108"/>
              <a:ext cx="187" cy="243"/>
            </a:xfrm>
            <a:custGeom>
              <a:avLst/>
              <a:gdLst>
                <a:gd name="T0" fmla="*/ 0 w 20"/>
                <a:gd name="T1" fmla="*/ 26 h 26"/>
                <a:gd name="T2" fmla="*/ 3 w 20"/>
                <a:gd name="T3" fmla="*/ 22 h 26"/>
                <a:gd name="T4" fmla="*/ 10 w 20"/>
                <a:gd name="T5" fmla="*/ 13 h 26"/>
                <a:gd name="T6" fmla="*/ 17 w 20"/>
                <a:gd name="T7" fmla="*/ 4 h 26"/>
                <a:gd name="T8" fmla="*/ 20 w 20"/>
                <a:gd name="T9" fmla="*/ 0 h 26"/>
                <a:gd name="T10" fmla="*/ 17 w 20"/>
                <a:gd name="T11" fmla="*/ 5 h 26"/>
                <a:gd name="T12" fmla="*/ 11 w 20"/>
                <a:gd name="T13" fmla="*/ 14 h 26"/>
                <a:gd name="T14" fmla="*/ 4 w 20"/>
                <a:gd name="T15" fmla="*/ 22 h 26"/>
                <a:gd name="T16" fmla="*/ 0 w 20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6">
                  <a:moveTo>
                    <a:pt x="0" y="26"/>
                  </a:moveTo>
                  <a:cubicBezTo>
                    <a:pt x="0" y="26"/>
                    <a:pt x="1" y="25"/>
                    <a:pt x="3" y="22"/>
                  </a:cubicBezTo>
                  <a:cubicBezTo>
                    <a:pt x="5" y="19"/>
                    <a:pt x="7" y="16"/>
                    <a:pt x="10" y="13"/>
                  </a:cubicBezTo>
                  <a:cubicBezTo>
                    <a:pt x="12" y="10"/>
                    <a:pt x="15" y="7"/>
                    <a:pt x="17" y="4"/>
                  </a:cubicBezTo>
                  <a:cubicBezTo>
                    <a:pt x="19" y="2"/>
                    <a:pt x="20" y="0"/>
                    <a:pt x="20" y="0"/>
                  </a:cubicBezTo>
                  <a:cubicBezTo>
                    <a:pt x="20" y="0"/>
                    <a:pt x="19" y="2"/>
                    <a:pt x="17" y="5"/>
                  </a:cubicBezTo>
                  <a:cubicBezTo>
                    <a:pt x="16" y="7"/>
                    <a:pt x="13" y="10"/>
                    <a:pt x="11" y="14"/>
                  </a:cubicBezTo>
                  <a:cubicBezTo>
                    <a:pt x="8" y="17"/>
                    <a:pt x="6" y="20"/>
                    <a:pt x="4" y="22"/>
                  </a:cubicBezTo>
                  <a:cubicBezTo>
                    <a:pt x="2" y="25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91"/>
            <p:cNvSpPr>
              <a:spLocks/>
            </p:cNvSpPr>
            <p:nvPr/>
          </p:nvSpPr>
          <p:spPr bwMode="auto">
            <a:xfrm>
              <a:off x="3159" y="1145"/>
              <a:ext cx="93" cy="140"/>
            </a:xfrm>
            <a:custGeom>
              <a:avLst/>
              <a:gdLst>
                <a:gd name="T0" fmla="*/ 0 w 10"/>
                <a:gd name="T1" fmla="*/ 15 h 15"/>
                <a:gd name="T2" fmla="*/ 1 w 10"/>
                <a:gd name="T3" fmla="*/ 12 h 15"/>
                <a:gd name="T4" fmla="*/ 5 w 10"/>
                <a:gd name="T5" fmla="*/ 7 h 15"/>
                <a:gd name="T6" fmla="*/ 8 w 10"/>
                <a:gd name="T7" fmla="*/ 2 h 15"/>
                <a:gd name="T8" fmla="*/ 10 w 10"/>
                <a:gd name="T9" fmla="*/ 0 h 15"/>
                <a:gd name="T10" fmla="*/ 9 w 10"/>
                <a:gd name="T11" fmla="*/ 3 h 15"/>
                <a:gd name="T12" fmla="*/ 6 w 10"/>
                <a:gd name="T13" fmla="*/ 8 h 15"/>
                <a:gd name="T14" fmla="*/ 2 w 10"/>
                <a:gd name="T15" fmla="*/ 12 h 15"/>
                <a:gd name="T16" fmla="*/ 0 w 10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5">
                  <a:moveTo>
                    <a:pt x="0" y="15"/>
                  </a:moveTo>
                  <a:cubicBezTo>
                    <a:pt x="0" y="15"/>
                    <a:pt x="0" y="14"/>
                    <a:pt x="1" y="12"/>
                  </a:cubicBezTo>
                  <a:cubicBezTo>
                    <a:pt x="2" y="11"/>
                    <a:pt x="3" y="9"/>
                    <a:pt x="5" y="7"/>
                  </a:cubicBezTo>
                  <a:cubicBezTo>
                    <a:pt x="6" y="5"/>
                    <a:pt x="7" y="3"/>
                    <a:pt x="8" y="2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0" y="0"/>
                    <a:pt x="10" y="1"/>
                    <a:pt x="9" y="3"/>
                  </a:cubicBezTo>
                  <a:cubicBezTo>
                    <a:pt x="8" y="4"/>
                    <a:pt x="7" y="6"/>
                    <a:pt x="6" y="8"/>
                  </a:cubicBezTo>
                  <a:cubicBezTo>
                    <a:pt x="4" y="9"/>
                    <a:pt x="3" y="11"/>
                    <a:pt x="2" y="12"/>
                  </a:cubicBezTo>
                  <a:cubicBezTo>
                    <a:pt x="0" y="14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8" name="任意多边形 107"/>
          <p:cNvSpPr/>
          <p:nvPr/>
        </p:nvSpPr>
        <p:spPr>
          <a:xfrm>
            <a:off x="6544838" y="1228904"/>
            <a:ext cx="5059263" cy="1595140"/>
          </a:xfrm>
          <a:custGeom>
            <a:avLst/>
            <a:gdLst/>
            <a:ahLst/>
            <a:cxnLst/>
            <a:rect l="l" t="t" r="r" b="b"/>
            <a:pathLst>
              <a:path w="5059263" h="1595140">
                <a:moveTo>
                  <a:pt x="705147" y="951607"/>
                </a:moveTo>
                <a:cubicBezTo>
                  <a:pt x="650379" y="988119"/>
                  <a:pt x="593328" y="1017786"/>
                  <a:pt x="533995" y="1040606"/>
                </a:cubicBezTo>
                <a:cubicBezTo>
                  <a:pt x="616148" y="1049734"/>
                  <a:pt x="711993" y="1070272"/>
                  <a:pt x="821531" y="1102221"/>
                </a:cubicBezTo>
                <a:lnTo>
                  <a:pt x="821531" y="1184374"/>
                </a:lnTo>
                <a:cubicBezTo>
                  <a:pt x="944761" y="1102221"/>
                  <a:pt x="1040606" y="1024632"/>
                  <a:pt x="1109067" y="951607"/>
                </a:cubicBezTo>
                <a:close/>
                <a:moveTo>
                  <a:pt x="3765351" y="643533"/>
                </a:moveTo>
                <a:lnTo>
                  <a:pt x="3765351" y="896838"/>
                </a:lnTo>
                <a:lnTo>
                  <a:pt x="3847504" y="896838"/>
                </a:lnTo>
                <a:lnTo>
                  <a:pt x="3847504" y="643533"/>
                </a:lnTo>
                <a:close/>
                <a:moveTo>
                  <a:pt x="4805957" y="609302"/>
                </a:moveTo>
                <a:cubicBezTo>
                  <a:pt x="4774009" y="723404"/>
                  <a:pt x="4732932" y="826095"/>
                  <a:pt x="4682727" y="917376"/>
                </a:cubicBezTo>
                <a:cubicBezTo>
                  <a:pt x="4696420" y="940197"/>
                  <a:pt x="4719240" y="978991"/>
                  <a:pt x="4751189" y="1033760"/>
                </a:cubicBezTo>
                <a:cubicBezTo>
                  <a:pt x="4760317" y="1056580"/>
                  <a:pt x="4769445" y="1074837"/>
                  <a:pt x="4778573" y="1088529"/>
                </a:cubicBezTo>
                <a:lnTo>
                  <a:pt x="4778573" y="1348459"/>
                </a:lnTo>
                <a:lnTo>
                  <a:pt x="4778447" y="1348540"/>
                </a:lnTo>
                <a:lnTo>
                  <a:pt x="4711395" y="1274229"/>
                </a:lnTo>
                <a:cubicBezTo>
                  <a:pt x="4648925" y="1204056"/>
                  <a:pt x="4600575" y="1146720"/>
                  <a:pt x="4566344" y="1102221"/>
                </a:cubicBezTo>
                <a:cubicBezTo>
                  <a:pt x="4520703" y="1170682"/>
                  <a:pt x="4449961" y="1252835"/>
                  <a:pt x="4354115" y="1348680"/>
                </a:cubicBezTo>
                <a:lnTo>
                  <a:pt x="4354115" y="1088529"/>
                </a:lnTo>
                <a:cubicBezTo>
                  <a:pt x="4372371" y="1065708"/>
                  <a:pt x="4395191" y="1029196"/>
                  <a:pt x="4422576" y="978991"/>
                </a:cubicBezTo>
                <a:cubicBezTo>
                  <a:pt x="4436269" y="956171"/>
                  <a:pt x="4447679" y="937915"/>
                  <a:pt x="4456807" y="924222"/>
                </a:cubicBezTo>
                <a:cubicBezTo>
                  <a:pt x="4424858" y="869454"/>
                  <a:pt x="4383781" y="775890"/>
                  <a:pt x="4333577" y="643533"/>
                </a:cubicBezTo>
                <a:cubicBezTo>
                  <a:pt x="4329013" y="629840"/>
                  <a:pt x="4326731" y="620712"/>
                  <a:pt x="4326731" y="616148"/>
                </a:cubicBezTo>
                <a:lnTo>
                  <a:pt x="4326731" y="1362372"/>
                </a:lnTo>
                <a:lnTo>
                  <a:pt x="4723804" y="1362372"/>
                </a:lnTo>
                <a:cubicBezTo>
                  <a:pt x="4738637" y="1363513"/>
                  <a:pt x="4751474" y="1362372"/>
                  <a:pt x="4762313" y="1358949"/>
                </a:cubicBezTo>
                <a:lnTo>
                  <a:pt x="4778447" y="1348540"/>
                </a:lnTo>
                <a:lnTo>
                  <a:pt x="4778573" y="1348680"/>
                </a:lnTo>
                <a:lnTo>
                  <a:pt x="4778573" y="1348459"/>
                </a:lnTo>
                <a:lnTo>
                  <a:pt x="4788842" y="1341834"/>
                </a:lnTo>
                <a:cubicBezTo>
                  <a:pt x="4802534" y="1325860"/>
                  <a:pt x="4808239" y="1300758"/>
                  <a:pt x="4805957" y="1266527"/>
                </a:cubicBezTo>
                <a:close/>
                <a:moveTo>
                  <a:pt x="4265116" y="369689"/>
                </a:moveTo>
                <a:lnTo>
                  <a:pt x="4484191" y="369689"/>
                </a:lnTo>
                <a:cubicBezTo>
                  <a:pt x="4511575" y="479226"/>
                  <a:pt x="4541241" y="577354"/>
                  <a:pt x="4573190" y="664071"/>
                </a:cubicBezTo>
                <a:cubicBezTo>
                  <a:pt x="4600575" y="581918"/>
                  <a:pt x="4627959" y="483790"/>
                  <a:pt x="4655343" y="369689"/>
                </a:cubicBezTo>
                <a:lnTo>
                  <a:pt x="4867572" y="369689"/>
                </a:lnTo>
                <a:cubicBezTo>
                  <a:pt x="4863008" y="383381"/>
                  <a:pt x="4858445" y="401637"/>
                  <a:pt x="4853880" y="424457"/>
                </a:cubicBezTo>
                <a:cubicBezTo>
                  <a:pt x="4849316" y="438150"/>
                  <a:pt x="4847034" y="447278"/>
                  <a:pt x="4847034" y="451842"/>
                </a:cubicBezTo>
                <a:lnTo>
                  <a:pt x="5025033" y="451842"/>
                </a:lnTo>
                <a:lnTo>
                  <a:pt x="5025033" y="1307604"/>
                </a:lnTo>
                <a:cubicBezTo>
                  <a:pt x="5034161" y="1471910"/>
                  <a:pt x="4956571" y="1549499"/>
                  <a:pt x="4792265" y="1540371"/>
                </a:cubicBezTo>
                <a:lnTo>
                  <a:pt x="4107656" y="1540371"/>
                </a:lnTo>
                <a:lnTo>
                  <a:pt x="4107656" y="451842"/>
                </a:lnTo>
                <a:lnTo>
                  <a:pt x="4285654" y="451842"/>
                </a:lnTo>
                <a:cubicBezTo>
                  <a:pt x="4281090" y="424457"/>
                  <a:pt x="4274244" y="397073"/>
                  <a:pt x="4265116" y="369689"/>
                </a:cubicBezTo>
                <a:close/>
                <a:moveTo>
                  <a:pt x="575072" y="287536"/>
                </a:moveTo>
                <a:cubicBezTo>
                  <a:pt x="533995" y="314920"/>
                  <a:pt x="486072" y="340022"/>
                  <a:pt x="431304" y="362843"/>
                </a:cubicBezTo>
                <a:cubicBezTo>
                  <a:pt x="531713" y="367407"/>
                  <a:pt x="636686" y="387945"/>
                  <a:pt x="746224" y="424457"/>
                </a:cubicBezTo>
                <a:lnTo>
                  <a:pt x="746224" y="479226"/>
                </a:lnTo>
                <a:cubicBezTo>
                  <a:pt x="855761" y="429022"/>
                  <a:pt x="956171" y="365125"/>
                  <a:pt x="1047452" y="287536"/>
                </a:cubicBezTo>
                <a:close/>
                <a:moveTo>
                  <a:pt x="3765351" y="239613"/>
                </a:moveTo>
                <a:lnTo>
                  <a:pt x="3765351" y="472380"/>
                </a:lnTo>
                <a:lnTo>
                  <a:pt x="3847504" y="472380"/>
                </a:lnTo>
                <a:lnTo>
                  <a:pt x="3847504" y="239613"/>
                </a:lnTo>
                <a:close/>
                <a:moveTo>
                  <a:pt x="1800522" y="95845"/>
                </a:moveTo>
                <a:lnTo>
                  <a:pt x="2444055" y="95845"/>
                </a:lnTo>
                <a:lnTo>
                  <a:pt x="2444055" y="287536"/>
                </a:lnTo>
                <a:lnTo>
                  <a:pt x="1800522" y="287536"/>
                </a:lnTo>
                <a:close/>
                <a:moveTo>
                  <a:pt x="3546276" y="68461"/>
                </a:moveTo>
                <a:lnTo>
                  <a:pt x="4052887" y="68461"/>
                </a:lnTo>
                <a:lnTo>
                  <a:pt x="4052887" y="1369219"/>
                </a:lnTo>
                <a:cubicBezTo>
                  <a:pt x="4057451" y="1501576"/>
                  <a:pt x="3995837" y="1565473"/>
                  <a:pt x="3868043" y="1560909"/>
                </a:cubicBezTo>
                <a:lnTo>
                  <a:pt x="3744813" y="1560909"/>
                </a:lnTo>
                <a:lnTo>
                  <a:pt x="3744813" y="1396603"/>
                </a:lnTo>
                <a:lnTo>
                  <a:pt x="3785889" y="1396603"/>
                </a:lnTo>
                <a:cubicBezTo>
                  <a:pt x="3826966" y="1396603"/>
                  <a:pt x="3847504" y="1376065"/>
                  <a:pt x="3847504" y="1334988"/>
                </a:cubicBezTo>
                <a:lnTo>
                  <a:pt x="3847504" y="1067990"/>
                </a:lnTo>
                <a:lnTo>
                  <a:pt x="3758505" y="1067990"/>
                </a:lnTo>
                <a:cubicBezTo>
                  <a:pt x="3763069" y="1300758"/>
                  <a:pt x="3664941" y="1474192"/>
                  <a:pt x="3464123" y="1588294"/>
                </a:cubicBezTo>
                <a:lnTo>
                  <a:pt x="3464123" y="1410295"/>
                </a:lnTo>
                <a:cubicBezTo>
                  <a:pt x="3523456" y="1319014"/>
                  <a:pt x="3550841" y="1195784"/>
                  <a:pt x="3546276" y="1040606"/>
                </a:cubicBezTo>
                <a:close/>
                <a:moveTo>
                  <a:pt x="4422576" y="13692"/>
                </a:moveTo>
                <a:lnTo>
                  <a:pt x="4730651" y="13692"/>
                </a:lnTo>
                <a:lnTo>
                  <a:pt x="4730651" y="130075"/>
                </a:lnTo>
                <a:lnTo>
                  <a:pt x="5059263" y="130075"/>
                </a:lnTo>
                <a:lnTo>
                  <a:pt x="5059263" y="321766"/>
                </a:lnTo>
                <a:lnTo>
                  <a:pt x="4087117" y="321766"/>
                </a:lnTo>
                <a:lnTo>
                  <a:pt x="4087117" y="130075"/>
                </a:lnTo>
                <a:lnTo>
                  <a:pt x="4422576" y="130075"/>
                </a:lnTo>
                <a:close/>
                <a:moveTo>
                  <a:pt x="479226" y="13692"/>
                </a:moveTo>
                <a:lnTo>
                  <a:pt x="814685" y="13692"/>
                </a:lnTo>
                <a:cubicBezTo>
                  <a:pt x="800993" y="41076"/>
                  <a:pt x="785019" y="66179"/>
                  <a:pt x="766762" y="88999"/>
                </a:cubicBezTo>
                <a:lnTo>
                  <a:pt x="1437680" y="88999"/>
                </a:lnTo>
                <a:lnTo>
                  <a:pt x="1437680" y="280690"/>
                </a:lnTo>
                <a:cubicBezTo>
                  <a:pt x="1268809" y="467816"/>
                  <a:pt x="1065708" y="604738"/>
                  <a:pt x="828377" y="691455"/>
                </a:cubicBezTo>
                <a:lnTo>
                  <a:pt x="972145" y="691455"/>
                </a:lnTo>
                <a:cubicBezTo>
                  <a:pt x="967581" y="696019"/>
                  <a:pt x="958453" y="707429"/>
                  <a:pt x="944761" y="725686"/>
                </a:cubicBezTo>
                <a:cubicBezTo>
                  <a:pt x="935633" y="739378"/>
                  <a:pt x="926504" y="750788"/>
                  <a:pt x="917376" y="759916"/>
                </a:cubicBezTo>
                <a:lnTo>
                  <a:pt x="1512987" y="759916"/>
                </a:lnTo>
                <a:lnTo>
                  <a:pt x="1512987" y="951607"/>
                </a:lnTo>
                <a:cubicBezTo>
                  <a:pt x="1216322" y="1325860"/>
                  <a:pt x="711993" y="1538089"/>
                  <a:pt x="0" y="1588294"/>
                </a:cubicBezTo>
                <a:lnTo>
                  <a:pt x="0" y="1417141"/>
                </a:lnTo>
                <a:cubicBezTo>
                  <a:pt x="260151" y="1385193"/>
                  <a:pt x="465534" y="1339552"/>
                  <a:pt x="616148" y="1280219"/>
                </a:cubicBezTo>
                <a:cubicBezTo>
                  <a:pt x="547687" y="1252835"/>
                  <a:pt x="454124" y="1232297"/>
                  <a:pt x="335458" y="1218604"/>
                </a:cubicBezTo>
                <a:lnTo>
                  <a:pt x="335458" y="1109067"/>
                </a:lnTo>
                <a:cubicBezTo>
                  <a:pt x="262433" y="1127323"/>
                  <a:pt x="182562" y="1141015"/>
                  <a:pt x="95845" y="1150144"/>
                </a:cubicBezTo>
                <a:lnTo>
                  <a:pt x="95845" y="985837"/>
                </a:lnTo>
                <a:cubicBezTo>
                  <a:pt x="287536" y="940197"/>
                  <a:pt x="440432" y="867172"/>
                  <a:pt x="554533" y="766762"/>
                </a:cubicBezTo>
                <a:cubicBezTo>
                  <a:pt x="399355" y="798711"/>
                  <a:pt x="216793" y="826095"/>
                  <a:pt x="6846" y="848915"/>
                </a:cubicBezTo>
                <a:lnTo>
                  <a:pt x="6846" y="664071"/>
                </a:lnTo>
                <a:cubicBezTo>
                  <a:pt x="134640" y="650379"/>
                  <a:pt x="287536" y="622994"/>
                  <a:pt x="465534" y="581918"/>
                </a:cubicBezTo>
                <a:cubicBezTo>
                  <a:pt x="392509" y="559097"/>
                  <a:pt x="324048" y="545405"/>
                  <a:pt x="260151" y="540841"/>
                </a:cubicBezTo>
                <a:lnTo>
                  <a:pt x="260151" y="424457"/>
                </a:lnTo>
                <a:cubicBezTo>
                  <a:pt x="251023" y="424457"/>
                  <a:pt x="235049" y="426739"/>
                  <a:pt x="212229" y="431304"/>
                </a:cubicBezTo>
                <a:cubicBezTo>
                  <a:pt x="175716" y="440432"/>
                  <a:pt x="114101" y="454124"/>
                  <a:pt x="27384" y="472380"/>
                </a:cubicBezTo>
                <a:lnTo>
                  <a:pt x="27384" y="301228"/>
                </a:lnTo>
                <a:cubicBezTo>
                  <a:pt x="228203" y="251023"/>
                  <a:pt x="378817" y="155178"/>
                  <a:pt x="479226" y="13692"/>
                </a:cubicBezTo>
                <a:close/>
                <a:moveTo>
                  <a:pt x="2615207" y="0"/>
                </a:moveTo>
                <a:lnTo>
                  <a:pt x="2889051" y="0"/>
                </a:lnTo>
                <a:lnTo>
                  <a:pt x="2889051" y="150614"/>
                </a:lnTo>
                <a:lnTo>
                  <a:pt x="2889051" y="212229"/>
                </a:lnTo>
                <a:lnTo>
                  <a:pt x="3286125" y="212229"/>
                </a:lnTo>
                <a:lnTo>
                  <a:pt x="3286125" y="1300758"/>
                </a:lnTo>
                <a:cubicBezTo>
                  <a:pt x="3290689" y="1474192"/>
                  <a:pt x="3208536" y="1558627"/>
                  <a:pt x="3039665" y="1554063"/>
                </a:cubicBezTo>
                <a:lnTo>
                  <a:pt x="2841129" y="1554063"/>
                </a:lnTo>
                <a:lnTo>
                  <a:pt x="2841129" y="1376065"/>
                </a:lnTo>
                <a:lnTo>
                  <a:pt x="2943820" y="1376065"/>
                </a:lnTo>
                <a:cubicBezTo>
                  <a:pt x="2989461" y="1376065"/>
                  <a:pt x="3012281" y="1350962"/>
                  <a:pt x="3012281" y="1300758"/>
                </a:cubicBezTo>
                <a:lnTo>
                  <a:pt x="3012281" y="403919"/>
                </a:lnTo>
                <a:lnTo>
                  <a:pt x="2882205" y="403919"/>
                </a:lnTo>
                <a:cubicBezTo>
                  <a:pt x="2877641" y="741660"/>
                  <a:pt x="2845693" y="988119"/>
                  <a:pt x="2786360" y="1143297"/>
                </a:cubicBezTo>
                <a:cubicBezTo>
                  <a:pt x="2736155" y="1298475"/>
                  <a:pt x="2626618" y="1449090"/>
                  <a:pt x="2457747" y="1595140"/>
                </a:cubicBezTo>
                <a:lnTo>
                  <a:pt x="2457747" y="1417141"/>
                </a:lnTo>
                <a:lnTo>
                  <a:pt x="2279749" y="1417141"/>
                </a:lnTo>
                <a:cubicBezTo>
                  <a:pt x="2275185" y="1403449"/>
                  <a:pt x="2272903" y="1385193"/>
                  <a:pt x="2272903" y="1362372"/>
                </a:cubicBezTo>
                <a:cubicBezTo>
                  <a:pt x="2126853" y="1385193"/>
                  <a:pt x="1946573" y="1396603"/>
                  <a:pt x="1732062" y="1396603"/>
                </a:cubicBezTo>
                <a:lnTo>
                  <a:pt x="1732062" y="1184374"/>
                </a:lnTo>
                <a:cubicBezTo>
                  <a:pt x="1823343" y="1020068"/>
                  <a:pt x="1882675" y="858043"/>
                  <a:pt x="1910060" y="698301"/>
                </a:cubicBezTo>
                <a:lnTo>
                  <a:pt x="1718369" y="698301"/>
                </a:lnTo>
                <a:lnTo>
                  <a:pt x="1718369" y="506611"/>
                </a:lnTo>
                <a:lnTo>
                  <a:pt x="2491978" y="506611"/>
                </a:lnTo>
                <a:lnTo>
                  <a:pt x="2491978" y="698301"/>
                </a:lnTo>
                <a:lnTo>
                  <a:pt x="2197596" y="698301"/>
                </a:lnTo>
                <a:cubicBezTo>
                  <a:pt x="2151955" y="894556"/>
                  <a:pt x="2078930" y="1056580"/>
                  <a:pt x="1978521" y="1184374"/>
                </a:cubicBezTo>
                <a:cubicBezTo>
                  <a:pt x="2074366" y="1184374"/>
                  <a:pt x="2161083" y="1179810"/>
                  <a:pt x="2238672" y="1170682"/>
                </a:cubicBezTo>
                <a:cubicBezTo>
                  <a:pt x="2229544" y="1125041"/>
                  <a:pt x="2211288" y="1049734"/>
                  <a:pt x="2183903" y="944761"/>
                </a:cubicBezTo>
                <a:cubicBezTo>
                  <a:pt x="2174775" y="908248"/>
                  <a:pt x="2167929" y="880864"/>
                  <a:pt x="2163365" y="862608"/>
                </a:cubicBezTo>
                <a:lnTo>
                  <a:pt x="2375594" y="862608"/>
                </a:lnTo>
                <a:cubicBezTo>
                  <a:pt x="2421235" y="990401"/>
                  <a:pt x="2460029" y="1129605"/>
                  <a:pt x="2491978" y="1280219"/>
                </a:cubicBezTo>
                <a:cubicBezTo>
                  <a:pt x="2574131" y="1125041"/>
                  <a:pt x="2615207" y="832941"/>
                  <a:pt x="2615207" y="403919"/>
                </a:cubicBezTo>
                <a:lnTo>
                  <a:pt x="2505670" y="403919"/>
                </a:lnTo>
                <a:lnTo>
                  <a:pt x="2505670" y="212229"/>
                </a:lnTo>
                <a:lnTo>
                  <a:pt x="2615207" y="2122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0" name="任意多边形 109"/>
          <p:cNvSpPr/>
          <p:nvPr/>
        </p:nvSpPr>
        <p:spPr>
          <a:xfrm>
            <a:off x="8075332" y="3367097"/>
            <a:ext cx="3625639" cy="1309315"/>
          </a:xfrm>
          <a:custGeom>
            <a:avLst/>
            <a:gdLst/>
            <a:ahLst/>
            <a:cxnLst/>
            <a:rect l="l" t="t" r="r" b="b"/>
            <a:pathLst>
              <a:path w="3625639" h="1309315">
                <a:moveTo>
                  <a:pt x="864803" y="1013296"/>
                </a:moveTo>
                <a:lnTo>
                  <a:pt x="1138051" y="1013296"/>
                </a:lnTo>
                <a:lnTo>
                  <a:pt x="1138051" y="1280852"/>
                </a:lnTo>
                <a:lnTo>
                  <a:pt x="864803" y="1280852"/>
                </a:lnTo>
                <a:close/>
                <a:moveTo>
                  <a:pt x="2720503" y="592038"/>
                </a:moveTo>
                <a:lnTo>
                  <a:pt x="2720503" y="859594"/>
                </a:lnTo>
                <a:lnTo>
                  <a:pt x="2931132" y="859594"/>
                </a:lnTo>
                <a:lnTo>
                  <a:pt x="2931132" y="592038"/>
                </a:lnTo>
                <a:close/>
                <a:moveTo>
                  <a:pt x="2726196" y="261863"/>
                </a:moveTo>
                <a:cubicBezTo>
                  <a:pt x="2680654" y="326380"/>
                  <a:pt x="2621830" y="381409"/>
                  <a:pt x="2549723" y="426950"/>
                </a:cubicBezTo>
                <a:lnTo>
                  <a:pt x="2931132" y="426950"/>
                </a:lnTo>
                <a:lnTo>
                  <a:pt x="2931132" y="261863"/>
                </a:lnTo>
                <a:close/>
                <a:moveTo>
                  <a:pt x="392794" y="39848"/>
                </a:moveTo>
                <a:lnTo>
                  <a:pt x="666043" y="39848"/>
                </a:lnTo>
                <a:lnTo>
                  <a:pt x="666043" y="1269466"/>
                </a:lnTo>
                <a:lnTo>
                  <a:pt x="392794" y="1269466"/>
                </a:lnTo>
                <a:lnTo>
                  <a:pt x="392794" y="404180"/>
                </a:lnTo>
                <a:cubicBezTo>
                  <a:pt x="286531" y="480082"/>
                  <a:pt x="155599" y="529418"/>
                  <a:pt x="0" y="552189"/>
                </a:cubicBezTo>
                <a:lnTo>
                  <a:pt x="0" y="398487"/>
                </a:lnTo>
                <a:cubicBezTo>
                  <a:pt x="189756" y="318789"/>
                  <a:pt x="320687" y="199243"/>
                  <a:pt x="392794" y="39848"/>
                </a:cubicBezTo>
                <a:close/>
                <a:moveTo>
                  <a:pt x="1743037" y="22770"/>
                </a:moveTo>
                <a:cubicBezTo>
                  <a:pt x="2020081" y="30361"/>
                  <a:pt x="2164295" y="148009"/>
                  <a:pt x="2175681" y="375716"/>
                </a:cubicBezTo>
                <a:cubicBezTo>
                  <a:pt x="2187066" y="538906"/>
                  <a:pt x="2094085" y="679326"/>
                  <a:pt x="1896739" y="796974"/>
                </a:cubicBezTo>
                <a:cubicBezTo>
                  <a:pt x="1722164" y="899442"/>
                  <a:pt x="1602618" y="1003808"/>
                  <a:pt x="1538101" y="1110071"/>
                </a:cubicBezTo>
                <a:lnTo>
                  <a:pt x="2169988" y="1110071"/>
                </a:lnTo>
                <a:lnTo>
                  <a:pt x="2169988" y="1269466"/>
                </a:lnTo>
                <a:lnTo>
                  <a:pt x="1264853" y="1269466"/>
                </a:lnTo>
                <a:lnTo>
                  <a:pt x="1264853" y="1104379"/>
                </a:lnTo>
                <a:cubicBezTo>
                  <a:pt x="1344550" y="967755"/>
                  <a:pt x="1464096" y="840618"/>
                  <a:pt x="1623491" y="722969"/>
                </a:cubicBezTo>
                <a:cubicBezTo>
                  <a:pt x="1820837" y="582550"/>
                  <a:pt x="1913817" y="470594"/>
                  <a:pt x="1902432" y="387102"/>
                </a:cubicBezTo>
                <a:cubicBezTo>
                  <a:pt x="1902432" y="258068"/>
                  <a:pt x="1843608" y="195448"/>
                  <a:pt x="1725959" y="199243"/>
                </a:cubicBezTo>
                <a:cubicBezTo>
                  <a:pt x="1604515" y="203038"/>
                  <a:pt x="1534306" y="282736"/>
                  <a:pt x="1515330" y="438336"/>
                </a:cubicBezTo>
                <a:lnTo>
                  <a:pt x="1259160" y="438336"/>
                </a:lnTo>
                <a:cubicBezTo>
                  <a:pt x="1308496" y="165087"/>
                  <a:pt x="1469789" y="26565"/>
                  <a:pt x="1743037" y="22770"/>
                </a:cubicBezTo>
                <a:close/>
                <a:moveTo>
                  <a:pt x="2578186" y="0"/>
                </a:moveTo>
                <a:lnTo>
                  <a:pt x="2834357" y="0"/>
                </a:lnTo>
                <a:cubicBezTo>
                  <a:pt x="2830561" y="11385"/>
                  <a:pt x="2826766" y="24668"/>
                  <a:pt x="2822971" y="39848"/>
                </a:cubicBezTo>
                <a:cubicBezTo>
                  <a:pt x="2815381" y="62619"/>
                  <a:pt x="2809688" y="79697"/>
                  <a:pt x="2805893" y="91082"/>
                </a:cubicBezTo>
                <a:lnTo>
                  <a:pt x="3580097" y="91082"/>
                </a:lnTo>
                <a:lnTo>
                  <a:pt x="3580097" y="261863"/>
                </a:lnTo>
                <a:lnTo>
                  <a:pt x="3192995" y="261863"/>
                </a:lnTo>
                <a:lnTo>
                  <a:pt x="3192995" y="426950"/>
                </a:lnTo>
                <a:lnTo>
                  <a:pt x="3545941" y="426950"/>
                </a:lnTo>
                <a:lnTo>
                  <a:pt x="3545941" y="592038"/>
                </a:lnTo>
                <a:lnTo>
                  <a:pt x="3192995" y="592038"/>
                </a:lnTo>
                <a:lnTo>
                  <a:pt x="3192995" y="859594"/>
                </a:lnTo>
                <a:lnTo>
                  <a:pt x="3625639" y="859594"/>
                </a:lnTo>
                <a:lnTo>
                  <a:pt x="3625639" y="1024681"/>
                </a:lnTo>
                <a:lnTo>
                  <a:pt x="3192995" y="1024681"/>
                </a:lnTo>
                <a:lnTo>
                  <a:pt x="3192995" y="1309315"/>
                </a:lnTo>
                <a:lnTo>
                  <a:pt x="2931132" y="1309315"/>
                </a:lnTo>
                <a:lnTo>
                  <a:pt x="2931132" y="1024681"/>
                </a:lnTo>
                <a:lnTo>
                  <a:pt x="2310631" y="1024681"/>
                </a:lnTo>
                <a:lnTo>
                  <a:pt x="2310631" y="859594"/>
                </a:lnTo>
                <a:lnTo>
                  <a:pt x="2481411" y="859594"/>
                </a:lnTo>
                <a:lnTo>
                  <a:pt x="2481411" y="461106"/>
                </a:lnTo>
                <a:cubicBezTo>
                  <a:pt x="2439664" y="483877"/>
                  <a:pt x="2390328" y="502853"/>
                  <a:pt x="2333401" y="518033"/>
                </a:cubicBezTo>
                <a:lnTo>
                  <a:pt x="2333401" y="364331"/>
                </a:lnTo>
                <a:cubicBezTo>
                  <a:pt x="2454845" y="288429"/>
                  <a:pt x="2536440" y="166985"/>
                  <a:pt x="25781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3" name="任意多边形 112"/>
          <p:cNvSpPr/>
          <p:nvPr/>
        </p:nvSpPr>
        <p:spPr>
          <a:xfrm>
            <a:off x="6449397" y="3358315"/>
            <a:ext cx="1249859" cy="1241636"/>
          </a:xfrm>
          <a:custGeom>
            <a:avLst/>
            <a:gdLst/>
            <a:ahLst/>
            <a:cxnLst/>
            <a:rect l="l" t="t" r="r" b="b"/>
            <a:pathLst>
              <a:path w="1249859" h="1241636">
                <a:moveTo>
                  <a:pt x="468697" y="0"/>
                </a:moveTo>
                <a:lnTo>
                  <a:pt x="789384" y="0"/>
                </a:lnTo>
                <a:lnTo>
                  <a:pt x="789384" y="485142"/>
                </a:lnTo>
                <a:lnTo>
                  <a:pt x="1249859" y="485142"/>
                </a:lnTo>
                <a:lnTo>
                  <a:pt x="1249859" y="731825"/>
                </a:lnTo>
                <a:lnTo>
                  <a:pt x="789384" y="731825"/>
                </a:lnTo>
                <a:lnTo>
                  <a:pt x="789384" y="1241636"/>
                </a:lnTo>
                <a:lnTo>
                  <a:pt x="468697" y="1241636"/>
                </a:lnTo>
                <a:lnTo>
                  <a:pt x="468697" y="731825"/>
                </a:lnTo>
                <a:lnTo>
                  <a:pt x="0" y="731825"/>
                </a:lnTo>
                <a:lnTo>
                  <a:pt x="0" y="485142"/>
                </a:lnTo>
                <a:lnTo>
                  <a:pt x="468697" y="4851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18898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5000">
        <p15:prstTrans prst="pageCurlDoubl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90CE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80C5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1000" y="4964624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笑可以使人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产生保护性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荷尔蒙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，重大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疾病时被治愈或好转的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可能形高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491452" y="4964624"/>
            <a:ext cx="52768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91452" y="6145724"/>
            <a:ext cx="52768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91452" y="990600"/>
            <a:ext cx="52768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177174" y="1369170"/>
            <a:ext cx="5919576" cy="4550448"/>
          </a:xfrm>
          <a:prstGeom prst="rect">
            <a:avLst/>
          </a:prstGeom>
        </p:spPr>
      </p:pic>
      <p:sp>
        <p:nvSpPr>
          <p:cNvPr id="16" name="任意多边形 15"/>
          <p:cNvSpPr/>
          <p:nvPr/>
        </p:nvSpPr>
        <p:spPr>
          <a:xfrm>
            <a:off x="559290" y="1235750"/>
            <a:ext cx="5059263" cy="1581448"/>
          </a:xfrm>
          <a:custGeom>
            <a:avLst/>
            <a:gdLst/>
            <a:ahLst/>
            <a:cxnLst/>
            <a:rect l="l" t="t" r="r" b="b"/>
            <a:pathLst>
              <a:path w="5059263" h="1581448">
                <a:moveTo>
                  <a:pt x="479226" y="629840"/>
                </a:moveTo>
                <a:lnTo>
                  <a:pt x="479226" y="746224"/>
                </a:lnTo>
                <a:lnTo>
                  <a:pt x="992683" y="746224"/>
                </a:lnTo>
                <a:cubicBezTo>
                  <a:pt x="1047452" y="746224"/>
                  <a:pt x="1072554" y="723404"/>
                  <a:pt x="1067990" y="677763"/>
                </a:cubicBezTo>
                <a:lnTo>
                  <a:pt x="1067990" y="629840"/>
                </a:lnTo>
                <a:close/>
                <a:moveTo>
                  <a:pt x="4942879" y="486072"/>
                </a:moveTo>
                <a:lnTo>
                  <a:pt x="4942879" y="684609"/>
                </a:lnTo>
                <a:cubicBezTo>
                  <a:pt x="4819650" y="711994"/>
                  <a:pt x="4696420" y="725686"/>
                  <a:pt x="4573190" y="725686"/>
                </a:cubicBezTo>
                <a:lnTo>
                  <a:pt x="4436269" y="725686"/>
                </a:lnTo>
                <a:lnTo>
                  <a:pt x="4436269" y="889992"/>
                </a:lnTo>
                <a:lnTo>
                  <a:pt x="5045571" y="889992"/>
                </a:lnTo>
                <a:lnTo>
                  <a:pt x="5045571" y="1088529"/>
                </a:lnTo>
                <a:lnTo>
                  <a:pt x="4470499" y="1088529"/>
                </a:lnTo>
                <a:cubicBezTo>
                  <a:pt x="4534396" y="1225451"/>
                  <a:pt x="4730651" y="1332706"/>
                  <a:pt x="5059263" y="1410295"/>
                </a:cubicBezTo>
                <a:lnTo>
                  <a:pt x="5059263" y="1574601"/>
                </a:lnTo>
                <a:cubicBezTo>
                  <a:pt x="4707830" y="1538089"/>
                  <a:pt x="4445396" y="1439962"/>
                  <a:pt x="4271962" y="1280219"/>
                </a:cubicBezTo>
                <a:cubicBezTo>
                  <a:pt x="4121348" y="1449090"/>
                  <a:pt x="3858915" y="1547217"/>
                  <a:pt x="3484661" y="1574601"/>
                </a:cubicBezTo>
                <a:lnTo>
                  <a:pt x="3484661" y="1410295"/>
                </a:lnTo>
                <a:cubicBezTo>
                  <a:pt x="3817838" y="1341834"/>
                  <a:pt x="4014093" y="1234579"/>
                  <a:pt x="4073426" y="1088529"/>
                </a:cubicBezTo>
                <a:lnTo>
                  <a:pt x="3498354" y="1088529"/>
                </a:lnTo>
                <a:lnTo>
                  <a:pt x="3498354" y="889992"/>
                </a:lnTo>
                <a:lnTo>
                  <a:pt x="4107656" y="889992"/>
                </a:lnTo>
                <a:lnTo>
                  <a:pt x="4107656" y="725686"/>
                </a:lnTo>
                <a:lnTo>
                  <a:pt x="3607891" y="725686"/>
                </a:lnTo>
                <a:lnTo>
                  <a:pt x="3607891" y="527149"/>
                </a:lnTo>
                <a:lnTo>
                  <a:pt x="4545806" y="527149"/>
                </a:lnTo>
                <a:cubicBezTo>
                  <a:pt x="4659908" y="527149"/>
                  <a:pt x="4792265" y="513457"/>
                  <a:pt x="4942879" y="486072"/>
                </a:cubicBezTo>
                <a:close/>
                <a:moveTo>
                  <a:pt x="2669976" y="465534"/>
                </a:moveTo>
                <a:lnTo>
                  <a:pt x="2971204" y="465534"/>
                </a:lnTo>
                <a:lnTo>
                  <a:pt x="2971204" y="561379"/>
                </a:lnTo>
                <a:cubicBezTo>
                  <a:pt x="2957512" y="899120"/>
                  <a:pt x="3069332" y="1168400"/>
                  <a:pt x="3306663" y="1369219"/>
                </a:cubicBezTo>
                <a:lnTo>
                  <a:pt x="3306663" y="1567755"/>
                </a:lnTo>
                <a:cubicBezTo>
                  <a:pt x="3073896" y="1462782"/>
                  <a:pt x="2914154" y="1323578"/>
                  <a:pt x="2827436" y="1150144"/>
                </a:cubicBezTo>
                <a:cubicBezTo>
                  <a:pt x="2749848" y="1328142"/>
                  <a:pt x="2594669" y="1471910"/>
                  <a:pt x="2361902" y="1581448"/>
                </a:cubicBezTo>
                <a:lnTo>
                  <a:pt x="2361902" y="1376065"/>
                </a:lnTo>
                <a:cubicBezTo>
                  <a:pt x="2485132" y="1257399"/>
                  <a:pt x="2567285" y="1143298"/>
                  <a:pt x="2608361" y="1033760"/>
                </a:cubicBezTo>
                <a:cubicBezTo>
                  <a:pt x="2649438" y="924223"/>
                  <a:pt x="2669976" y="766762"/>
                  <a:pt x="2669976" y="561379"/>
                </a:cubicBezTo>
                <a:close/>
                <a:moveTo>
                  <a:pt x="205382" y="465534"/>
                </a:moveTo>
                <a:lnTo>
                  <a:pt x="1334988" y="465534"/>
                </a:lnTo>
                <a:lnTo>
                  <a:pt x="1334988" y="684609"/>
                </a:lnTo>
                <a:cubicBezTo>
                  <a:pt x="1339552" y="844351"/>
                  <a:pt x="1264245" y="921941"/>
                  <a:pt x="1109067" y="917376"/>
                </a:cubicBezTo>
                <a:lnTo>
                  <a:pt x="917376" y="917376"/>
                </a:lnTo>
                <a:lnTo>
                  <a:pt x="917376" y="992683"/>
                </a:lnTo>
                <a:lnTo>
                  <a:pt x="1458218" y="992683"/>
                </a:lnTo>
                <a:lnTo>
                  <a:pt x="1458218" y="1273373"/>
                </a:lnTo>
                <a:cubicBezTo>
                  <a:pt x="1462782" y="1428552"/>
                  <a:pt x="1389757" y="1503858"/>
                  <a:pt x="1239143" y="1499294"/>
                </a:cubicBezTo>
                <a:lnTo>
                  <a:pt x="1061144" y="1499294"/>
                </a:lnTo>
                <a:lnTo>
                  <a:pt x="1061144" y="1341834"/>
                </a:lnTo>
                <a:lnTo>
                  <a:pt x="1129605" y="1341834"/>
                </a:lnTo>
                <a:cubicBezTo>
                  <a:pt x="1170682" y="1341834"/>
                  <a:pt x="1188938" y="1321296"/>
                  <a:pt x="1184374" y="1280219"/>
                </a:cubicBezTo>
                <a:lnTo>
                  <a:pt x="1184374" y="1177528"/>
                </a:lnTo>
                <a:lnTo>
                  <a:pt x="917376" y="1177528"/>
                </a:lnTo>
                <a:lnTo>
                  <a:pt x="917376" y="1581448"/>
                </a:lnTo>
                <a:lnTo>
                  <a:pt x="616148" y="1581448"/>
                </a:lnTo>
                <a:lnTo>
                  <a:pt x="616148" y="1177528"/>
                </a:lnTo>
                <a:lnTo>
                  <a:pt x="349150" y="1177528"/>
                </a:lnTo>
                <a:lnTo>
                  <a:pt x="349150" y="1485602"/>
                </a:lnTo>
                <a:lnTo>
                  <a:pt x="82153" y="1485602"/>
                </a:lnTo>
                <a:lnTo>
                  <a:pt x="82153" y="992683"/>
                </a:lnTo>
                <a:lnTo>
                  <a:pt x="616148" y="992683"/>
                </a:lnTo>
                <a:lnTo>
                  <a:pt x="616148" y="917376"/>
                </a:lnTo>
                <a:lnTo>
                  <a:pt x="205382" y="917376"/>
                </a:lnTo>
                <a:close/>
                <a:moveTo>
                  <a:pt x="1738907" y="130076"/>
                </a:moveTo>
                <a:lnTo>
                  <a:pt x="2341364" y="130076"/>
                </a:lnTo>
                <a:lnTo>
                  <a:pt x="2341364" y="321766"/>
                </a:lnTo>
                <a:cubicBezTo>
                  <a:pt x="2323108" y="682327"/>
                  <a:pt x="2261493" y="953889"/>
                  <a:pt x="2156519" y="1136451"/>
                </a:cubicBezTo>
                <a:cubicBezTo>
                  <a:pt x="2197596" y="1209476"/>
                  <a:pt x="2252365" y="1284783"/>
                  <a:pt x="2320825" y="1362373"/>
                </a:cubicBezTo>
                <a:lnTo>
                  <a:pt x="2320825" y="1574601"/>
                </a:lnTo>
                <a:cubicBezTo>
                  <a:pt x="2197596" y="1487884"/>
                  <a:pt x="2099468" y="1403449"/>
                  <a:pt x="2026443" y="1321296"/>
                </a:cubicBezTo>
                <a:cubicBezTo>
                  <a:pt x="1948854" y="1403449"/>
                  <a:pt x="1848445" y="1487884"/>
                  <a:pt x="1725215" y="1574601"/>
                </a:cubicBezTo>
                <a:lnTo>
                  <a:pt x="1725215" y="1362373"/>
                </a:lnTo>
                <a:cubicBezTo>
                  <a:pt x="1798240" y="1280219"/>
                  <a:pt x="1857573" y="1202630"/>
                  <a:pt x="1903214" y="1129605"/>
                </a:cubicBezTo>
                <a:cubicBezTo>
                  <a:pt x="1816497" y="947043"/>
                  <a:pt x="1764010" y="702865"/>
                  <a:pt x="1745754" y="397073"/>
                </a:cubicBezTo>
                <a:lnTo>
                  <a:pt x="1985367" y="397073"/>
                </a:lnTo>
                <a:cubicBezTo>
                  <a:pt x="1994495" y="552251"/>
                  <a:pt x="2010469" y="686891"/>
                  <a:pt x="2033290" y="800993"/>
                </a:cubicBezTo>
                <a:cubicBezTo>
                  <a:pt x="2065238" y="654943"/>
                  <a:pt x="2083494" y="495201"/>
                  <a:pt x="2088058" y="321766"/>
                </a:cubicBezTo>
                <a:lnTo>
                  <a:pt x="1738907" y="321766"/>
                </a:lnTo>
                <a:close/>
                <a:moveTo>
                  <a:pt x="2498824" y="6846"/>
                </a:moveTo>
                <a:lnTo>
                  <a:pt x="2779514" y="6846"/>
                </a:lnTo>
                <a:cubicBezTo>
                  <a:pt x="2774949" y="57050"/>
                  <a:pt x="2768103" y="100409"/>
                  <a:pt x="2758975" y="136922"/>
                </a:cubicBezTo>
                <a:lnTo>
                  <a:pt x="3292971" y="136922"/>
                </a:lnTo>
                <a:lnTo>
                  <a:pt x="3292971" y="575072"/>
                </a:lnTo>
                <a:lnTo>
                  <a:pt x="3039665" y="575072"/>
                </a:lnTo>
                <a:lnTo>
                  <a:pt x="3039665" y="335458"/>
                </a:lnTo>
                <a:lnTo>
                  <a:pt x="2704207" y="335458"/>
                </a:lnTo>
                <a:cubicBezTo>
                  <a:pt x="2649438" y="486072"/>
                  <a:pt x="2533054" y="602456"/>
                  <a:pt x="2355056" y="684609"/>
                </a:cubicBezTo>
                <a:lnTo>
                  <a:pt x="2355056" y="486072"/>
                </a:lnTo>
                <a:cubicBezTo>
                  <a:pt x="2437209" y="381099"/>
                  <a:pt x="2485132" y="221357"/>
                  <a:pt x="2498824" y="6846"/>
                </a:cubicBezTo>
                <a:close/>
                <a:moveTo>
                  <a:pt x="4388346" y="0"/>
                </a:moveTo>
                <a:lnTo>
                  <a:pt x="4641651" y="0"/>
                </a:lnTo>
                <a:cubicBezTo>
                  <a:pt x="4641651" y="27384"/>
                  <a:pt x="4637087" y="52487"/>
                  <a:pt x="4627959" y="75307"/>
                </a:cubicBezTo>
                <a:lnTo>
                  <a:pt x="5045571" y="75307"/>
                </a:lnTo>
                <a:lnTo>
                  <a:pt x="5045571" y="253305"/>
                </a:lnTo>
                <a:lnTo>
                  <a:pt x="4867572" y="253305"/>
                </a:lnTo>
                <a:cubicBezTo>
                  <a:pt x="4876700" y="285254"/>
                  <a:pt x="4888111" y="337740"/>
                  <a:pt x="4901803" y="410765"/>
                </a:cubicBezTo>
                <a:cubicBezTo>
                  <a:pt x="4906367" y="429022"/>
                  <a:pt x="4908649" y="444996"/>
                  <a:pt x="4908649" y="458688"/>
                </a:cubicBezTo>
                <a:lnTo>
                  <a:pt x="4682728" y="458688"/>
                </a:lnTo>
                <a:cubicBezTo>
                  <a:pt x="4678164" y="444996"/>
                  <a:pt x="4673600" y="422176"/>
                  <a:pt x="4669036" y="390227"/>
                </a:cubicBezTo>
                <a:cubicBezTo>
                  <a:pt x="4659908" y="330894"/>
                  <a:pt x="4650779" y="285254"/>
                  <a:pt x="4641651" y="253305"/>
                </a:cubicBezTo>
                <a:lnTo>
                  <a:pt x="4580037" y="253305"/>
                </a:lnTo>
                <a:cubicBezTo>
                  <a:pt x="4525268" y="371971"/>
                  <a:pt x="4415730" y="444996"/>
                  <a:pt x="4251424" y="472380"/>
                </a:cubicBezTo>
                <a:lnTo>
                  <a:pt x="4251424" y="328612"/>
                </a:lnTo>
                <a:cubicBezTo>
                  <a:pt x="4333577" y="287536"/>
                  <a:pt x="4379218" y="177998"/>
                  <a:pt x="4388346" y="0"/>
                </a:cubicBezTo>
                <a:close/>
                <a:moveTo>
                  <a:pt x="3635275" y="0"/>
                </a:moveTo>
                <a:lnTo>
                  <a:pt x="3888581" y="0"/>
                </a:lnTo>
                <a:cubicBezTo>
                  <a:pt x="3888581" y="13692"/>
                  <a:pt x="3886299" y="29666"/>
                  <a:pt x="3881735" y="47922"/>
                </a:cubicBezTo>
                <a:cubicBezTo>
                  <a:pt x="3881735" y="61615"/>
                  <a:pt x="3881735" y="73025"/>
                  <a:pt x="3881735" y="82153"/>
                </a:cubicBezTo>
                <a:lnTo>
                  <a:pt x="4265116" y="82153"/>
                </a:lnTo>
                <a:lnTo>
                  <a:pt x="4265116" y="253305"/>
                </a:lnTo>
                <a:lnTo>
                  <a:pt x="4093964" y="253305"/>
                </a:lnTo>
                <a:cubicBezTo>
                  <a:pt x="4093964" y="262433"/>
                  <a:pt x="4096246" y="273844"/>
                  <a:pt x="4100810" y="287536"/>
                </a:cubicBezTo>
                <a:cubicBezTo>
                  <a:pt x="4123630" y="355997"/>
                  <a:pt x="4139605" y="413047"/>
                  <a:pt x="4148733" y="458688"/>
                </a:cubicBezTo>
                <a:lnTo>
                  <a:pt x="3902273" y="458688"/>
                </a:lnTo>
                <a:cubicBezTo>
                  <a:pt x="3897709" y="390227"/>
                  <a:pt x="3884017" y="321766"/>
                  <a:pt x="3861197" y="253305"/>
                </a:cubicBezTo>
                <a:lnTo>
                  <a:pt x="3826966" y="253305"/>
                </a:lnTo>
                <a:cubicBezTo>
                  <a:pt x="3772197" y="376535"/>
                  <a:pt x="3655814" y="454124"/>
                  <a:pt x="3477815" y="486072"/>
                </a:cubicBezTo>
                <a:lnTo>
                  <a:pt x="3477815" y="349151"/>
                </a:lnTo>
                <a:cubicBezTo>
                  <a:pt x="3578225" y="289818"/>
                  <a:pt x="3630711" y="173434"/>
                  <a:pt x="3635275" y="0"/>
                </a:cubicBezTo>
                <a:close/>
                <a:moveTo>
                  <a:pt x="616148" y="0"/>
                </a:moveTo>
                <a:lnTo>
                  <a:pt x="924222" y="0"/>
                </a:lnTo>
                <a:lnTo>
                  <a:pt x="924222" y="171152"/>
                </a:lnTo>
                <a:lnTo>
                  <a:pt x="1067990" y="171152"/>
                </a:lnTo>
                <a:cubicBezTo>
                  <a:pt x="1081683" y="130076"/>
                  <a:pt x="1090811" y="84435"/>
                  <a:pt x="1095375" y="34230"/>
                </a:cubicBezTo>
                <a:lnTo>
                  <a:pt x="1376065" y="34230"/>
                </a:lnTo>
                <a:cubicBezTo>
                  <a:pt x="1366937" y="84435"/>
                  <a:pt x="1355526" y="130076"/>
                  <a:pt x="1341834" y="171152"/>
                </a:cubicBezTo>
                <a:lnTo>
                  <a:pt x="1533525" y="171152"/>
                </a:lnTo>
                <a:lnTo>
                  <a:pt x="1533525" y="444996"/>
                </a:lnTo>
                <a:lnTo>
                  <a:pt x="1252835" y="444996"/>
                </a:lnTo>
                <a:lnTo>
                  <a:pt x="1252835" y="355997"/>
                </a:lnTo>
                <a:lnTo>
                  <a:pt x="280690" y="355997"/>
                </a:lnTo>
                <a:lnTo>
                  <a:pt x="280690" y="444996"/>
                </a:lnTo>
                <a:lnTo>
                  <a:pt x="0" y="444996"/>
                </a:lnTo>
                <a:lnTo>
                  <a:pt x="0" y="171152"/>
                </a:lnTo>
                <a:lnTo>
                  <a:pt x="191690" y="171152"/>
                </a:lnTo>
                <a:cubicBezTo>
                  <a:pt x="177998" y="130076"/>
                  <a:pt x="166588" y="84435"/>
                  <a:pt x="157460" y="34230"/>
                </a:cubicBezTo>
                <a:lnTo>
                  <a:pt x="438150" y="34230"/>
                </a:lnTo>
                <a:cubicBezTo>
                  <a:pt x="442714" y="84435"/>
                  <a:pt x="451842" y="130076"/>
                  <a:pt x="465534" y="171152"/>
                </a:cubicBezTo>
                <a:lnTo>
                  <a:pt x="616148" y="1711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2104890" y="3367097"/>
            <a:ext cx="3629583" cy="1309315"/>
          </a:xfrm>
          <a:custGeom>
            <a:avLst/>
            <a:gdLst/>
            <a:ahLst/>
            <a:cxnLst/>
            <a:rect l="l" t="t" r="r" b="b"/>
            <a:pathLst>
              <a:path w="3629583" h="1309315">
                <a:moveTo>
                  <a:pt x="1049722" y="1013296"/>
                </a:moveTo>
                <a:lnTo>
                  <a:pt x="1322970" y="1013296"/>
                </a:lnTo>
                <a:lnTo>
                  <a:pt x="1322970" y="1280852"/>
                </a:lnTo>
                <a:lnTo>
                  <a:pt x="1049722" y="1280852"/>
                </a:lnTo>
                <a:close/>
                <a:moveTo>
                  <a:pt x="2724448" y="592038"/>
                </a:moveTo>
                <a:lnTo>
                  <a:pt x="2724448" y="859594"/>
                </a:lnTo>
                <a:lnTo>
                  <a:pt x="2935077" y="859594"/>
                </a:lnTo>
                <a:lnTo>
                  <a:pt x="2935077" y="592038"/>
                </a:lnTo>
                <a:close/>
                <a:moveTo>
                  <a:pt x="2730140" y="261863"/>
                </a:moveTo>
                <a:cubicBezTo>
                  <a:pt x="2684599" y="326380"/>
                  <a:pt x="2625775" y="381409"/>
                  <a:pt x="2553667" y="426950"/>
                </a:cubicBezTo>
                <a:lnTo>
                  <a:pt x="2935077" y="426950"/>
                </a:lnTo>
                <a:lnTo>
                  <a:pt x="2935077" y="261863"/>
                </a:lnTo>
                <a:close/>
                <a:moveTo>
                  <a:pt x="1825489" y="39848"/>
                </a:moveTo>
                <a:lnTo>
                  <a:pt x="2098737" y="39848"/>
                </a:lnTo>
                <a:lnTo>
                  <a:pt x="2098737" y="1269466"/>
                </a:lnTo>
                <a:lnTo>
                  <a:pt x="1825489" y="1269466"/>
                </a:lnTo>
                <a:lnTo>
                  <a:pt x="1825489" y="404180"/>
                </a:lnTo>
                <a:cubicBezTo>
                  <a:pt x="1719225" y="480082"/>
                  <a:pt x="1588294" y="529418"/>
                  <a:pt x="1432694" y="552189"/>
                </a:cubicBezTo>
                <a:lnTo>
                  <a:pt x="1432694" y="398487"/>
                </a:lnTo>
                <a:cubicBezTo>
                  <a:pt x="1622450" y="318789"/>
                  <a:pt x="1753381" y="199243"/>
                  <a:pt x="1825489" y="39848"/>
                </a:cubicBezTo>
                <a:close/>
                <a:moveTo>
                  <a:pt x="461107" y="22770"/>
                </a:moveTo>
                <a:cubicBezTo>
                  <a:pt x="741946" y="30361"/>
                  <a:pt x="886160" y="136624"/>
                  <a:pt x="893750" y="341560"/>
                </a:cubicBezTo>
                <a:cubicBezTo>
                  <a:pt x="897545" y="497160"/>
                  <a:pt x="812155" y="593935"/>
                  <a:pt x="637580" y="631887"/>
                </a:cubicBezTo>
                <a:cubicBezTo>
                  <a:pt x="823541" y="666043"/>
                  <a:pt x="920316" y="764716"/>
                  <a:pt x="927906" y="927906"/>
                </a:cubicBezTo>
                <a:cubicBezTo>
                  <a:pt x="927906" y="1170793"/>
                  <a:pt x="776102" y="1292237"/>
                  <a:pt x="472492" y="1292237"/>
                </a:cubicBezTo>
                <a:cubicBezTo>
                  <a:pt x="286531" y="1296032"/>
                  <a:pt x="138522" y="1241003"/>
                  <a:pt x="28463" y="1127149"/>
                </a:cubicBezTo>
                <a:lnTo>
                  <a:pt x="28463" y="927906"/>
                </a:lnTo>
                <a:cubicBezTo>
                  <a:pt x="138522" y="1056940"/>
                  <a:pt x="265658" y="1121457"/>
                  <a:pt x="409873" y="1121457"/>
                </a:cubicBezTo>
                <a:cubicBezTo>
                  <a:pt x="565473" y="1117662"/>
                  <a:pt x="645170" y="1053145"/>
                  <a:pt x="648965" y="927906"/>
                </a:cubicBezTo>
                <a:cubicBezTo>
                  <a:pt x="648965" y="810257"/>
                  <a:pt x="559780" y="751433"/>
                  <a:pt x="381409" y="751433"/>
                </a:cubicBezTo>
                <a:lnTo>
                  <a:pt x="267556" y="751433"/>
                </a:lnTo>
                <a:lnTo>
                  <a:pt x="267556" y="540804"/>
                </a:lnTo>
                <a:lnTo>
                  <a:pt x="375717" y="540804"/>
                </a:lnTo>
                <a:cubicBezTo>
                  <a:pt x="542702" y="540804"/>
                  <a:pt x="626194" y="481980"/>
                  <a:pt x="626194" y="364331"/>
                </a:cubicBezTo>
                <a:cubicBezTo>
                  <a:pt x="622399" y="258068"/>
                  <a:pt x="565473" y="203038"/>
                  <a:pt x="455414" y="199243"/>
                </a:cubicBezTo>
                <a:cubicBezTo>
                  <a:pt x="337766" y="203038"/>
                  <a:pt x="271351" y="263760"/>
                  <a:pt x="256171" y="381409"/>
                </a:cubicBezTo>
                <a:lnTo>
                  <a:pt x="0" y="381409"/>
                </a:lnTo>
                <a:cubicBezTo>
                  <a:pt x="49337" y="146112"/>
                  <a:pt x="203039" y="26565"/>
                  <a:pt x="461107" y="22770"/>
                </a:cubicBezTo>
                <a:close/>
                <a:moveTo>
                  <a:pt x="2582131" y="0"/>
                </a:moveTo>
                <a:lnTo>
                  <a:pt x="2838301" y="0"/>
                </a:lnTo>
                <a:cubicBezTo>
                  <a:pt x="2834506" y="11385"/>
                  <a:pt x="2830711" y="24668"/>
                  <a:pt x="2826916" y="39848"/>
                </a:cubicBezTo>
                <a:cubicBezTo>
                  <a:pt x="2819326" y="62619"/>
                  <a:pt x="2813633" y="79697"/>
                  <a:pt x="2809838" y="91082"/>
                </a:cubicBezTo>
                <a:lnTo>
                  <a:pt x="3584042" y="91082"/>
                </a:lnTo>
                <a:lnTo>
                  <a:pt x="3584042" y="261863"/>
                </a:lnTo>
                <a:lnTo>
                  <a:pt x="3196940" y="261863"/>
                </a:lnTo>
                <a:lnTo>
                  <a:pt x="3196940" y="426950"/>
                </a:lnTo>
                <a:lnTo>
                  <a:pt x="3549886" y="426950"/>
                </a:lnTo>
                <a:lnTo>
                  <a:pt x="3549886" y="592038"/>
                </a:lnTo>
                <a:lnTo>
                  <a:pt x="3196940" y="592038"/>
                </a:lnTo>
                <a:lnTo>
                  <a:pt x="3196940" y="859594"/>
                </a:lnTo>
                <a:lnTo>
                  <a:pt x="3629583" y="859594"/>
                </a:lnTo>
                <a:lnTo>
                  <a:pt x="3629583" y="1024681"/>
                </a:lnTo>
                <a:lnTo>
                  <a:pt x="3196940" y="1024681"/>
                </a:lnTo>
                <a:lnTo>
                  <a:pt x="3196940" y="1309315"/>
                </a:lnTo>
                <a:lnTo>
                  <a:pt x="2935077" y="1309315"/>
                </a:lnTo>
                <a:lnTo>
                  <a:pt x="2935077" y="1024681"/>
                </a:lnTo>
                <a:lnTo>
                  <a:pt x="2314575" y="1024681"/>
                </a:lnTo>
                <a:lnTo>
                  <a:pt x="2314575" y="859594"/>
                </a:lnTo>
                <a:lnTo>
                  <a:pt x="2485355" y="859594"/>
                </a:lnTo>
                <a:lnTo>
                  <a:pt x="2485355" y="461106"/>
                </a:lnTo>
                <a:cubicBezTo>
                  <a:pt x="2443609" y="483877"/>
                  <a:pt x="2394273" y="502853"/>
                  <a:pt x="2337346" y="518033"/>
                </a:cubicBezTo>
                <a:lnTo>
                  <a:pt x="2337346" y="364331"/>
                </a:lnTo>
                <a:cubicBezTo>
                  <a:pt x="2458790" y="288429"/>
                  <a:pt x="2540385" y="166985"/>
                  <a:pt x="258213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463849" y="3358315"/>
            <a:ext cx="1249859" cy="1241636"/>
          </a:xfrm>
          <a:custGeom>
            <a:avLst/>
            <a:gdLst/>
            <a:ahLst/>
            <a:cxnLst/>
            <a:rect l="l" t="t" r="r" b="b"/>
            <a:pathLst>
              <a:path w="1249859" h="1241636">
                <a:moveTo>
                  <a:pt x="468697" y="0"/>
                </a:moveTo>
                <a:lnTo>
                  <a:pt x="789384" y="0"/>
                </a:lnTo>
                <a:lnTo>
                  <a:pt x="789384" y="485142"/>
                </a:lnTo>
                <a:lnTo>
                  <a:pt x="1249859" y="485142"/>
                </a:lnTo>
                <a:lnTo>
                  <a:pt x="1249859" y="731825"/>
                </a:lnTo>
                <a:lnTo>
                  <a:pt x="789384" y="731825"/>
                </a:lnTo>
                <a:lnTo>
                  <a:pt x="789384" y="1241636"/>
                </a:lnTo>
                <a:lnTo>
                  <a:pt x="468697" y="1241636"/>
                </a:lnTo>
                <a:lnTo>
                  <a:pt x="468697" y="731825"/>
                </a:lnTo>
                <a:lnTo>
                  <a:pt x="0" y="731825"/>
                </a:lnTo>
                <a:lnTo>
                  <a:pt x="0" y="485142"/>
                </a:lnTo>
                <a:lnTo>
                  <a:pt x="468697" y="4851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0965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5000">
        <p15:prstTrans prst="pageCurlDoubl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6CCF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2950"/>
            <a:ext cx="6134100" cy="61341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43C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211" y="1700212"/>
            <a:ext cx="2626686" cy="513397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6366548" y="4964624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连续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天，每天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分钟的海边日光，可以治好一半以上的抑郁症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患者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6477000" y="4964624"/>
            <a:ext cx="52768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477000" y="6145724"/>
            <a:ext cx="52768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477000" y="990600"/>
            <a:ext cx="52768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任意多边形 15"/>
          <p:cNvSpPr/>
          <p:nvPr/>
        </p:nvSpPr>
        <p:spPr>
          <a:xfrm>
            <a:off x="6517452" y="1235751"/>
            <a:ext cx="5086648" cy="1574601"/>
          </a:xfrm>
          <a:custGeom>
            <a:avLst/>
            <a:gdLst/>
            <a:ahLst/>
            <a:cxnLst/>
            <a:rect l="l" t="t" r="r" b="b"/>
            <a:pathLst>
              <a:path w="5086648" h="1574601">
                <a:moveTo>
                  <a:pt x="2485132" y="965299"/>
                </a:moveTo>
                <a:lnTo>
                  <a:pt x="2485132" y="1102221"/>
                </a:lnTo>
                <a:cubicBezTo>
                  <a:pt x="2485132" y="1152426"/>
                  <a:pt x="2510234" y="1177528"/>
                  <a:pt x="2560439" y="1177528"/>
                </a:cubicBezTo>
                <a:lnTo>
                  <a:pt x="2642592" y="1177528"/>
                </a:lnTo>
                <a:cubicBezTo>
                  <a:pt x="2638028" y="1145580"/>
                  <a:pt x="2624336" y="1097657"/>
                  <a:pt x="2601516" y="1033760"/>
                </a:cubicBezTo>
                <a:cubicBezTo>
                  <a:pt x="2596952" y="1020068"/>
                  <a:pt x="2594670" y="1010940"/>
                  <a:pt x="2594670" y="1006376"/>
                </a:cubicBezTo>
                <a:lnTo>
                  <a:pt x="2834283" y="1006376"/>
                </a:lnTo>
                <a:cubicBezTo>
                  <a:pt x="2861667" y="1065709"/>
                  <a:pt x="2879924" y="1122759"/>
                  <a:pt x="2889052" y="1177528"/>
                </a:cubicBezTo>
                <a:lnTo>
                  <a:pt x="2984897" y="1177528"/>
                </a:lnTo>
                <a:lnTo>
                  <a:pt x="2984897" y="965299"/>
                </a:lnTo>
                <a:close/>
                <a:moveTo>
                  <a:pt x="1896368" y="855762"/>
                </a:moveTo>
                <a:lnTo>
                  <a:pt x="2142828" y="855762"/>
                </a:lnTo>
                <a:cubicBezTo>
                  <a:pt x="2129135" y="1147862"/>
                  <a:pt x="2088059" y="1378347"/>
                  <a:pt x="2019598" y="1547217"/>
                </a:cubicBezTo>
                <a:lnTo>
                  <a:pt x="1745754" y="1547217"/>
                </a:lnTo>
                <a:cubicBezTo>
                  <a:pt x="1827907" y="1341834"/>
                  <a:pt x="1878112" y="1111349"/>
                  <a:pt x="1896368" y="855762"/>
                </a:cubicBezTo>
                <a:close/>
                <a:moveTo>
                  <a:pt x="2485132" y="554533"/>
                </a:moveTo>
                <a:lnTo>
                  <a:pt x="2485132" y="780454"/>
                </a:lnTo>
                <a:lnTo>
                  <a:pt x="2642592" y="780454"/>
                </a:lnTo>
                <a:cubicBezTo>
                  <a:pt x="2628900" y="721122"/>
                  <a:pt x="2612926" y="661789"/>
                  <a:pt x="2594670" y="602456"/>
                </a:cubicBezTo>
                <a:lnTo>
                  <a:pt x="2827437" y="602456"/>
                </a:lnTo>
                <a:cubicBezTo>
                  <a:pt x="2854821" y="657225"/>
                  <a:pt x="2875360" y="716558"/>
                  <a:pt x="2889052" y="780454"/>
                </a:cubicBezTo>
                <a:lnTo>
                  <a:pt x="2984897" y="780454"/>
                </a:lnTo>
                <a:lnTo>
                  <a:pt x="2984897" y="554533"/>
                </a:lnTo>
                <a:close/>
                <a:moveTo>
                  <a:pt x="3505200" y="492919"/>
                </a:moveTo>
                <a:lnTo>
                  <a:pt x="3943350" y="492919"/>
                </a:lnTo>
                <a:lnTo>
                  <a:pt x="3943350" y="1143298"/>
                </a:lnTo>
                <a:cubicBezTo>
                  <a:pt x="3947914" y="1280219"/>
                  <a:pt x="4016376" y="1350962"/>
                  <a:pt x="4148733" y="1355526"/>
                </a:cubicBezTo>
                <a:lnTo>
                  <a:pt x="5086648" y="1355526"/>
                </a:lnTo>
                <a:lnTo>
                  <a:pt x="5086648" y="1547217"/>
                </a:lnTo>
                <a:lnTo>
                  <a:pt x="4114502" y="1547217"/>
                </a:lnTo>
                <a:cubicBezTo>
                  <a:pt x="3991273" y="1547217"/>
                  <a:pt x="3899992" y="1510704"/>
                  <a:pt x="3840659" y="1437680"/>
                </a:cubicBezTo>
                <a:cubicBezTo>
                  <a:pt x="3776762" y="1510704"/>
                  <a:pt x="3671788" y="1556345"/>
                  <a:pt x="3525738" y="1574601"/>
                </a:cubicBezTo>
                <a:lnTo>
                  <a:pt x="3525738" y="1410295"/>
                </a:lnTo>
                <a:cubicBezTo>
                  <a:pt x="3612456" y="1382911"/>
                  <a:pt x="3653532" y="1323578"/>
                  <a:pt x="3648968" y="1232297"/>
                </a:cubicBezTo>
                <a:lnTo>
                  <a:pt x="3648968" y="684609"/>
                </a:lnTo>
                <a:lnTo>
                  <a:pt x="3505200" y="684609"/>
                </a:lnTo>
                <a:close/>
                <a:moveTo>
                  <a:pt x="1793677" y="444996"/>
                </a:moveTo>
                <a:lnTo>
                  <a:pt x="2033290" y="444996"/>
                </a:lnTo>
                <a:cubicBezTo>
                  <a:pt x="2083495" y="549969"/>
                  <a:pt x="2117725" y="661789"/>
                  <a:pt x="2135982" y="780454"/>
                </a:cubicBezTo>
                <a:lnTo>
                  <a:pt x="1882676" y="780454"/>
                </a:lnTo>
                <a:cubicBezTo>
                  <a:pt x="1864420" y="684609"/>
                  <a:pt x="1834753" y="572790"/>
                  <a:pt x="1793677" y="444996"/>
                </a:cubicBezTo>
                <a:close/>
                <a:moveTo>
                  <a:pt x="3587353" y="34230"/>
                </a:moveTo>
                <a:lnTo>
                  <a:pt x="3847505" y="34230"/>
                </a:lnTo>
                <a:cubicBezTo>
                  <a:pt x="3902274" y="139204"/>
                  <a:pt x="3941068" y="253305"/>
                  <a:pt x="3963888" y="376535"/>
                </a:cubicBezTo>
                <a:lnTo>
                  <a:pt x="3690045" y="376535"/>
                </a:lnTo>
                <a:cubicBezTo>
                  <a:pt x="3671788" y="266997"/>
                  <a:pt x="3637558" y="152896"/>
                  <a:pt x="3587353" y="34230"/>
                </a:cubicBezTo>
                <a:close/>
                <a:moveTo>
                  <a:pt x="1773139" y="34230"/>
                </a:moveTo>
                <a:lnTo>
                  <a:pt x="2019598" y="34230"/>
                </a:lnTo>
                <a:cubicBezTo>
                  <a:pt x="2060674" y="111819"/>
                  <a:pt x="2094905" y="223639"/>
                  <a:pt x="2122289" y="369689"/>
                </a:cubicBezTo>
                <a:lnTo>
                  <a:pt x="1862138" y="369689"/>
                </a:lnTo>
                <a:cubicBezTo>
                  <a:pt x="1839317" y="241895"/>
                  <a:pt x="1809651" y="130076"/>
                  <a:pt x="1773139" y="34230"/>
                </a:cubicBezTo>
                <a:close/>
                <a:moveTo>
                  <a:pt x="4230886" y="6846"/>
                </a:moveTo>
                <a:lnTo>
                  <a:pt x="4538960" y="6846"/>
                </a:lnTo>
                <a:lnTo>
                  <a:pt x="4538960" y="212229"/>
                </a:lnTo>
                <a:lnTo>
                  <a:pt x="5031879" y="212229"/>
                </a:lnTo>
                <a:lnTo>
                  <a:pt x="5031879" y="985837"/>
                </a:lnTo>
                <a:cubicBezTo>
                  <a:pt x="5041007" y="1177528"/>
                  <a:pt x="4952008" y="1268809"/>
                  <a:pt x="4764882" y="1259681"/>
                </a:cubicBezTo>
                <a:lnTo>
                  <a:pt x="4532114" y="1259681"/>
                </a:lnTo>
                <a:lnTo>
                  <a:pt x="4532114" y="1061144"/>
                </a:lnTo>
                <a:lnTo>
                  <a:pt x="4648498" y="1061144"/>
                </a:lnTo>
                <a:cubicBezTo>
                  <a:pt x="4707831" y="1065709"/>
                  <a:pt x="4735215" y="1036042"/>
                  <a:pt x="4730651" y="972145"/>
                </a:cubicBezTo>
                <a:lnTo>
                  <a:pt x="4730651" y="417611"/>
                </a:lnTo>
                <a:lnTo>
                  <a:pt x="4532114" y="417611"/>
                </a:lnTo>
                <a:cubicBezTo>
                  <a:pt x="4527550" y="819249"/>
                  <a:pt x="4356398" y="1113631"/>
                  <a:pt x="4018657" y="1300758"/>
                </a:cubicBezTo>
                <a:lnTo>
                  <a:pt x="4018657" y="1074837"/>
                </a:lnTo>
                <a:cubicBezTo>
                  <a:pt x="4155579" y="947043"/>
                  <a:pt x="4226322" y="727968"/>
                  <a:pt x="4230886" y="417611"/>
                </a:cubicBezTo>
                <a:lnTo>
                  <a:pt x="4018657" y="417611"/>
                </a:lnTo>
                <a:lnTo>
                  <a:pt x="4018657" y="212229"/>
                </a:lnTo>
                <a:lnTo>
                  <a:pt x="4230886" y="212229"/>
                </a:lnTo>
                <a:close/>
                <a:moveTo>
                  <a:pt x="2375595" y="0"/>
                </a:moveTo>
                <a:lnTo>
                  <a:pt x="2669977" y="0"/>
                </a:lnTo>
                <a:cubicBezTo>
                  <a:pt x="2656284" y="41076"/>
                  <a:pt x="2642592" y="77589"/>
                  <a:pt x="2628900" y="109537"/>
                </a:cubicBezTo>
                <a:lnTo>
                  <a:pt x="3313510" y="109537"/>
                </a:lnTo>
                <a:lnTo>
                  <a:pt x="3313510" y="280690"/>
                </a:lnTo>
                <a:lnTo>
                  <a:pt x="2491978" y="280690"/>
                </a:lnTo>
                <a:cubicBezTo>
                  <a:pt x="2446338" y="321766"/>
                  <a:pt x="2384723" y="351433"/>
                  <a:pt x="2307134" y="369689"/>
                </a:cubicBezTo>
                <a:lnTo>
                  <a:pt x="3245048" y="369689"/>
                </a:lnTo>
                <a:lnTo>
                  <a:pt x="3245048" y="780454"/>
                </a:lnTo>
                <a:lnTo>
                  <a:pt x="3347740" y="780454"/>
                </a:lnTo>
                <a:lnTo>
                  <a:pt x="3347740" y="965299"/>
                </a:lnTo>
                <a:lnTo>
                  <a:pt x="3245048" y="965299"/>
                </a:lnTo>
                <a:lnTo>
                  <a:pt x="3245048" y="1177528"/>
                </a:lnTo>
                <a:lnTo>
                  <a:pt x="3334048" y="1177528"/>
                </a:lnTo>
                <a:lnTo>
                  <a:pt x="3334048" y="1362373"/>
                </a:lnTo>
                <a:lnTo>
                  <a:pt x="3245048" y="1362373"/>
                </a:lnTo>
                <a:cubicBezTo>
                  <a:pt x="3245048" y="1503858"/>
                  <a:pt x="3169742" y="1574601"/>
                  <a:pt x="3019128" y="1574601"/>
                </a:cubicBezTo>
                <a:lnTo>
                  <a:pt x="2765822" y="1574601"/>
                </a:lnTo>
                <a:lnTo>
                  <a:pt x="2765822" y="1410295"/>
                </a:lnTo>
                <a:lnTo>
                  <a:pt x="2909590" y="1410295"/>
                </a:lnTo>
                <a:cubicBezTo>
                  <a:pt x="2950666" y="1410295"/>
                  <a:pt x="2975769" y="1394321"/>
                  <a:pt x="2984897" y="1362373"/>
                </a:cubicBezTo>
                <a:lnTo>
                  <a:pt x="2437210" y="1362373"/>
                </a:lnTo>
                <a:cubicBezTo>
                  <a:pt x="2291160" y="1362373"/>
                  <a:pt x="2218134" y="1291629"/>
                  <a:pt x="2218134" y="1150144"/>
                </a:cubicBezTo>
                <a:lnTo>
                  <a:pt x="2218134" y="965299"/>
                </a:lnTo>
                <a:lnTo>
                  <a:pt x="2149674" y="965299"/>
                </a:lnTo>
                <a:lnTo>
                  <a:pt x="2149674" y="780454"/>
                </a:lnTo>
                <a:lnTo>
                  <a:pt x="2218134" y="780454"/>
                </a:lnTo>
                <a:lnTo>
                  <a:pt x="2218134" y="397073"/>
                </a:lnTo>
                <a:cubicBezTo>
                  <a:pt x="2213570" y="397073"/>
                  <a:pt x="2202160" y="397073"/>
                  <a:pt x="2183904" y="397073"/>
                </a:cubicBezTo>
                <a:cubicBezTo>
                  <a:pt x="2165648" y="401637"/>
                  <a:pt x="2151956" y="403919"/>
                  <a:pt x="2142828" y="403919"/>
                </a:cubicBezTo>
                <a:lnTo>
                  <a:pt x="2142828" y="260151"/>
                </a:lnTo>
                <a:cubicBezTo>
                  <a:pt x="2261493" y="219075"/>
                  <a:pt x="2339082" y="132358"/>
                  <a:pt x="2375595" y="0"/>
                </a:cubicBezTo>
                <a:close/>
                <a:moveTo>
                  <a:pt x="636687" y="0"/>
                </a:moveTo>
                <a:lnTo>
                  <a:pt x="951607" y="0"/>
                </a:lnTo>
                <a:lnTo>
                  <a:pt x="951607" y="184844"/>
                </a:lnTo>
                <a:lnTo>
                  <a:pt x="1499295" y="184844"/>
                </a:lnTo>
                <a:lnTo>
                  <a:pt x="1499295" y="390227"/>
                </a:lnTo>
                <a:lnTo>
                  <a:pt x="951607" y="390227"/>
                </a:lnTo>
                <a:lnTo>
                  <a:pt x="951607" y="691455"/>
                </a:lnTo>
                <a:lnTo>
                  <a:pt x="1581448" y="691455"/>
                </a:lnTo>
                <a:lnTo>
                  <a:pt x="1581448" y="889992"/>
                </a:lnTo>
                <a:lnTo>
                  <a:pt x="800993" y="889992"/>
                </a:lnTo>
                <a:cubicBezTo>
                  <a:pt x="718840" y="1040606"/>
                  <a:pt x="604739" y="1172964"/>
                  <a:pt x="458689" y="1287066"/>
                </a:cubicBezTo>
                <a:cubicBezTo>
                  <a:pt x="718840" y="1287066"/>
                  <a:pt x="960735" y="1277937"/>
                  <a:pt x="1184375" y="1259681"/>
                </a:cubicBezTo>
                <a:cubicBezTo>
                  <a:pt x="1156990" y="1191220"/>
                  <a:pt x="1127324" y="1125041"/>
                  <a:pt x="1095375" y="1061144"/>
                </a:cubicBezTo>
                <a:lnTo>
                  <a:pt x="1362373" y="1061144"/>
                </a:lnTo>
                <a:cubicBezTo>
                  <a:pt x="1444526" y="1211758"/>
                  <a:pt x="1512987" y="1373783"/>
                  <a:pt x="1567756" y="1547217"/>
                </a:cubicBezTo>
                <a:lnTo>
                  <a:pt x="1273374" y="1547217"/>
                </a:lnTo>
                <a:cubicBezTo>
                  <a:pt x="1268810" y="1533525"/>
                  <a:pt x="1264246" y="1512987"/>
                  <a:pt x="1259682" y="1485602"/>
                </a:cubicBezTo>
                <a:cubicBezTo>
                  <a:pt x="1250554" y="1462782"/>
                  <a:pt x="1245989" y="1446808"/>
                  <a:pt x="1245989" y="1437680"/>
                </a:cubicBezTo>
                <a:cubicBezTo>
                  <a:pt x="1095375" y="1460500"/>
                  <a:pt x="949325" y="1476474"/>
                  <a:pt x="807839" y="1485602"/>
                </a:cubicBezTo>
                <a:cubicBezTo>
                  <a:pt x="675482" y="1494730"/>
                  <a:pt x="502047" y="1499294"/>
                  <a:pt x="287536" y="1499294"/>
                </a:cubicBezTo>
                <a:lnTo>
                  <a:pt x="143768" y="1499294"/>
                </a:lnTo>
                <a:lnTo>
                  <a:pt x="143768" y="1287066"/>
                </a:lnTo>
                <a:cubicBezTo>
                  <a:pt x="285254" y="1150144"/>
                  <a:pt x="383382" y="1017786"/>
                  <a:pt x="438150" y="889992"/>
                </a:cubicBezTo>
                <a:lnTo>
                  <a:pt x="0" y="889992"/>
                </a:lnTo>
                <a:lnTo>
                  <a:pt x="0" y="691455"/>
                </a:lnTo>
                <a:lnTo>
                  <a:pt x="636687" y="691455"/>
                </a:lnTo>
                <a:lnTo>
                  <a:pt x="636687" y="390227"/>
                </a:lnTo>
                <a:lnTo>
                  <a:pt x="95846" y="390227"/>
                </a:lnTo>
                <a:lnTo>
                  <a:pt x="95846" y="184844"/>
                </a:lnTo>
                <a:lnTo>
                  <a:pt x="636687" y="1848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7968584" y="3367097"/>
            <a:ext cx="3846686" cy="1309315"/>
          </a:xfrm>
          <a:custGeom>
            <a:avLst/>
            <a:gdLst/>
            <a:ahLst/>
            <a:cxnLst/>
            <a:rect l="l" t="t" r="r" b="b"/>
            <a:pathLst>
              <a:path w="3846686" h="1309315">
                <a:moveTo>
                  <a:pt x="1066800" y="1013296"/>
                </a:moveTo>
                <a:lnTo>
                  <a:pt x="1340048" y="1013296"/>
                </a:lnTo>
                <a:lnTo>
                  <a:pt x="1340048" y="1280852"/>
                </a:lnTo>
                <a:lnTo>
                  <a:pt x="1066800" y="1280852"/>
                </a:lnTo>
                <a:close/>
                <a:moveTo>
                  <a:pt x="2941550" y="592038"/>
                </a:moveTo>
                <a:lnTo>
                  <a:pt x="2941550" y="859594"/>
                </a:lnTo>
                <a:lnTo>
                  <a:pt x="3152179" y="859594"/>
                </a:lnTo>
                <a:lnTo>
                  <a:pt x="3152179" y="592038"/>
                </a:lnTo>
                <a:close/>
                <a:moveTo>
                  <a:pt x="2947243" y="261863"/>
                </a:moveTo>
                <a:cubicBezTo>
                  <a:pt x="2901701" y="326380"/>
                  <a:pt x="2842877" y="381409"/>
                  <a:pt x="2770770" y="426950"/>
                </a:cubicBezTo>
                <a:lnTo>
                  <a:pt x="3152179" y="426950"/>
                </a:lnTo>
                <a:lnTo>
                  <a:pt x="3152179" y="261863"/>
                </a:lnTo>
                <a:close/>
                <a:moveTo>
                  <a:pt x="1922264" y="199243"/>
                </a:moveTo>
                <a:cubicBezTo>
                  <a:pt x="1804615" y="206833"/>
                  <a:pt x="1741995" y="284633"/>
                  <a:pt x="1734406" y="432643"/>
                </a:cubicBezTo>
                <a:cubicBezTo>
                  <a:pt x="1738200" y="584448"/>
                  <a:pt x="1802718" y="662248"/>
                  <a:pt x="1927956" y="666043"/>
                </a:cubicBezTo>
                <a:cubicBezTo>
                  <a:pt x="2045605" y="658452"/>
                  <a:pt x="2108224" y="584448"/>
                  <a:pt x="2115815" y="444028"/>
                </a:cubicBezTo>
                <a:cubicBezTo>
                  <a:pt x="2112019" y="288429"/>
                  <a:pt x="2047502" y="206833"/>
                  <a:pt x="1922264" y="199243"/>
                </a:cubicBezTo>
                <a:close/>
                <a:moveTo>
                  <a:pt x="478184" y="193551"/>
                </a:moveTo>
                <a:cubicBezTo>
                  <a:pt x="341560" y="189755"/>
                  <a:pt x="273248" y="347253"/>
                  <a:pt x="273248" y="666043"/>
                </a:cubicBezTo>
                <a:cubicBezTo>
                  <a:pt x="273248" y="973447"/>
                  <a:pt x="341560" y="1127149"/>
                  <a:pt x="478184" y="1127149"/>
                </a:cubicBezTo>
                <a:cubicBezTo>
                  <a:pt x="607218" y="1127149"/>
                  <a:pt x="671735" y="973447"/>
                  <a:pt x="671735" y="666043"/>
                </a:cubicBezTo>
                <a:cubicBezTo>
                  <a:pt x="675530" y="343458"/>
                  <a:pt x="611013" y="185960"/>
                  <a:pt x="478184" y="193551"/>
                </a:cubicBezTo>
                <a:close/>
                <a:moveTo>
                  <a:pt x="1971496" y="22615"/>
                </a:moveTo>
                <a:cubicBezTo>
                  <a:pt x="2264580" y="35290"/>
                  <a:pt x="2407564" y="249766"/>
                  <a:pt x="2400448" y="666043"/>
                </a:cubicBezTo>
                <a:cubicBezTo>
                  <a:pt x="2400448" y="1083506"/>
                  <a:pt x="2239156" y="1292237"/>
                  <a:pt x="1916571" y="1292237"/>
                </a:cubicBezTo>
                <a:cubicBezTo>
                  <a:pt x="1734406" y="1292237"/>
                  <a:pt x="1592088" y="1239105"/>
                  <a:pt x="1489620" y="1132842"/>
                </a:cubicBezTo>
                <a:lnTo>
                  <a:pt x="1489620" y="944984"/>
                </a:lnTo>
                <a:cubicBezTo>
                  <a:pt x="1588293" y="1062632"/>
                  <a:pt x="1709737" y="1123354"/>
                  <a:pt x="1853952" y="1127149"/>
                </a:cubicBezTo>
                <a:cubicBezTo>
                  <a:pt x="2043707" y="1123354"/>
                  <a:pt x="2136688" y="1001911"/>
                  <a:pt x="2132893" y="762818"/>
                </a:cubicBezTo>
                <a:cubicBezTo>
                  <a:pt x="2064580" y="815950"/>
                  <a:pt x="1986780" y="840618"/>
                  <a:pt x="1899493" y="836823"/>
                </a:cubicBezTo>
                <a:cubicBezTo>
                  <a:pt x="1618654" y="829233"/>
                  <a:pt x="1472542" y="702096"/>
                  <a:pt x="1461157" y="455414"/>
                </a:cubicBezTo>
                <a:cubicBezTo>
                  <a:pt x="1480132" y="178370"/>
                  <a:pt x="1630040" y="34156"/>
                  <a:pt x="1910878" y="22770"/>
                </a:cubicBezTo>
                <a:cubicBezTo>
                  <a:pt x="1931752" y="21822"/>
                  <a:pt x="1951958" y="21770"/>
                  <a:pt x="1971496" y="22615"/>
                </a:cubicBezTo>
                <a:close/>
                <a:moveTo>
                  <a:pt x="472492" y="17078"/>
                </a:moveTo>
                <a:cubicBezTo>
                  <a:pt x="787486" y="20873"/>
                  <a:pt x="946881" y="235297"/>
                  <a:pt x="950676" y="660350"/>
                </a:cubicBezTo>
                <a:cubicBezTo>
                  <a:pt x="954472" y="1085403"/>
                  <a:pt x="795076" y="1296032"/>
                  <a:pt x="472492" y="1292237"/>
                </a:cubicBezTo>
                <a:cubicBezTo>
                  <a:pt x="161292" y="1284647"/>
                  <a:pt x="3795" y="1074018"/>
                  <a:pt x="0" y="660350"/>
                </a:cubicBezTo>
                <a:cubicBezTo>
                  <a:pt x="7590" y="246682"/>
                  <a:pt x="165087" y="32258"/>
                  <a:pt x="472492" y="17078"/>
                </a:cubicBezTo>
                <a:close/>
                <a:moveTo>
                  <a:pt x="2799233" y="0"/>
                </a:moveTo>
                <a:lnTo>
                  <a:pt x="3055404" y="0"/>
                </a:lnTo>
                <a:cubicBezTo>
                  <a:pt x="3051608" y="11385"/>
                  <a:pt x="3047813" y="24668"/>
                  <a:pt x="3044018" y="39848"/>
                </a:cubicBezTo>
                <a:cubicBezTo>
                  <a:pt x="3036428" y="62619"/>
                  <a:pt x="3030735" y="79697"/>
                  <a:pt x="3026940" y="91082"/>
                </a:cubicBezTo>
                <a:lnTo>
                  <a:pt x="3801144" y="91082"/>
                </a:lnTo>
                <a:lnTo>
                  <a:pt x="3801144" y="261863"/>
                </a:lnTo>
                <a:lnTo>
                  <a:pt x="3414042" y="261863"/>
                </a:lnTo>
                <a:lnTo>
                  <a:pt x="3414042" y="426950"/>
                </a:lnTo>
                <a:lnTo>
                  <a:pt x="3766988" y="426950"/>
                </a:lnTo>
                <a:lnTo>
                  <a:pt x="3766988" y="592038"/>
                </a:lnTo>
                <a:lnTo>
                  <a:pt x="3414042" y="592038"/>
                </a:lnTo>
                <a:lnTo>
                  <a:pt x="3414042" y="859594"/>
                </a:lnTo>
                <a:lnTo>
                  <a:pt x="3846686" y="859594"/>
                </a:lnTo>
                <a:lnTo>
                  <a:pt x="3846686" y="1024681"/>
                </a:lnTo>
                <a:lnTo>
                  <a:pt x="3414042" y="1024681"/>
                </a:lnTo>
                <a:lnTo>
                  <a:pt x="3414042" y="1309315"/>
                </a:lnTo>
                <a:lnTo>
                  <a:pt x="3152179" y="1309315"/>
                </a:lnTo>
                <a:lnTo>
                  <a:pt x="3152179" y="1024681"/>
                </a:lnTo>
                <a:lnTo>
                  <a:pt x="2531678" y="1024681"/>
                </a:lnTo>
                <a:lnTo>
                  <a:pt x="2531678" y="859594"/>
                </a:lnTo>
                <a:lnTo>
                  <a:pt x="2702458" y="859594"/>
                </a:lnTo>
                <a:lnTo>
                  <a:pt x="2702458" y="461106"/>
                </a:lnTo>
                <a:cubicBezTo>
                  <a:pt x="2660711" y="483877"/>
                  <a:pt x="2611375" y="502853"/>
                  <a:pt x="2554448" y="518033"/>
                </a:cubicBezTo>
                <a:lnTo>
                  <a:pt x="2554448" y="364331"/>
                </a:lnTo>
                <a:cubicBezTo>
                  <a:pt x="2675892" y="288429"/>
                  <a:pt x="2757487" y="166985"/>
                  <a:pt x="279923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6449397" y="3358315"/>
            <a:ext cx="1249859" cy="1241636"/>
          </a:xfrm>
          <a:custGeom>
            <a:avLst/>
            <a:gdLst/>
            <a:ahLst/>
            <a:cxnLst/>
            <a:rect l="l" t="t" r="r" b="b"/>
            <a:pathLst>
              <a:path w="1249859" h="1241636">
                <a:moveTo>
                  <a:pt x="468697" y="0"/>
                </a:moveTo>
                <a:lnTo>
                  <a:pt x="789384" y="0"/>
                </a:lnTo>
                <a:lnTo>
                  <a:pt x="789384" y="485142"/>
                </a:lnTo>
                <a:lnTo>
                  <a:pt x="1249859" y="485142"/>
                </a:lnTo>
                <a:lnTo>
                  <a:pt x="1249859" y="731825"/>
                </a:lnTo>
                <a:lnTo>
                  <a:pt x="789384" y="731825"/>
                </a:lnTo>
                <a:lnTo>
                  <a:pt x="789384" y="1241636"/>
                </a:lnTo>
                <a:lnTo>
                  <a:pt x="468697" y="1241636"/>
                </a:lnTo>
                <a:lnTo>
                  <a:pt x="468697" y="731825"/>
                </a:lnTo>
                <a:lnTo>
                  <a:pt x="0" y="731825"/>
                </a:lnTo>
                <a:lnTo>
                  <a:pt x="0" y="485142"/>
                </a:lnTo>
                <a:lnTo>
                  <a:pt x="468697" y="4851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22014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5000">
        <p15:prstTrans prst="pageCurlDoubl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E86E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E35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矩形 107"/>
          <p:cNvSpPr/>
          <p:nvPr/>
        </p:nvSpPr>
        <p:spPr>
          <a:xfrm>
            <a:off x="381000" y="4964624"/>
            <a:ext cx="5638800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有牙病历史的男人患上胰腺癌的机率比普通人要高出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63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0" name="直接连接符 109"/>
          <p:cNvCxnSpPr/>
          <p:nvPr/>
        </p:nvCxnSpPr>
        <p:spPr>
          <a:xfrm>
            <a:off x="491452" y="4964624"/>
            <a:ext cx="52768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>
            <a:off x="491452" y="6145724"/>
            <a:ext cx="52768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/>
        </p:nvCxnSpPr>
        <p:spPr>
          <a:xfrm>
            <a:off x="491452" y="990600"/>
            <a:ext cx="52768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Group 92"/>
          <p:cNvGrpSpPr>
            <a:grpSpLocks noChangeAspect="1"/>
          </p:cNvGrpSpPr>
          <p:nvPr/>
        </p:nvGrpSpPr>
        <p:grpSpPr bwMode="auto">
          <a:xfrm>
            <a:off x="5734050" y="1447800"/>
            <a:ext cx="6457950" cy="4114800"/>
            <a:chOff x="3612" y="912"/>
            <a:chExt cx="4068" cy="2592"/>
          </a:xfrm>
        </p:grpSpPr>
        <p:sp>
          <p:nvSpPr>
            <p:cNvPr id="114" name="AutoShape 91"/>
            <p:cNvSpPr>
              <a:spLocks noChangeAspect="1" noChangeArrowheads="1" noTextEdit="1"/>
            </p:cNvSpPr>
            <p:nvPr/>
          </p:nvSpPr>
          <p:spPr bwMode="auto">
            <a:xfrm>
              <a:off x="3612" y="912"/>
              <a:ext cx="4068" cy="2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93"/>
            <p:cNvSpPr>
              <a:spLocks noEditPoints="1"/>
            </p:cNvSpPr>
            <p:nvPr/>
          </p:nvSpPr>
          <p:spPr bwMode="auto">
            <a:xfrm>
              <a:off x="4098" y="2922"/>
              <a:ext cx="1486" cy="192"/>
            </a:xfrm>
            <a:custGeom>
              <a:avLst/>
              <a:gdLst>
                <a:gd name="T0" fmla="*/ 3115 w 3223"/>
                <a:gd name="T1" fmla="*/ 131 h 415"/>
                <a:gd name="T2" fmla="*/ 3035 w 3223"/>
                <a:gd name="T3" fmla="*/ 304 h 415"/>
                <a:gd name="T4" fmla="*/ 3223 w 3223"/>
                <a:gd name="T5" fmla="*/ 206 h 415"/>
                <a:gd name="T6" fmla="*/ 3115 w 3223"/>
                <a:gd name="T7" fmla="*/ 131 h 415"/>
                <a:gd name="T8" fmla="*/ 1341 w 3223"/>
                <a:gd name="T9" fmla="*/ 0 h 415"/>
                <a:gd name="T10" fmla="*/ 0 w 3223"/>
                <a:gd name="T11" fmla="*/ 206 h 415"/>
                <a:gd name="T12" fmla="*/ 1558 w 3223"/>
                <a:gd name="T13" fmla="*/ 415 h 415"/>
                <a:gd name="T14" fmla="*/ 1340 w 3223"/>
                <a:gd name="T15" fmla="*/ 15 h 415"/>
                <a:gd name="T16" fmla="*/ 1341 w 3223"/>
                <a:gd name="T1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23" h="415">
                  <a:moveTo>
                    <a:pt x="3115" y="131"/>
                  </a:moveTo>
                  <a:cubicBezTo>
                    <a:pt x="3101" y="195"/>
                    <a:pt x="3074" y="254"/>
                    <a:pt x="3035" y="304"/>
                  </a:cubicBezTo>
                  <a:cubicBezTo>
                    <a:pt x="3155" y="275"/>
                    <a:pt x="3223" y="242"/>
                    <a:pt x="3223" y="206"/>
                  </a:cubicBezTo>
                  <a:cubicBezTo>
                    <a:pt x="3223" y="180"/>
                    <a:pt x="3185" y="154"/>
                    <a:pt x="3115" y="131"/>
                  </a:cubicBezTo>
                  <a:moveTo>
                    <a:pt x="1341" y="0"/>
                  </a:moveTo>
                  <a:cubicBezTo>
                    <a:pt x="580" y="17"/>
                    <a:pt x="0" y="103"/>
                    <a:pt x="0" y="206"/>
                  </a:cubicBezTo>
                  <a:cubicBezTo>
                    <a:pt x="0" y="320"/>
                    <a:pt x="693" y="412"/>
                    <a:pt x="1558" y="415"/>
                  </a:cubicBezTo>
                  <a:cubicBezTo>
                    <a:pt x="1419" y="335"/>
                    <a:pt x="1331" y="185"/>
                    <a:pt x="1340" y="15"/>
                  </a:cubicBezTo>
                  <a:cubicBezTo>
                    <a:pt x="1341" y="0"/>
                    <a:pt x="1341" y="0"/>
                    <a:pt x="1341" y="0"/>
                  </a:cubicBezTo>
                </a:path>
              </a:pathLst>
            </a:custGeom>
            <a:solidFill>
              <a:srgbClr val="FBB581">
                <a:alpha val="5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6" name="Oval 94"/>
            <p:cNvSpPr>
              <a:spLocks noChangeArrowheads="1"/>
            </p:cNvSpPr>
            <p:nvPr/>
          </p:nvSpPr>
          <p:spPr bwMode="auto">
            <a:xfrm>
              <a:off x="5956" y="3105"/>
              <a:ext cx="1487" cy="193"/>
            </a:xfrm>
            <a:prstGeom prst="ellipse">
              <a:avLst/>
            </a:prstGeom>
            <a:solidFill>
              <a:srgbClr val="FBB581">
                <a:alpha val="5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7" name="Freeform 95"/>
            <p:cNvSpPr>
              <a:spLocks/>
            </p:cNvSpPr>
            <p:nvPr/>
          </p:nvSpPr>
          <p:spPr bwMode="auto">
            <a:xfrm>
              <a:off x="5634" y="1411"/>
              <a:ext cx="2046" cy="1790"/>
            </a:xfrm>
            <a:custGeom>
              <a:avLst/>
              <a:gdLst>
                <a:gd name="T0" fmla="*/ 4437 w 4437"/>
                <a:gd name="T1" fmla="*/ 1029 h 3882"/>
                <a:gd name="T2" fmla="*/ 4211 w 4437"/>
                <a:gd name="T3" fmla="*/ 803 h 3882"/>
                <a:gd name="T4" fmla="*/ 3984 w 4437"/>
                <a:gd name="T5" fmla="*/ 1029 h 3882"/>
                <a:gd name="T6" fmla="*/ 4022 w 4437"/>
                <a:gd name="T7" fmla="*/ 1153 h 3882"/>
                <a:gd name="T8" fmla="*/ 3792 w 4437"/>
                <a:gd name="T9" fmla="*/ 1257 h 3882"/>
                <a:gd name="T10" fmla="*/ 3817 w 4437"/>
                <a:gd name="T11" fmla="*/ 841 h 3882"/>
                <a:gd name="T12" fmla="*/ 2995 w 4437"/>
                <a:gd name="T13" fmla="*/ 0 h 3882"/>
                <a:gd name="T14" fmla="*/ 2438 w 4437"/>
                <a:gd name="T15" fmla="*/ 223 h 3882"/>
                <a:gd name="T16" fmla="*/ 1880 w 4437"/>
                <a:gd name="T17" fmla="*/ 0 h 3882"/>
                <a:gd name="T18" fmla="*/ 1059 w 4437"/>
                <a:gd name="T19" fmla="*/ 841 h 3882"/>
                <a:gd name="T20" fmla="*/ 1067 w 4437"/>
                <a:gd name="T21" fmla="*/ 1058 h 3882"/>
                <a:gd name="T22" fmla="*/ 694 w 4437"/>
                <a:gd name="T23" fmla="*/ 918 h 3882"/>
                <a:gd name="T24" fmla="*/ 534 w 4437"/>
                <a:gd name="T25" fmla="*/ 752 h 3882"/>
                <a:gd name="T26" fmla="*/ 366 w 4437"/>
                <a:gd name="T27" fmla="*/ 771 h 3882"/>
                <a:gd name="T28" fmla="*/ 64 w 4437"/>
                <a:gd name="T29" fmla="*/ 692 h 3882"/>
                <a:gd name="T30" fmla="*/ 6 w 4437"/>
                <a:gd name="T31" fmla="*/ 725 h 3882"/>
                <a:gd name="T32" fmla="*/ 40 w 4437"/>
                <a:gd name="T33" fmla="*/ 783 h 3882"/>
                <a:gd name="T34" fmla="*/ 284 w 4437"/>
                <a:gd name="T35" fmla="*/ 846 h 3882"/>
                <a:gd name="T36" fmla="*/ 256 w 4437"/>
                <a:gd name="T37" fmla="*/ 909 h 3882"/>
                <a:gd name="T38" fmla="*/ 413 w 4437"/>
                <a:gd name="T39" fmla="*/ 1188 h 3882"/>
                <a:gd name="T40" fmla="*/ 622 w 4437"/>
                <a:gd name="T41" fmla="*/ 1140 h 3882"/>
                <a:gd name="T42" fmla="*/ 1117 w 4437"/>
                <a:gd name="T43" fmla="*/ 1575 h 3882"/>
                <a:gd name="T44" fmla="*/ 1120 w 4437"/>
                <a:gd name="T45" fmla="*/ 1573 h 3882"/>
                <a:gd name="T46" fmla="*/ 1130 w 4437"/>
                <a:gd name="T47" fmla="*/ 1604 h 3882"/>
                <a:gd name="T48" fmla="*/ 1207 w 4437"/>
                <a:gd name="T49" fmla="*/ 2094 h 3882"/>
                <a:gd name="T50" fmla="*/ 1773 w 4437"/>
                <a:gd name="T51" fmla="*/ 3882 h 3882"/>
                <a:gd name="T52" fmla="*/ 2324 w 4437"/>
                <a:gd name="T53" fmla="*/ 2707 h 3882"/>
                <a:gd name="T54" fmla="*/ 2380 w 4437"/>
                <a:gd name="T55" fmla="*/ 2507 h 3882"/>
                <a:gd name="T56" fmla="*/ 2396 w 4437"/>
                <a:gd name="T57" fmla="*/ 2439 h 3882"/>
                <a:gd name="T58" fmla="*/ 2438 w 4437"/>
                <a:gd name="T59" fmla="*/ 2433 h 3882"/>
                <a:gd name="T60" fmla="*/ 2459 w 4437"/>
                <a:gd name="T61" fmla="*/ 2435 h 3882"/>
                <a:gd name="T62" fmla="*/ 2477 w 4437"/>
                <a:gd name="T63" fmla="*/ 2511 h 3882"/>
                <a:gd name="T64" fmla="*/ 2536 w 4437"/>
                <a:gd name="T65" fmla="*/ 2721 h 3882"/>
                <a:gd name="T66" fmla="*/ 3083 w 4437"/>
                <a:gd name="T67" fmla="*/ 3882 h 3882"/>
                <a:gd name="T68" fmla="*/ 3724 w 4437"/>
                <a:gd name="T69" fmla="*/ 1650 h 3882"/>
                <a:gd name="T70" fmla="*/ 3749 w 4437"/>
                <a:gd name="T71" fmla="*/ 1569 h 3882"/>
                <a:gd name="T72" fmla="*/ 4273 w 4437"/>
                <a:gd name="T73" fmla="*/ 1246 h 3882"/>
                <a:gd name="T74" fmla="*/ 4437 w 4437"/>
                <a:gd name="T75" fmla="*/ 1029 h 3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37" h="3882">
                  <a:moveTo>
                    <a:pt x="4437" y="1029"/>
                  </a:moveTo>
                  <a:cubicBezTo>
                    <a:pt x="4437" y="904"/>
                    <a:pt x="4336" y="803"/>
                    <a:pt x="4211" y="803"/>
                  </a:cubicBezTo>
                  <a:cubicBezTo>
                    <a:pt x="4086" y="803"/>
                    <a:pt x="3984" y="904"/>
                    <a:pt x="3984" y="1029"/>
                  </a:cubicBezTo>
                  <a:cubicBezTo>
                    <a:pt x="3984" y="1075"/>
                    <a:pt x="3998" y="1118"/>
                    <a:pt x="4022" y="1153"/>
                  </a:cubicBezTo>
                  <a:cubicBezTo>
                    <a:pt x="3959" y="1193"/>
                    <a:pt x="3880" y="1234"/>
                    <a:pt x="3792" y="1257"/>
                  </a:cubicBezTo>
                  <a:cubicBezTo>
                    <a:pt x="3808" y="1086"/>
                    <a:pt x="3817" y="911"/>
                    <a:pt x="3817" y="841"/>
                  </a:cubicBezTo>
                  <a:cubicBezTo>
                    <a:pt x="3817" y="376"/>
                    <a:pt x="3449" y="0"/>
                    <a:pt x="2995" y="0"/>
                  </a:cubicBezTo>
                  <a:cubicBezTo>
                    <a:pt x="2780" y="0"/>
                    <a:pt x="2584" y="84"/>
                    <a:pt x="2438" y="223"/>
                  </a:cubicBezTo>
                  <a:cubicBezTo>
                    <a:pt x="2291" y="84"/>
                    <a:pt x="2095" y="0"/>
                    <a:pt x="1880" y="0"/>
                  </a:cubicBezTo>
                  <a:cubicBezTo>
                    <a:pt x="1427" y="0"/>
                    <a:pt x="1059" y="376"/>
                    <a:pt x="1059" y="841"/>
                  </a:cubicBezTo>
                  <a:cubicBezTo>
                    <a:pt x="1059" y="880"/>
                    <a:pt x="1061" y="962"/>
                    <a:pt x="1067" y="1058"/>
                  </a:cubicBezTo>
                  <a:cubicBezTo>
                    <a:pt x="948" y="990"/>
                    <a:pt x="816" y="933"/>
                    <a:pt x="694" y="918"/>
                  </a:cubicBezTo>
                  <a:cubicBezTo>
                    <a:pt x="676" y="840"/>
                    <a:pt x="617" y="775"/>
                    <a:pt x="534" y="752"/>
                  </a:cubicBezTo>
                  <a:cubicBezTo>
                    <a:pt x="476" y="736"/>
                    <a:pt x="416" y="744"/>
                    <a:pt x="366" y="771"/>
                  </a:cubicBezTo>
                  <a:cubicBezTo>
                    <a:pt x="64" y="692"/>
                    <a:pt x="64" y="692"/>
                    <a:pt x="64" y="692"/>
                  </a:cubicBezTo>
                  <a:cubicBezTo>
                    <a:pt x="39" y="685"/>
                    <a:pt x="13" y="700"/>
                    <a:pt x="6" y="725"/>
                  </a:cubicBezTo>
                  <a:cubicBezTo>
                    <a:pt x="0" y="750"/>
                    <a:pt x="15" y="776"/>
                    <a:pt x="40" y="783"/>
                  </a:cubicBezTo>
                  <a:cubicBezTo>
                    <a:pt x="284" y="846"/>
                    <a:pt x="284" y="846"/>
                    <a:pt x="284" y="846"/>
                  </a:cubicBezTo>
                  <a:cubicBezTo>
                    <a:pt x="272" y="865"/>
                    <a:pt x="262" y="886"/>
                    <a:pt x="256" y="909"/>
                  </a:cubicBezTo>
                  <a:cubicBezTo>
                    <a:pt x="223" y="1030"/>
                    <a:pt x="293" y="1154"/>
                    <a:pt x="413" y="1188"/>
                  </a:cubicBezTo>
                  <a:cubicBezTo>
                    <a:pt x="489" y="1209"/>
                    <a:pt x="567" y="1188"/>
                    <a:pt x="622" y="1140"/>
                  </a:cubicBezTo>
                  <a:cubicBezTo>
                    <a:pt x="772" y="1184"/>
                    <a:pt x="1044" y="1299"/>
                    <a:pt x="1117" y="1575"/>
                  </a:cubicBezTo>
                  <a:cubicBezTo>
                    <a:pt x="1120" y="1573"/>
                    <a:pt x="1120" y="1573"/>
                    <a:pt x="1120" y="1573"/>
                  </a:cubicBezTo>
                  <a:cubicBezTo>
                    <a:pt x="1123" y="1586"/>
                    <a:pt x="1127" y="1596"/>
                    <a:pt x="1130" y="1604"/>
                  </a:cubicBezTo>
                  <a:cubicBezTo>
                    <a:pt x="1130" y="1684"/>
                    <a:pt x="1160" y="1866"/>
                    <a:pt x="1207" y="2094"/>
                  </a:cubicBezTo>
                  <a:cubicBezTo>
                    <a:pt x="1348" y="2780"/>
                    <a:pt x="1647" y="3882"/>
                    <a:pt x="1773" y="3882"/>
                  </a:cubicBezTo>
                  <a:cubicBezTo>
                    <a:pt x="1891" y="3882"/>
                    <a:pt x="2171" y="3211"/>
                    <a:pt x="2324" y="2707"/>
                  </a:cubicBezTo>
                  <a:cubicBezTo>
                    <a:pt x="2345" y="2636"/>
                    <a:pt x="2364" y="2569"/>
                    <a:pt x="2380" y="2507"/>
                  </a:cubicBezTo>
                  <a:cubicBezTo>
                    <a:pt x="2386" y="2483"/>
                    <a:pt x="2391" y="2460"/>
                    <a:pt x="2396" y="2439"/>
                  </a:cubicBezTo>
                  <a:cubicBezTo>
                    <a:pt x="2409" y="2435"/>
                    <a:pt x="2423" y="2433"/>
                    <a:pt x="2438" y="2433"/>
                  </a:cubicBezTo>
                  <a:cubicBezTo>
                    <a:pt x="2445" y="2433"/>
                    <a:pt x="2452" y="2434"/>
                    <a:pt x="2459" y="2435"/>
                  </a:cubicBezTo>
                  <a:cubicBezTo>
                    <a:pt x="2464" y="2459"/>
                    <a:pt x="2471" y="2485"/>
                    <a:pt x="2477" y="2511"/>
                  </a:cubicBezTo>
                  <a:cubicBezTo>
                    <a:pt x="2494" y="2576"/>
                    <a:pt x="2514" y="2647"/>
                    <a:pt x="2536" y="2721"/>
                  </a:cubicBezTo>
                  <a:cubicBezTo>
                    <a:pt x="2690" y="3223"/>
                    <a:pt x="2966" y="3882"/>
                    <a:pt x="3083" y="3882"/>
                  </a:cubicBezTo>
                  <a:cubicBezTo>
                    <a:pt x="3244" y="3882"/>
                    <a:pt x="3688" y="2077"/>
                    <a:pt x="3724" y="1650"/>
                  </a:cubicBezTo>
                  <a:cubicBezTo>
                    <a:pt x="3733" y="1632"/>
                    <a:pt x="3741" y="1604"/>
                    <a:pt x="3749" y="1569"/>
                  </a:cubicBezTo>
                  <a:cubicBezTo>
                    <a:pt x="3936" y="1502"/>
                    <a:pt x="4159" y="1395"/>
                    <a:pt x="4273" y="1246"/>
                  </a:cubicBezTo>
                  <a:cubicBezTo>
                    <a:pt x="4368" y="1219"/>
                    <a:pt x="4437" y="1132"/>
                    <a:pt x="4437" y="1029"/>
                  </a:cubicBezTo>
                  <a:close/>
                </a:path>
              </a:pathLst>
            </a:custGeom>
            <a:solidFill>
              <a:srgbClr val="FD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96"/>
            <p:cNvSpPr>
              <a:spLocks/>
            </p:cNvSpPr>
            <p:nvPr/>
          </p:nvSpPr>
          <p:spPr bwMode="auto">
            <a:xfrm>
              <a:off x="4591" y="3304"/>
              <a:ext cx="1486" cy="193"/>
            </a:xfrm>
            <a:custGeom>
              <a:avLst/>
              <a:gdLst>
                <a:gd name="T0" fmla="*/ 1612 w 3223"/>
                <a:gd name="T1" fmla="*/ 0 h 418"/>
                <a:gd name="T2" fmla="*/ 0 w 3223"/>
                <a:gd name="T3" fmla="*/ 209 h 418"/>
                <a:gd name="T4" fmla="*/ 1612 w 3223"/>
                <a:gd name="T5" fmla="*/ 418 h 418"/>
                <a:gd name="T6" fmla="*/ 3223 w 3223"/>
                <a:gd name="T7" fmla="*/ 209 h 418"/>
                <a:gd name="T8" fmla="*/ 2213 w 3223"/>
                <a:gd name="T9" fmla="*/ 15 h 418"/>
                <a:gd name="T10" fmla="*/ 1967 w 3223"/>
                <a:gd name="T11" fmla="*/ 83 h 418"/>
                <a:gd name="T12" fmla="*/ 1808 w 3223"/>
                <a:gd name="T13" fmla="*/ 47 h 418"/>
                <a:gd name="T14" fmla="*/ 1737 w 3223"/>
                <a:gd name="T15" fmla="*/ 1 h 418"/>
                <a:gd name="T16" fmla="*/ 1612 w 3223"/>
                <a:gd name="T17" fmla="*/ 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23" h="418">
                  <a:moveTo>
                    <a:pt x="1612" y="0"/>
                  </a:moveTo>
                  <a:cubicBezTo>
                    <a:pt x="722" y="0"/>
                    <a:pt x="0" y="94"/>
                    <a:pt x="0" y="209"/>
                  </a:cubicBezTo>
                  <a:cubicBezTo>
                    <a:pt x="0" y="325"/>
                    <a:pt x="722" y="418"/>
                    <a:pt x="1612" y="418"/>
                  </a:cubicBezTo>
                  <a:cubicBezTo>
                    <a:pt x="2502" y="418"/>
                    <a:pt x="3223" y="325"/>
                    <a:pt x="3223" y="209"/>
                  </a:cubicBezTo>
                  <a:cubicBezTo>
                    <a:pt x="3223" y="121"/>
                    <a:pt x="2805" y="46"/>
                    <a:pt x="2213" y="15"/>
                  </a:cubicBezTo>
                  <a:cubicBezTo>
                    <a:pt x="2126" y="61"/>
                    <a:pt x="2044" y="83"/>
                    <a:pt x="1967" y="83"/>
                  </a:cubicBezTo>
                  <a:cubicBezTo>
                    <a:pt x="1911" y="83"/>
                    <a:pt x="1858" y="71"/>
                    <a:pt x="1808" y="47"/>
                  </a:cubicBezTo>
                  <a:cubicBezTo>
                    <a:pt x="1783" y="34"/>
                    <a:pt x="1760" y="19"/>
                    <a:pt x="1737" y="1"/>
                  </a:cubicBezTo>
                  <a:cubicBezTo>
                    <a:pt x="1696" y="0"/>
                    <a:pt x="1654" y="0"/>
                    <a:pt x="1612" y="0"/>
                  </a:cubicBezTo>
                </a:path>
              </a:pathLst>
            </a:custGeom>
            <a:solidFill>
              <a:srgbClr val="FBB581">
                <a:alpha val="5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97"/>
            <p:cNvSpPr>
              <a:spLocks/>
            </p:cNvSpPr>
            <p:nvPr/>
          </p:nvSpPr>
          <p:spPr bwMode="auto">
            <a:xfrm>
              <a:off x="3988" y="1880"/>
              <a:ext cx="289" cy="121"/>
            </a:xfrm>
            <a:custGeom>
              <a:avLst/>
              <a:gdLst>
                <a:gd name="T0" fmla="*/ 286 w 625"/>
                <a:gd name="T1" fmla="*/ 262 h 262"/>
                <a:gd name="T2" fmla="*/ 271 w 625"/>
                <a:gd name="T3" fmla="*/ 262 h 262"/>
                <a:gd name="T4" fmla="*/ 23 w 625"/>
                <a:gd name="T5" fmla="*/ 125 h 262"/>
                <a:gd name="T6" fmla="*/ 33 w 625"/>
                <a:gd name="T7" fmla="*/ 32 h 262"/>
                <a:gd name="T8" fmla="*/ 126 w 625"/>
                <a:gd name="T9" fmla="*/ 42 h 262"/>
                <a:gd name="T10" fmla="*/ 277 w 625"/>
                <a:gd name="T11" fmla="*/ 130 h 262"/>
                <a:gd name="T12" fmla="*/ 506 w 625"/>
                <a:gd name="T13" fmla="*/ 26 h 262"/>
                <a:gd name="T14" fmla="*/ 599 w 625"/>
                <a:gd name="T15" fmla="*/ 26 h 262"/>
                <a:gd name="T16" fmla="*/ 600 w 625"/>
                <a:gd name="T17" fmla="*/ 119 h 262"/>
                <a:gd name="T18" fmla="*/ 286 w 625"/>
                <a:gd name="T19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5" h="262">
                  <a:moveTo>
                    <a:pt x="286" y="262"/>
                  </a:moveTo>
                  <a:cubicBezTo>
                    <a:pt x="281" y="262"/>
                    <a:pt x="276" y="262"/>
                    <a:pt x="271" y="262"/>
                  </a:cubicBezTo>
                  <a:cubicBezTo>
                    <a:pt x="176" y="257"/>
                    <a:pt x="93" y="211"/>
                    <a:pt x="23" y="125"/>
                  </a:cubicBezTo>
                  <a:cubicBezTo>
                    <a:pt x="0" y="96"/>
                    <a:pt x="5" y="55"/>
                    <a:pt x="33" y="32"/>
                  </a:cubicBezTo>
                  <a:cubicBezTo>
                    <a:pt x="61" y="9"/>
                    <a:pt x="103" y="13"/>
                    <a:pt x="126" y="42"/>
                  </a:cubicBezTo>
                  <a:cubicBezTo>
                    <a:pt x="172" y="98"/>
                    <a:pt x="221" y="127"/>
                    <a:pt x="277" y="130"/>
                  </a:cubicBezTo>
                  <a:cubicBezTo>
                    <a:pt x="394" y="136"/>
                    <a:pt x="505" y="27"/>
                    <a:pt x="506" y="26"/>
                  </a:cubicBezTo>
                  <a:cubicBezTo>
                    <a:pt x="532" y="0"/>
                    <a:pt x="573" y="0"/>
                    <a:pt x="599" y="26"/>
                  </a:cubicBezTo>
                  <a:cubicBezTo>
                    <a:pt x="625" y="51"/>
                    <a:pt x="625" y="93"/>
                    <a:pt x="600" y="119"/>
                  </a:cubicBezTo>
                  <a:cubicBezTo>
                    <a:pt x="594" y="125"/>
                    <a:pt x="456" y="262"/>
                    <a:pt x="286" y="262"/>
                  </a:cubicBezTo>
                  <a:close/>
                </a:path>
              </a:pathLst>
            </a:custGeom>
            <a:solidFill>
              <a:srgbClr val="FD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98"/>
            <p:cNvSpPr>
              <a:spLocks/>
            </p:cNvSpPr>
            <p:nvPr/>
          </p:nvSpPr>
          <p:spPr bwMode="auto">
            <a:xfrm>
              <a:off x="4603" y="2561"/>
              <a:ext cx="361" cy="379"/>
            </a:xfrm>
            <a:custGeom>
              <a:avLst/>
              <a:gdLst>
                <a:gd name="T0" fmla="*/ 442 w 782"/>
                <a:gd name="T1" fmla="*/ 822 h 822"/>
                <a:gd name="T2" fmla="*/ 308 w 782"/>
                <a:gd name="T3" fmla="*/ 791 h 822"/>
                <a:gd name="T4" fmla="*/ 45 w 782"/>
                <a:gd name="T5" fmla="*/ 369 h 822"/>
                <a:gd name="T6" fmla="*/ 1 w 782"/>
                <a:gd name="T7" fmla="*/ 70 h 822"/>
                <a:gd name="T8" fmla="*/ 64 w 782"/>
                <a:gd name="T9" fmla="*/ 1 h 822"/>
                <a:gd name="T10" fmla="*/ 133 w 782"/>
                <a:gd name="T11" fmla="*/ 64 h 822"/>
                <a:gd name="T12" fmla="*/ 133 w 782"/>
                <a:gd name="T13" fmla="*/ 64 h 822"/>
                <a:gd name="T14" fmla="*/ 366 w 782"/>
                <a:gd name="T15" fmla="*/ 672 h 822"/>
                <a:gd name="T16" fmla="*/ 668 w 782"/>
                <a:gd name="T17" fmla="*/ 597 h 822"/>
                <a:gd name="T18" fmla="*/ 760 w 782"/>
                <a:gd name="T19" fmla="*/ 613 h 822"/>
                <a:gd name="T20" fmla="*/ 745 w 782"/>
                <a:gd name="T21" fmla="*/ 705 h 822"/>
                <a:gd name="T22" fmla="*/ 442 w 782"/>
                <a:gd name="T23" fmla="*/ 822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2" h="822">
                  <a:moveTo>
                    <a:pt x="442" y="822"/>
                  </a:moveTo>
                  <a:cubicBezTo>
                    <a:pt x="395" y="822"/>
                    <a:pt x="350" y="811"/>
                    <a:pt x="308" y="791"/>
                  </a:cubicBezTo>
                  <a:cubicBezTo>
                    <a:pt x="187" y="731"/>
                    <a:pt x="98" y="589"/>
                    <a:pt x="45" y="369"/>
                  </a:cubicBezTo>
                  <a:cubicBezTo>
                    <a:pt x="7" y="214"/>
                    <a:pt x="1" y="75"/>
                    <a:pt x="1" y="70"/>
                  </a:cubicBezTo>
                  <a:cubicBezTo>
                    <a:pt x="0" y="33"/>
                    <a:pt x="28" y="2"/>
                    <a:pt x="64" y="1"/>
                  </a:cubicBezTo>
                  <a:cubicBezTo>
                    <a:pt x="101" y="0"/>
                    <a:pt x="132" y="28"/>
                    <a:pt x="133" y="64"/>
                  </a:cubicBezTo>
                  <a:cubicBezTo>
                    <a:pt x="133" y="64"/>
                    <a:pt x="133" y="64"/>
                    <a:pt x="133" y="64"/>
                  </a:cubicBezTo>
                  <a:cubicBezTo>
                    <a:pt x="139" y="204"/>
                    <a:pt x="192" y="587"/>
                    <a:pt x="366" y="672"/>
                  </a:cubicBezTo>
                  <a:cubicBezTo>
                    <a:pt x="443" y="710"/>
                    <a:pt x="545" y="685"/>
                    <a:pt x="668" y="597"/>
                  </a:cubicBezTo>
                  <a:cubicBezTo>
                    <a:pt x="698" y="576"/>
                    <a:pt x="739" y="583"/>
                    <a:pt x="760" y="613"/>
                  </a:cubicBezTo>
                  <a:cubicBezTo>
                    <a:pt x="782" y="643"/>
                    <a:pt x="774" y="684"/>
                    <a:pt x="745" y="705"/>
                  </a:cubicBezTo>
                  <a:cubicBezTo>
                    <a:pt x="635" y="783"/>
                    <a:pt x="534" y="822"/>
                    <a:pt x="442" y="822"/>
                  </a:cubicBezTo>
                </a:path>
              </a:pathLst>
            </a:custGeom>
            <a:solidFill>
              <a:srgbClr val="FD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99"/>
            <p:cNvSpPr>
              <a:spLocks/>
            </p:cNvSpPr>
            <p:nvPr/>
          </p:nvSpPr>
          <p:spPr bwMode="auto">
            <a:xfrm>
              <a:off x="4330" y="2611"/>
              <a:ext cx="183" cy="458"/>
            </a:xfrm>
            <a:custGeom>
              <a:avLst/>
              <a:gdLst>
                <a:gd name="T0" fmla="*/ 324 w 398"/>
                <a:gd name="T1" fmla="*/ 993 h 993"/>
                <a:gd name="T2" fmla="*/ 302 w 398"/>
                <a:gd name="T3" fmla="*/ 989 h 993"/>
                <a:gd name="T4" fmla="*/ 13 w 398"/>
                <a:gd name="T5" fmla="*/ 446 h 993"/>
                <a:gd name="T6" fmla="*/ 81 w 398"/>
                <a:gd name="T7" fmla="*/ 54 h 993"/>
                <a:gd name="T8" fmla="*/ 164 w 398"/>
                <a:gd name="T9" fmla="*/ 12 h 993"/>
                <a:gd name="T10" fmla="*/ 206 w 398"/>
                <a:gd name="T11" fmla="*/ 95 h 993"/>
                <a:gd name="T12" fmla="*/ 345 w 398"/>
                <a:gd name="T13" fmla="*/ 864 h 993"/>
                <a:gd name="T14" fmla="*/ 386 w 398"/>
                <a:gd name="T15" fmla="*/ 948 h 993"/>
                <a:gd name="T16" fmla="*/ 324 w 398"/>
                <a:gd name="T17" fmla="*/ 993 h 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8" h="993">
                  <a:moveTo>
                    <a:pt x="324" y="993"/>
                  </a:moveTo>
                  <a:cubicBezTo>
                    <a:pt x="317" y="993"/>
                    <a:pt x="310" y="992"/>
                    <a:pt x="302" y="989"/>
                  </a:cubicBezTo>
                  <a:cubicBezTo>
                    <a:pt x="164" y="942"/>
                    <a:pt x="2" y="810"/>
                    <a:pt x="13" y="446"/>
                  </a:cubicBezTo>
                  <a:cubicBezTo>
                    <a:pt x="20" y="243"/>
                    <a:pt x="78" y="62"/>
                    <a:pt x="81" y="54"/>
                  </a:cubicBezTo>
                  <a:cubicBezTo>
                    <a:pt x="92" y="19"/>
                    <a:pt x="129" y="0"/>
                    <a:pt x="164" y="12"/>
                  </a:cubicBezTo>
                  <a:cubicBezTo>
                    <a:pt x="198" y="23"/>
                    <a:pt x="217" y="60"/>
                    <a:pt x="206" y="95"/>
                  </a:cubicBezTo>
                  <a:cubicBezTo>
                    <a:pt x="204" y="101"/>
                    <a:pt x="0" y="747"/>
                    <a:pt x="345" y="864"/>
                  </a:cubicBezTo>
                  <a:cubicBezTo>
                    <a:pt x="380" y="876"/>
                    <a:pt x="398" y="914"/>
                    <a:pt x="386" y="948"/>
                  </a:cubicBezTo>
                  <a:cubicBezTo>
                    <a:pt x="377" y="976"/>
                    <a:pt x="351" y="993"/>
                    <a:pt x="324" y="993"/>
                  </a:cubicBezTo>
                  <a:close/>
                </a:path>
              </a:pathLst>
            </a:custGeom>
            <a:solidFill>
              <a:srgbClr val="FD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Oval 100"/>
            <p:cNvSpPr>
              <a:spLocks noChangeArrowheads="1"/>
            </p:cNvSpPr>
            <p:nvPr/>
          </p:nvSpPr>
          <p:spPr bwMode="auto">
            <a:xfrm>
              <a:off x="4356" y="3017"/>
              <a:ext cx="152" cy="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01"/>
            <p:cNvSpPr>
              <a:spLocks/>
            </p:cNvSpPr>
            <p:nvPr/>
          </p:nvSpPr>
          <p:spPr bwMode="auto">
            <a:xfrm>
              <a:off x="4898" y="2823"/>
              <a:ext cx="120" cy="140"/>
            </a:xfrm>
            <a:custGeom>
              <a:avLst/>
              <a:gdLst>
                <a:gd name="T0" fmla="*/ 231 w 260"/>
                <a:gd name="T1" fmla="*/ 282 h 304"/>
                <a:gd name="T2" fmla="*/ 181 w 260"/>
                <a:gd name="T3" fmla="*/ 112 h 304"/>
                <a:gd name="T4" fmla="*/ 29 w 260"/>
                <a:gd name="T5" fmla="*/ 22 h 304"/>
                <a:gd name="T6" fmla="*/ 79 w 260"/>
                <a:gd name="T7" fmla="*/ 192 h 304"/>
                <a:gd name="T8" fmla="*/ 231 w 260"/>
                <a:gd name="T9" fmla="*/ 282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304">
                  <a:moveTo>
                    <a:pt x="231" y="282"/>
                  </a:moveTo>
                  <a:cubicBezTo>
                    <a:pt x="260" y="260"/>
                    <a:pt x="237" y="184"/>
                    <a:pt x="181" y="112"/>
                  </a:cubicBezTo>
                  <a:cubicBezTo>
                    <a:pt x="125" y="40"/>
                    <a:pt x="57" y="0"/>
                    <a:pt x="29" y="22"/>
                  </a:cubicBezTo>
                  <a:cubicBezTo>
                    <a:pt x="0" y="44"/>
                    <a:pt x="23" y="120"/>
                    <a:pt x="79" y="192"/>
                  </a:cubicBezTo>
                  <a:cubicBezTo>
                    <a:pt x="135" y="263"/>
                    <a:pt x="203" y="304"/>
                    <a:pt x="231" y="2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02"/>
            <p:cNvSpPr>
              <a:spLocks/>
            </p:cNvSpPr>
            <p:nvPr/>
          </p:nvSpPr>
          <p:spPr bwMode="auto">
            <a:xfrm>
              <a:off x="4141" y="1504"/>
              <a:ext cx="705" cy="1267"/>
            </a:xfrm>
            <a:custGeom>
              <a:avLst/>
              <a:gdLst>
                <a:gd name="T0" fmla="*/ 1517 w 1529"/>
                <a:gd name="T1" fmla="*/ 2357 h 2747"/>
                <a:gd name="T2" fmla="*/ 1138 w 1529"/>
                <a:gd name="T3" fmla="*/ 2747 h 2747"/>
                <a:gd name="T4" fmla="*/ 390 w 1529"/>
                <a:gd name="T5" fmla="*/ 2747 h 2747"/>
                <a:gd name="T6" fmla="*/ 11 w 1529"/>
                <a:gd name="T7" fmla="*/ 2357 h 2747"/>
                <a:gd name="T8" fmla="*/ 128 w 1529"/>
                <a:gd name="T9" fmla="*/ 264 h 2747"/>
                <a:gd name="T10" fmla="*/ 464 w 1529"/>
                <a:gd name="T11" fmla="*/ 0 h 2747"/>
                <a:gd name="T12" fmla="*/ 1064 w 1529"/>
                <a:gd name="T13" fmla="*/ 0 h 2747"/>
                <a:gd name="T14" fmla="*/ 1400 w 1529"/>
                <a:gd name="T15" fmla="*/ 264 h 2747"/>
                <a:gd name="T16" fmla="*/ 1517 w 1529"/>
                <a:gd name="T17" fmla="*/ 2357 h 2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9" h="2747">
                  <a:moveTo>
                    <a:pt x="1517" y="2357"/>
                  </a:moveTo>
                  <a:cubicBezTo>
                    <a:pt x="1529" y="2570"/>
                    <a:pt x="1359" y="2747"/>
                    <a:pt x="1138" y="2747"/>
                  </a:cubicBezTo>
                  <a:cubicBezTo>
                    <a:pt x="390" y="2747"/>
                    <a:pt x="390" y="2747"/>
                    <a:pt x="390" y="2747"/>
                  </a:cubicBezTo>
                  <a:cubicBezTo>
                    <a:pt x="169" y="2747"/>
                    <a:pt x="0" y="2570"/>
                    <a:pt x="11" y="2357"/>
                  </a:cubicBezTo>
                  <a:cubicBezTo>
                    <a:pt x="128" y="264"/>
                    <a:pt x="128" y="264"/>
                    <a:pt x="128" y="264"/>
                  </a:cubicBezTo>
                  <a:cubicBezTo>
                    <a:pt x="136" y="116"/>
                    <a:pt x="287" y="0"/>
                    <a:pt x="464" y="0"/>
                  </a:cubicBezTo>
                  <a:cubicBezTo>
                    <a:pt x="1064" y="0"/>
                    <a:pt x="1064" y="0"/>
                    <a:pt x="1064" y="0"/>
                  </a:cubicBezTo>
                  <a:cubicBezTo>
                    <a:pt x="1242" y="0"/>
                    <a:pt x="1392" y="116"/>
                    <a:pt x="1400" y="264"/>
                  </a:cubicBezTo>
                  <a:cubicBezTo>
                    <a:pt x="1517" y="2357"/>
                    <a:pt x="1517" y="2357"/>
                    <a:pt x="1517" y="235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03"/>
            <p:cNvSpPr>
              <a:spLocks/>
            </p:cNvSpPr>
            <p:nvPr/>
          </p:nvSpPr>
          <p:spPr bwMode="auto">
            <a:xfrm>
              <a:off x="4324" y="1220"/>
              <a:ext cx="359" cy="421"/>
            </a:xfrm>
            <a:custGeom>
              <a:avLst/>
              <a:gdLst>
                <a:gd name="T0" fmla="*/ 780 w 780"/>
                <a:gd name="T1" fmla="*/ 659 h 913"/>
                <a:gd name="T2" fmla="*/ 390 w 780"/>
                <a:gd name="T3" fmla="*/ 913 h 913"/>
                <a:gd name="T4" fmla="*/ 0 w 780"/>
                <a:gd name="T5" fmla="*/ 659 h 913"/>
                <a:gd name="T6" fmla="*/ 0 w 780"/>
                <a:gd name="T7" fmla="*/ 253 h 913"/>
                <a:gd name="T8" fmla="*/ 390 w 780"/>
                <a:gd name="T9" fmla="*/ 0 h 913"/>
                <a:gd name="T10" fmla="*/ 780 w 780"/>
                <a:gd name="T11" fmla="*/ 253 h 913"/>
                <a:gd name="T12" fmla="*/ 780 w 780"/>
                <a:gd name="T13" fmla="*/ 659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0" h="913">
                  <a:moveTo>
                    <a:pt x="780" y="659"/>
                  </a:moveTo>
                  <a:cubicBezTo>
                    <a:pt x="780" y="799"/>
                    <a:pt x="605" y="913"/>
                    <a:pt x="390" y="913"/>
                  </a:cubicBezTo>
                  <a:cubicBezTo>
                    <a:pt x="174" y="913"/>
                    <a:pt x="0" y="799"/>
                    <a:pt x="0" y="659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0" y="113"/>
                    <a:pt x="174" y="0"/>
                    <a:pt x="390" y="0"/>
                  </a:cubicBezTo>
                  <a:cubicBezTo>
                    <a:pt x="605" y="0"/>
                    <a:pt x="780" y="113"/>
                    <a:pt x="780" y="253"/>
                  </a:cubicBezTo>
                  <a:cubicBezTo>
                    <a:pt x="780" y="659"/>
                    <a:pt x="780" y="659"/>
                    <a:pt x="780" y="65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04"/>
            <p:cNvSpPr>
              <a:spLocks/>
            </p:cNvSpPr>
            <p:nvPr/>
          </p:nvSpPr>
          <p:spPr bwMode="auto">
            <a:xfrm>
              <a:off x="4163" y="1764"/>
              <a:ext cx="661" cy="531"/>
            </a:xfrm>
            <a:custGeom>
              <a:avLst/>
              <a:gdLst>
                <a:gd name="T0" fmla="*/ 632 w 661"/>
                <a:gd name="T1" fmla="*/ 0 h 531"/>
                <a:gd name="T2" fmla="*/ 29 w 661"/>
                <a:gd name="T3" fmla="*/ 0 h 531"/>
                <a:gd name="T4" fmla="*/ 0 w 661"/>
                <a:gd name="T5" fmla="*/ 531 h 531"/>
                <a:gd name="T6" fmla="*/ 661 w 661"/>
                <a:gd name="T7" fmla="*/ 531 h 531"/>
                <a:gd name="T8" fmla="*/ 632 w 661"/>
                <a:gd name="T9" fmla="*/ 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1" h="531">
                  <a:moveTo>
                    <a:pt x="632" y="0"/>
                  </a:moveTo>
                  <a:lnTo>
                    <a:pt x="29" y="0"/>
                  </a:lnTo>
                  <a:lnTo>
                    <a:pt x="0" y="531"/>
                  </a:lnTo>
                  <a:lnTo>
                    <a:pt x="661" y="531"/>
                  </a:lnTo>
                  <a:lnTo>
                    <a:pt x="632" y="0"/>
                  </a:lnTo>
                  <a:close/>
                </a:path>
              </a:pathLst>
            </a:custGeom>
            <a:solidFill>
              <a:srgbClr val="57C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05"/>
            <p:cNvSpPr>
              <a:spLocks/>
            </p:cNvSpPr>
            <p:nvPr/>
          </p:nvSpPr>
          <p:spPr bwMode="auto">
            <a:xfrm>
              <a:off x="4163" y="1764"/>
              <a:ext cx="661" cy="531"/>
            </a:xfrm>
            <a:custGeom>
              <a:avLst/>
              <a:gdLst>
                <a:gd name="T0" fmla="*/ 632 w 661"/>
                <a:gd name="T1" fmla="*/ 0 h 531"/>
                <a:gd name="T2" fmla="*/ 29 w 661"/>
                <a:gd name="T3" fmla="*/ 0 h 531"/>
                <a:gd name="T4" fmla="*/ 0 w 661"/>
                <a:gd name="T5" fmla="*/ 531 h 531"/>
                <a:gd name="T6" fmla="*/ 661 w 661"/>
                <a:gd name="T7" fmla="*/ 531 h 531"/>
                <a:gd name="T8" fmla="*/ 632 w 661"/>
                <a:gd name="T9" fmla="*/ 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1" h="531">
                  <a:moveTo>
                    <a:pt x="632" y="0"/>
                  </a:moveTo>
                  <a:lnTo>
                    <a:pt x="29" y="0"/>
                  </a:lnTo>
                  <a:lnTo>
                    <a:pt x="0" y="531"/>
                  </a:lnTo>
                  <a:lnTo>
                    <a:pt x="661" y="531"/>
                  </a:lnTo>
                  <a:lnTo>
                    <a:pt x="6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06"/>
            <p:cNvSpPr>
              <a:spLocks/>
            </p:cNvSpPr>
            <p:nvPr/>
          </p:nvSpPr>
          <p:spPr bwMode="auto">
            <a:xfrm>
              <a:off x="3830" y="1583"/>
              <a:ext cx="538" cy="890"/>
            </a:xfrm>
            <a:custGeom>
              <a:avLst/>
              <a:gdLst>
                <a:gd name="T0" fmla="*/ 1159 w 1167"/>
                <a:gd name="T1" fmla="*/ 1888 h 1929"/>
                <a:gd name="T2" fmla="*/ 46 w 1167"/>
                <a:gd name="T3" fmla="*/ 0 h 1929"/>
                <a:gd name="T4" fmla="*/ 0 w 1167"/>
                <a:gd name="T5" fmla="*/ 27 h 1929"/>
                <a:gd name="T6" fmla="*/ 1113 w 1167"/>
                <a:gd name="T7" fmla="*/ 1916 h 1929"/>
                <a:gd name="T8" fmla="*/ 1136 w 1167"/>
                <a:gd name="T9" fmla="*/ 1929 h 1929"/>
                <a:gd name="T10" fmla="*/ 1150 w 1167"/>
                <a:gd name="T11" fmla="*/ 1925 h 1929"/>
                <a:gd name="T12" fmla="*/ 1159 w 1167"/>
                <a:gd name="T13" fmla="*/ 1888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7" h="1929">
                  <a:moveTo>
                    <a:pt x="1159" y="1888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113" y="1916"/>
                    <a:pt x="1113" y="1916"/>
                    <a:pt x="1113" y="1916"/>
                  </a:cubicBezTo>
                  <a:cubicBezTo>
                    <a:pt x="1118" y="1924"/>
                    <a:pt x="1127" y="1929"/>
                    <a:pt x="1136" y="1929"/>
                  </a:cubicBezTo>
                  <a:cubicBezTo>
                    <a:pt x="1141" y="1929"/>
                    <a:pt x="1145" y="1928"/>
                    <a:pt x="1150" y="1925"/>
                  </a:cubicBezTo>
                  <a:cubicBezTo>
                    <a:pt x="1162" y="1918"/>
                    <a:pt x="1167" y="1901"/>
                    <a:pt x="1159" y="1888"/>
                  </a:cubicBezTo>
                  <a:close/>
                </a:path>
              </a:pathLst>
            </a:custGeom>
            <a:solidFill>
              <a:srgbClr val="00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07"/>
            <p:cNvSpPr>
              <a:spLocks/>
            </p:cNvSpPr>
            <p:nvPr/>
          </p:nvSpPr>
          <p:spPr bwMode="auto">
            <a:xfrm>
              <a:off x="3665" y="1290"/>
              <a:ext cx="191" cy="308"/>
            </a:xfrm>
            <a:custGeom>
              <a:avLst/>
              <a:gdLst>
                <a:gd name="T0" fmla="*/ 191 w 191"/>
                <a:gd name="T1" fmla="*/ 290 h 308"/>
                <a:gd name="T2" fmla="*/ 93 w 191"/>
                <a:gd name="T3" fmla="*/ 101 h 308"/>
                <a:gd name="T4" fmla="*/ 0 w 191"/>
                <a:gd name="T5" fmla="*/ 0 h 308"/>
                <a:gd name="T6" fmla="*/ 42 w 191"/>
                <a:gd name="T7" fmla="*/ 131 h 308"/>
                <a:gd name="T8" fmla="*/ 160 w 191"/>
                <a:gd name="T9" fmla="*/ 308 h 308"/>
                <a:gd name="T10" fmla="*/ 165 w 191"/>
                <a:gd name="T11" fmla="*/ 306 h 308"/>
                <a:gd name="T12" fmla="*/ 186 w 191"/>
                <a:gd name="T13" fmla="*/ 293 h 308"/>
                <a:gd name="T14" fmla="*/ 191 w 191"/>
                <a:gd name="T15" fmla="*/ 29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1" h="308">
                  <a:moveTo>
                    <a:pt x="191" y="290"/>
                  </a:moveTo>
                  <a:lnTo>
                    <a:pt x="93" y="101"/>
                  </a:lnTo>
                  <a:lnTo>
                    <a:pt x="0" y="0"/>
                  </a:lnTo>
                  <a:lnTo>
                    <a:pt x="42" y="131"/>
                  </a:lnTo>
                  <a:lnTo>
                    <a:pt x="160" y="308"/>
                  </a:lnTo>
                  <a:lnTo>
                    <a:pt x="165" y="306"/>
                  </a:lnTo>
                  <a:lnTo>
                    <a:pt x="186" y="293"/>
                  </a:lnTo>
                  <a:lnTo>
                    <a:pt x="191" y="290"/>
                  </a:lnTo>
                  <a:close/>
                </a:path>
              </a:pathLst>
            </a:custGeom>
            <a:solidFill>
              <a:srgbClr val="57C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08"/>
            <p:cNvSpPr>
              <a:spLocks/>
            </p:cNvSpPr>
            <p:nvPr/>
          </p:nvSpPr>
          <p:spPr bwMode="auto">
            <a:xfrm>
              <a:off x="4405" y="1084"/>
              <a:ext cx="307" cy="292"/>
            </a:xfrm>
            <a:custGeom>
              <a:avLst/>
              <a:gdLst>
                <a:gd name="T0" fmla="*/ 138 w 666"/>
                <a:gd name="T1" fmla="*/ 633 h 633"/>
                <a:gd name="T2" fmla="*/ 133 w 666"/>
                <a:gd name="T3" fmla="*/ 632 h 633"/>
                <a:gd name="T4" fmla="*/ 3 w 666"/>
                <a:gd name="T5" fmla="*/ 492 h 633"/>
                <a:gd name="T6" fmla="*/ 169 w 666"/>
                <a:gd name="T7" fmla="*/ 126 h 633"/>
                <a:gd name="T8" fmla="*/ 535 w 666"/>
                <a:gd name="T9" fmla="*/ 8 h 633"/>
                <a:gd name="T10" fmla="*/ 662 w 666"/>
                <a:gd name="T11" fmla="*/ 150 h 633"/>
                <a:gd name="T12" fmla="*/ 520 w 666"/>
                <a:gd name="T13" fmla="*/ 278 h 633"/>
                <a:gd name="T14" fmla="*/ 351 w 666"/>
                <a:gd name="T15" fmla="*/ 326 h 633"/>
                <a:gd name="T16" fmla="*/ 273 w 666"/>
                <a:gd name="T17" fmla="*/ 503 h 633"/>
                <a:gd name="T18" fmla="*/ 138 w 666"/>
                <a:gd name="T19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6" h="633">
                  <a:moveTo>
                    <a:pt x="138" y="633"/>
                  </a:moveTo>
                  <a:cubicBezTo>
                    <a:pt x="137" y="633"/>
                    <a:pt x="135" y="633"/>
                    <a:pt x="133" y="632"/>
                  </a:cubicBezTo>
                  <a:cubicBezTo>
                    <a:pt x="59" y="630"/>
                    <a:pt x="0" y="567"/>
                    <a:pt x="3" y="492"/>
                  </a:cubicBezTo>
                  <a:cubicBezTo>
                    <a:pt x="4" y="469"/>
                    <a:pt x="16" y="265"/>
                    <a:pt x="169" y="126"/>
                  </a:cubicBezTo>
                  <a:cubicBezTo>
                    <a:pt x="262" y="41"/>
                    <a:pt x="389" y="0"/>
                    <a:pt x="535" y="8"/>
                  </a:cubicBezTo>
                  <a:cubicBezTo>
                    <a:pt x="609" y="12"/>
                    <a:pt x="666" y="75"/>
                    <a:pt x="662" y="150"/>
                  </a:cubicBezTo>
                  <a:cubicBezTo>
                    <a:pt x="658" y="224"/>
                    <a:pt x="595" y="282"/>
                    <a:pt x="520" y="278"/>
                  </a:cubicBezTo>
                  <a:cubicBezTo>
                    <a:pt x="446" y="274"/>
                    <a:pt x="391" y="289"/>
                    <a:pt x="351" y="326"/>
                  </a:cubicBezTo>
                  <a:cubicBezTo>
                    <a:pt x="282" y="389"/>
                    <a:pt x="273" y="501"/>
                    <a:pt x="273" y="503"/>
                  </a:cubicBezTo>
                  <a:cubicBezTo>
                    <a:pt x="271" y="575"/>
                    <a:pt x="211" y="633"/>
                    <a:pt x="138" y="633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09"/>
            <p:cNvSpPr>
              <a:spLocks/>
            </p:cNvSpPr>
            <p:nvPr/>
          </p:nvSpPr>
          <p:spPr bwMode="auto">
            <a:xfrm>
              <a:off x="4351" y="1336"/>
              <a:ext cx="62" cy="140"/>
            </a:xfrm>
            <a:custGeom>
              <a:avLst/>
              <a:gdLst>
                <a:gd name="T0" fmla="*/ 134 w 134"/>
                <a:gd name="T1" fmla="*/ 150 h 303"/>
                <a:gd name="T2" fmla="*/ 68 w 134"/>
                <a:gd name="T3" fmla="*/ 302 h 303"/>
                <a:gd name="T4" fmla="*/ 1 w 134"/>
                <a:gd name="T5" fmla="*/ 153 h 303"/>
                <a:gd name="T6" fmla="*/ 67 w 134"/>
                <a:gd name="T7" fmla="*/ 1 h 303"/>
                <a:gd name="T8" fmla="*/ 134 w 134"/>
                <a:gd name="T9" fmla="*/ 15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303">
                  <a:moveTo>
                    <a:pt x="134" y="150"/>
                  </a:moveTo>
                  <a:cubicBezTo>
                    <a:pt x="134" y="233"/>
                    <a:pt x="105" y="301"/>
                    <a:pt x="68" y="302"/>
                  </a:cubicBezTo>
                  <a:cubicBezTo>
                    <a:pt x="31" y="303"/>
                    <a:pt x="1" y="236"/>
                    <a:pt x="1" y="153"/>
                  </a:cubicBezTo>
                  <a:cubicBezTo>
                    <a:pt x="0" y="70"/>
                    <a:pt x="30" y="2"/>
                    <a:pt x="67" y="1"/>
                  </a:cubicBezTo>
                  <a:cubicBezTo>
                    <a:pt x="103" y="0"/>
                    <a:pt x="134" y="66"/>
                    <a:pt x="134" y="150"/>
                  </a:cubicBezTo>
                  <a:close/>
                </a:path>
              </a:pathLst>
            </a:custGeom>
            <a:solidFill>
              <a:srgbClr val="57C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10"/>
            <p:cNvSpPr>
              <a:spLocks/>
            </p:cNvSpPr>
            <p:nvPr/>
          </p:nvSpPr>
          <p:spPr bwMode="auto">
            <a:xfrm>
              <a:off x="3696" y="1125"/>
              <a:ext cx="75" cy="75"/>
            </a:xfrm>
            <a:custGeom>
              <a:avLst/>
              <a:gdLst>
                <a:gd name="T0" fmla="*/ 25 w 75"/>
                <a:gd name="T1" fmla="*/ 24 h 75"/>
                <a:gd name="T2" fmla="*/ 0 w 75"/>
                <a:gd name="T3" fmla="*/ 37 h 75"/>
                <a:gd name="T4" fmla="*/ 24 w 75"/>
                <a:gd name="T5" fmla="*/ 50 h 75"/>
                <a:gd name="T6" fmla="*/ 37 w 75"/>
                <a:gd name="T7" fmla="*/ 75 h 75"/>
                <a:gd name="T8" fmla="*/ 51 w 75"/>
                <a:gd name="T9" fmla="*/ 51 h 75"/>
                <a:gd name="T10" fmla="*/ 75 w 75"/>
                <a:gd name="T11" fmla="*/ 38 h 75"/>
                <a:gd name="T12" fmla="*/ 51 w 75"/>
                <a:gd name="T13" fmla="*/ 24 h 75"/>
                <a:gd name="T14" fmla="*/ 38 w 75"/>
                <a:gd name="T15" fmla="*/ 0 h 75"/>
                <a:gd name="T16" fmla="*/ 25 w 75"/>
                <a:gd name="T17" fmla="*/ 2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75">
                  <a:moveTo>
                    <a:pt x="25" y="24"/>
                  </a:moveTo>
                  <a:lnTo>
                    <a:pt x="0" y="37"/>
                  </a:lnTo>
                  <a:lnTo>
                    <a:pt x="24" y="50"/>
                  </a:lnTo>
                  <a:lnTo>
                    <a:pt x="37" y="75"/>
                  </a:lnTo>
                  <a:lnTo>
                    <a:pt x="51" y="51"/>
                  </a:lnTo>
                  <a:lnTo>
                    <a:pt x="75" y="38"/>
                  </a:lnTo>
                  <a:lnTo>
                    <a:pt x="51" y="24"/>
                  </a:lnTo>
                  <a:lnTo>
                    <a:pt x="38" y="0"/>
                  </a:lnTo>
                  <a:lnTo>
                    <a:pt x="25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11"/>
            <p:cNvSpPr>
              <a:spLocks noEditPoints="1"/>
            </p:cNvSpPr>
            <p:nvPr/>
          </p:nvSpPr>
          <p:spPr bwMode="auto">
            <a:xfrm>
              <a:off x="4683" y="1337"/>
              <a:ext cx="42" cy="1432"/>
            </a:xfrm>
            <a:custGeom>
              <a:avLst/>
              <a:gdLst>
                <a:gd name="T0" fmla="*/ 90 w 90"/>
                <a:gd name="T1" fmla="*/ 3087 h 3104"/>
                <a:gd name="T2" fmla="*/ 32 w 90"/>
                <a:gd name="T3" fmla="*/ 3102 h 3104"/>
                <a:gd name="T4" fmla="*/ 33 w 90"/>
                <a:gd name="T5" fmla="*/ 3104 h 3104"/>
                <a:gd name="T6" fmla="*/ 90 w 90"/>
                <a:gd name="T7" fmla="*/ 3090 h 3104"/>
                <a:gd name="T8" fmla="*/ 90 w 90"/>
                <a:gd name="T9" fmla="*/ 3087 h 3104"/>
                <a:gd name="T10" fmla="*/ 0 w 90"/>
                <a:gd name="T11" fmla="*/ 0 h 3104"/>
                <a:gd name="T12" fmla="*/ 0 w 90"/>
                <a:gd name="T13" fmla="*/ 377 h 3104"/>
                <a:gd name="T14" fmla="*/ 0 w 90"/>
                <a:gd name="T15" fmla="*/ 377 h 3104"/>
                <a:gd name="T16" fmla="*/ 0 w 90"/>
                <a:gd name="T17" fmla="*/ 1 h 3104"/>
                <a:gd name="T18" fmla="*/ 0 w 90"/>
                <a:gd name="T19" fmla="*/ 0 h 3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" h="3104">
                  <a:moveTo>
                    <a:pt x="90" y="3087"/>
                  </a:moveTo>
                  <a:cubicBezTo>
                    <a:pt x="72" y="3093"/>
                    <a:pt x="52" y="3098"/>
                    <a:pt x="32" y="3102"/>
                  </a:cubicBezTo>
                  <a:cubicBezTo>
                    <a:pt x="32" y="3103"/>
                    <a:pt x="33" y="3104"/>
                    <a:pt x="33" y="3104"/>
                  </a:cubicBezTo>
                  <a:cubicBezTo>
                    <a:pt x="53" y="3101"/>
                    <a:pt x="72" y="3096"/>
                    <a:pt x="90" y="3090"/>
                  </a:cubicBezTo>
                  <a:cubicBezTo>
                    <a:pt x="90" y="3087"/>
                    <a:pt x="90" y="3087"/>
                    <a:pt x="90" y="3087"/>
                  </a:cubicBezTo>
                  <a:moveTo>
                    <a:pt x="0" y="0"/>
                  </a:moveTo>
                  <a:cubicBezTo>
                    <a:pt x="0" y="377"/>
                    <a:pt x="0" y="377"/>
                    <a:pt x="0" y="377"/>
                  </a:cubicBezTo>
                  <a:cubicBezTo>
                    <a:pt x="0" y="377"/>
                    <a:pt x="0" y="377"/>
                    <a:pt x="0" y="37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12"/>
            <p:cNvSpPr>
              <a:spLocks/>
            </p:cNvSpPr>
            <p:nvPr/>
          </p:nvSpPr>
          <p:spPr bwMode="auto">
            <a:xfrm>
              <a:off x="4689" y="2768"/>
              <a:ext cx="10" cy="3"/>
            </a:xfrm>
            <a:custGeom>
              <a:avLst/>
              <a:gdLst>
                <a:gd name="T0" fmla="*/ 20 w 21"/>
                <a:gd name="T1" fmla="*/ 0 h 6"/>
                <a:gd name="T2" fmla="*/ 0 w 21"/>
                <a:gd name="T3" fmla="*/ 3 h 6"/>
                <a:gd name="T4" fmla="*/ 0 w 21"/>
                <a:gd name="T5" fmla="*/ 6 h 6"/>
                <a:gd name="T6" fmla="*/ 21 w 21"/>
                <a:gd name="T7" fmla="*/ 2 h 6"/>
                <a:gd name="T8" fmla="*/ 20 w 2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">
                  <a:moveTo>
                    <a:pt x="20" y="0"/>
                  </a:moveTo>
                  <a:cubicBezTo>
                    <a:pt x="13" y="1"/>
                    <a:pt x="7" y="2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7" y="5"/>
                    <a:pt x="14" y="4"/>
                    <a:pt x="21" y="2"/>
                  </a:cubicBezTo>
                  <a:cubicBezTo>
                    <a:pt x="21" y="2"/>
                    <a:pt x="20" y="1"/>
                    <a:pt x="20" y="0"/>
                  </a:cubicBezTo>
                </a:path>
              </a:pathLst>
            </a:custGeom>
            <a:solidFill>
              <a:srgbClr val="EC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13"/>
            <p:cNvSpPr>
              <a:spLocks noEditPoints="1"/>
            </p:cNvSpPr>
            <p:nvPr/>
          </p:nvSpPr>
          <p:spPr bwMode="auto">
            <a:xfrm>
              <a:off x="4601" y="1511"/>
              <a:ext cx="192" cy="1259"/>
            </a:xfrm>
            <a:custGeom>
              <a:avLst/>
              <a:gdLst>
                <a:gd name="T0" fmla="*/ 324 w 416"/>
                <a:gd name="T1" fmla="*/ 1699 h 2728"/>
                <a:gd name="T2" fmla="*/ 161 w 416"/>
                <a:gd name="T3" fmla="*/ 1699 h 2728"/>
                <a:gd name="T4" fmla="*/ 190 w 416"/>
                <a:gd name="T5" fmla="*/ 2728 h 2728"/>
                <a:gd name="T6" fmla="*/ 210 w 416"/>
                <a:gd name="T7" fmla="*/ 2725 h 2728"/>
                <a:gd name="T8" fmla="*/ 268 w 416"/>
                <a:gd name="T9" fmla="*/ 2710 h 2728"/>
                <a:gd name="T10" fmla="*/ 290 w 416"/>
                <a:gd name="T11" fmla="*/ 2313 h 2728"/>
                <a:gd name="T12" fmla="*/ 324 w 416"/>
                <a:gd name="T13" fmla="*/ 1699 h 2728"/>
                <a:gd name="T14" fmla="*/ 178 w 416"/>
                <a:gd name="T15" fmla="*/ 0 h 2728"/>
                <a:gd name="T16" fmla="*/ 178 w 416"/>
                <a:gd name="T17" fmla="*/ 27 h 2728"/>
                <a:gd name="T18" fmla="*/ 0 w 416"/>
                <a:gd name="T19" fmla="*/ 240 h 2728"/>
                <a:gd name="T20" fmla="*/ 2 w 416"/>
                <a:gd name="T21" fmla="*/ 242 h 2728"/>
                <a:gd name="T22" fmla="*/ 101 w 416"/>
                <a:gd name="T23" fmla="*/ 420 h 2728"/>
                <a:gd name="T24" fmla="*/ 114 w 416"/>
                <a:gd name="T25" fmla="*/ 548 h 2728"/>
                <a:gd name="T26" fmla="*/ 393 w 416"/>
                <a:gd name="T27" fmla="*/ 548 h 2728"/>
                <a:gd name="T28" fmla="*/ 416 w 416"/>
                <a:gd name="T29" fmla="*/ 486 h 2728"/>
                <a:gd name="T30" fmla="*/ 402 w 416"/>
                <a:gd name="T31" fmla="*/ 251 h 2728"/>
                <a:gd name="T32" fmla="*/ 178 w 416"/>
                <a:gd name="T33" fmla="*/ 3 h 2728"/>
                <a:gd name="T34" fmla="*/ 178 w 416"/>
                <a:gd name="T35" fmla="*/ 0 h 2728"/>
                <a:gd name="T36" fmla="*/ 178 w 416"/>
                <a:gd name="T37" fmla="*/ 0 h 2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6" h="2728">
                  <a:moveTo>
                    <a:pt x="324" y="1699"/>
                  </a:moveTo>
                  <a:cubicBezTo>
                    <a:pt x="161" y="1699"/>
                    <a:pt x="161" y="1699"/>
                    <a:pt x="161" y="1699"/>
                  </a:cubicBezTo>
                  <a:cubicBezTo>
                    <a:pt x="175" y="2136"/>
                    <a:pt x="186" y="2557"/>
                    <a:pt x="190" y="2728"/>
                  </a:cubicBezTo>
                  <a:cubicBezTo>
                    <a:pt x="197" y="2727"/>
                    <a:pt x="203" y="2726"/>
                    <a:pt x="210" y="2725"/>
                  </a:cubicBezTo>
                  <a:cubicBezTo>
                    <a:pt x="230" y="2721"/>
                    <a:pt x="250" y="2716"/>
                    <a:pt x="268" y="2710"/>
                  </a:cubicBezTo>
                  <a:cubicBezTo>
                    <a:pt x="290" y="2313"/>
                    <a:pt x="290" y="2313"/>
                    <a:pt x="290" y="2313"/>
                  </a:cubicBezTo>
                  <a:cubicBezTo>
                    <a:pt x="324" y="1699"/>
                    <a:pt x="324" y="1699"/>
                    <a:pt x="324" y="1699"/>
                  </a:cubicBezTo>
                  <a:moveTo>
                    <a:pt x="178" y="0"/>
                  </a:moveTo>
                  <a:cubicBezTo>
                    <a:pt x="178" y="27"/>
                    <a:pt x="178" y="27"/>
                    <a:pt x="178" y="27"/>
                  </a:cubicBezTo>
                  <a:cubicBezTo>
                    <a:pt x="178" y="117"/>
                    <a:pt x="107" y="195"/>
                    <a:pt x="0" y="240"/>
                  </a:cubicBezTo>
                  <a:cubicBezTo>
                    <a:pt x="0" y="241"/>
                    <a:pt x="1" y="242"/>
                    <a:pt x="2" y="242"/>
                  </a:cubicBezTo>
                  <a:cubicBezTo>
                    <a:pt x="50" y="300"/>
                    <a:pt x="90" y="362"/>
                    <a:pt x="101" y="420"/>
                  </a:cubicBezTo>
                  <a:cubicBezTo>
                    <a:pt x="105" y="439"/>
                    <a:pt x="110" y="484"/>
                    <a:pt x="114" y="548"/>
                  </a:cubicBezTo>
                  <a:cubicBezTo>
                    <a:pt x="393" y="548"/>
                    <a:pt x="393" y="548"/>
                    <a:pt x="393" y="548"/>
                  </a:cubicBezTo>
                  <a:cubicBezTo>
                    <a:pt x="398" y="527"/>
                    <a:pt x="406" y="506"/>
                    <a:pt x="416" y="486"/>
                  </a:cubicBezTo>
                  <a:cubicBezTo>
                    <a:pt x="402" y="251"/>
                    <a:pt x="402" y="251"/>
                    <a:pt x="402" y="251"/>
                  </a:cubicBezTo>
                  <a:cubicBezTo>
                    <a:pt x="396" y="136"/>
                    <a:pt x="303" y="39"/>
                    <a:pt x="178" y="3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78" y="0"/>
                    <a:pt x="178" y="0"/>
                    <a:pt x="178" y="0"/>
                  </a:cubicBezTo>
                </a:path>
              </a:pathLst>
            </a:custGeom>
            <a:solidFill>
              <a:srgbClr val="F0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14"/>
            <p:cNvSpPr>
              <a:spLocks/>
            </p:cNvSpPr>
            <p:nvPr/>
          </p:nvSpPr>
          <p:spPr bwMode="auto">
            <a:xfrm>
              <a:off x="4496" y="1230"/>
              <a:ext cx="187" cy="392"/>
            </a:xfrm>
            <a:custGeom>
              <a:avLst/>
              <a:gdLst>
                <a:gd name="T0" fmla="*/ 164 w 406"/>
                <a:gd name="T1" fmla="*/ 0 h 850"/>
                <a:gd name="T2" fmla="*/ 153 w 406"/>
                <a:gd name="T3" fmla="*/ 10 h 850"/>
                <a:gd name="T4" fmla="*/ 75 w 406"/>
                <a:gd name="T5" fmla="*/ 187 h 850"/>
                <a:gd name="T6" fmla="*/ 0 w 406"/>
                <a:gd name="T7" fmla="*/ 303 h 850"/>
                <a:gd name="T8" fmla="*/ 0 w 406"/>
                <a:gd name="T9" fmla="*/ 640 h 850"/>
                <a:gd name="T10" fmla="*/ 228 w 406"/>
                <a:gd name="T11" fmla="*/ 850 h 850"/>
                <a:gd name="T12" fmla="*/ 406 w 406"/>
                <a:gd name="T13" fmla="*/ 637 h 850"/>
                <a:gd name="T14" fmla="*/ 406 w 406"/>
                <a:gd name="T15" fmla="*/ 610 h 850"/>
                <a:gd name="T16" fmla="*/ 406 w 406"/>
                <a:gd name="T17" fmla="*/ 233 h 850"/>
                <a:gd name="T18" fmla="*/ 292 w 406"/>
                <a:gd name="T19" fmla="*/ 55 h 850"/>
                <a:gd name="T20" fmla="*/ 164 w 406"/>
                <a:gd name="T21" fmla="*/ 0 h 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6" h="850">
                  <a:moveTo>
                    <a:pt x="164" y="0"/>
                  </a:moveTo>
                  <a:cubicBezTo>
                    <a:pt x="160" y="3"/>
                    <a:pt x="157" y="6"/>
                    <a:pt x="153" y="10"/>
                  </a:cubicBezTo>
                  <a:cubicBezTo>
                    <a:pt x="84" y="73"/>
                    <a:pt x="75" y="185"/>
                    <a:pt x="75" y="187"/>
                  </a:cubicBezTo>
                  <a:cubicBezTo>
                    <a:pt x="73" y="238"/>
                    <a:pt x="43" y="282"/>
                    <a:pt x="0" y="303"/>
                  </a:cubicBezTo>
                  <a:cubicBezTo>
                    <a:pt x="0" y="640"/>
                    <a:pt x="0" y="640"/>
                    <a:pt x="0" y="640"/>
                  </a:cubicBezTo>
                  <a:cubicBezTo>
                    <a:pt x="0" y="640"/>
                    <a:pt x="130" y="735"/>
                    <a:pt x="228" y="850"/>
                  </a:cubicBezTo>
                  <a:cubicBezTo>
                    <a:pt x="335" y="805"/>
                    <a:pt x="406" y="727"/>
                    <a:pt x="406" y="637"/>
                  </a:cubicBezTo>
                  <a:cubicBezTo>
                    <a:pt x="406" y="610"/>
                    <a:pt x="406" y="610"/>
                    <a:pt x="406" y="610"/>
                  </a:cubicBezTo>
                  <a:cubicBezTo>
                    <a:pt x="406" y="233"/>
                    <a:pt x="406" y="233"/>
                    <a:pt x="406" y="233"/>
                  </a:cubicBezTo>
                  <a:cubicBezTo>
                    <a:pt x="405" y="164"/>
                    <a:pt x="362" y="101"/>
                    <a:pt x="292" y="55"/>
                  </a:cubicBezTo>
                  <a:cubicBezTo>
                    <a:pt x="256" y="32"/>
                    <a:pt x="212" y="13"/>
                    <a:pt x="164" y="0"/>
                  </a:cubicBezTo>
                </a:path>
              </a:pathLst>
            </a:custGeom>
            <a:solidFill>
              <a:srgbClr val="F0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15"/>
            <p:cNvSpPr>
              <a:spLocks/>
            </p:cNvSpPr>
            <p:nvPr/>
          </p:nvSpPr>
          <p:spPr bwMode="auto">
            <a:xfrm>
              <a:off x="4654" y="1764"/>
              <a:ext cx="129" cy="531"/>
            </a:xfrm>
            <a:custGeom>
              <a:avLst/>
              <a:gdLst>
                <a:gd name="T0" fmla="*/ 279 w 279"/>
                <a:gd name="T1" fmla="*/ 0 h 1151"/>
                <a:gd name="T2" fmla="*/ 0 w 279"/>
                <a:gd name="T3" fmla="*/ 0 h 1151"/>
                <a:gd name="T4" fmla="*/ 47 w 279"/>
                <a:gd name="T5" fmla="*/ 1151 h 1151"/>
                <a:gd name="T6" fmla="*/ 210 w 279"/>
                <a:gd name="T7" fmla="*/ 1151 h 1151"/>
                <a:gd name="T8" fmla="*/ 250 w 279"/>
                <a:gd name="T9" fmla="*/ 403 h 1151"/>
                <a:gd name="T10" fmla="*/ 252 w 279"/>
                <a:gd name="T11" fmla="*/ 403 h 1151"/>
                <a:gd name="T12" fmla="*/ 272 w 279"/>
                <a:gd name="T13" fmla="*/ 47 h 1151"/>
                <a:gd name="T14" fmla="*/ 279 w 279"/>
                <a:gd name="T15" fmla="*/ 0 h 1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9" h="1151">
                  <a:moveTo>
                    <a:pt x="2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6" y="227"/>
                    <a:pt x="33" y="698"/>
                    <a:pt x="47" y="1151"/>
                  </a:cubicBezTo>
                  <a:cubicBezTo>
                    <a:pt x="210" y="1151"/>
                    <a:pt x="210" y="1151"/>
                    <a:pt x="210" y="1151"/>
                  </a:cubicBezTo>
                  <a:cubicBezTo>
                    <a:pt x="250" y="403"/>
                    <a:pt x="250" y="403"/>
                    <a:pt x="250" y="403"/>
                  </a:cubicBezTo>
                  <a:cubicBezTo>
                    <a:pt x="252" y="403"/>
                    <a:pt x="252" y="403"/>
                    <a:pt x="252" y="403"/>
                  </a:cubicBezTo>
                  <a:cubicBezTo>
                    <a:pt x="272" y="47"/>
                    <a:pt x="272" y="47"/>
                    <a:pt x="272" y="47"/>
                  </a:cubicBezTo>
                  <a:cubicBezTo>
                    <a:pt x="273" y="31"/>
                    <a:pt x="275" y="15"/>
                    <a:pt x="279" y="0"/>
                  </a:cubicBezTo>
                </a:path>
              </a:pathLst>
            </a:custGeom>
            <a:solidFill>
              <a:srgbClr val="4FB7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16"/>
            <p:cNvSpPr>
              <a:spLocks/>
            </p:cNvSpPr>
            <p:nvPr/>
          </p:nvSpPr>
          <p:spPr bwMode="auto">
            <a:xfrm>
              <a:off x="4496" y="1221"/>
              <a:ext cx="76" cy="149"/>
            </a:xfrm>
            <a:custGeom>
              <a:avLst/>
              <a:gdLst>
                <a:gd name="T0" fmla="*/ 16 w 164"/>
                <a:gd name="T1" fmla="*/ 0 h 322"/>
                <a:gd name="T2" fmla="*/ 0 w 164"/>
                <a:gd name="T3" fmla="*/ 0 h 322"/>
                <a:gd name="T4" fmla="*/ 0 w 164"/>
                <a:gd name="T5" fmla="*/ 322 h 322"/>
                <a:gd name="T6" fmla="*/ 75 w 164"/>
                <a:gd name="T7" fmla="*/ 206 h 322"/>
                <a:gd name="T8" fmla="*/ 153 w 164"/>
                <a:gd name="T9" fmla="*/ 29 h 322"/>
                <a:gd name="T10" fmla="*/ 164 w 164"/>
                <a:gd name="T11" fmla="*/ 19 h 322"/>
                <a:gd name="T12" fmla="*/ 16 w 164"/>
                <a:gd name="T13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" h="322">
                  <a:moveTo>
                    <a:pt x="16" y="0"/>
                  </a:moveTo>
                  <a:cubicBezTo>
                    <a:pt x="10" y="0"/>
                    <a:pt x="5" y="0"/>
                    <a:pt x="0" y="0"/>
                  </a:cubicBezTo>
                  <a:cubicBezTo>
                    <a:pt x="0" y="322"/>
                    <a:pt x="0" y="322"/>
                    <a:pt x="0" y="322"/>
                  </a:cubicBezTo>
                  <a:cubicBezTo>
                    <a:pt x="43" y="301"/>
                    <a:pt x="73" y="257"/>
                    <a:pt x="75" y="206"/>
                  </a:cubicBezTo>
                  <a:cubicBezTo>
                    <a:pt x="75" y="204"/>
                    <a:pt x="84" y="92"/>
                    <a:pt x="153" y="29"/>
                  </a:cubicBezTo>
                  <a:cubicBezTo>
                    <a:pt x="157" y="25"/>
                    <a:pt x="160" y="22"/>
                    <a:pt x="164" y="19"/>
                  </a:cubicBezTo>
                  <a:cubicBezTo>
                    <a:pt x="118" y="7"/>
                    <a:pt x="68" y="0"/>
                    <a:pt x="16" y="0"/>
                  </a:cubicBezTo>
                </a:path>
              </a:pathLst>
            </a:custGeom>
            <a:solidFill>
              <a:srgbClr val="EDEF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17"/>
            <p:cNvSpPr>
              <a:spLocks/>
            </p:cNvSpPr>
            <p:nvPr/>
          </p:nvSpPr>
          <p:spPr bwMode="auto">
            <a:xfrm>
              <a:off x="4528" y="1336"/>
              <a:ext cx="61" cy="140"/>
            </a:xfrm>
            <a:custGeom>
              <a:avLst/>
              <a:gdLst>
                <a:gd name="T0" fmla="*/ 134 w 134"/>
                <a:gd name="T1" fmla="*/ 150 h 303"/>
                <a:gd name="T2" fmla="*/ 68 w 134"/>
                <a:gd name="T3" fmla="*/ 302 h 303"/>
                <a:gd name="T4" fmla="*/ 0 w 134"/>
                <a:gd name="T5" fmla="*/ 153 h 303"/>
                <a:gd name="T6" fmla="*/ 66 w 134"/>
                <a:gd name="T7" fmla="*/ 1 h 303"/>
                <a:gd name="T8" fmla="*/ 134 w 134"/>
                <a:gd name="T9" fmla="*/ 15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303">
                  <a:moveTo>
                    <a:pt x="134" y="150"/>
                  </a:moveTo>
                  <a:cubicBezTo>
                    <a:pt x="134" y="233"/>
                    <a:pt x="104" y="301"/>
                    <a:pt x="68" y="302"/>
                  </a:cubicBezTo>
                  <a:cubicBezTo>
                    <a:pt x="31" y="303"/>
                    <a:pt x="1" y="236"/>
                    <a:pt x="0" y="153"/>
                  </a:cubicBezTo>
                  <a:cubicBezTo>
                    <a:pt x="0" y="70"/>
                    <a:pt x="29" y="2"/>
                    <a:pt x="66" y="1"/>
                  </a:cubicBezTo>
                  <a:cubicBezTo>
                    <a:pt x="103" y="0"/>
                    <a:pt x="133" y="66"/>
                    <a:pt x="134" y="150"/>
                  </a:cubicBezTo>
                  <a:close/>
                </a:path>
              </a:pathLst>
            </a:custGeom>
            <a:solidFill>
              <a:srgbClr val="57C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18"/>
            <p:cNvSpPr>
              <a:spLocks/>
            </p:cNvSpPr>
            <p:nvPr/>
          </p:nvSpPr>
          <p:spPr bwMode="auto">
            <a:xfrm>
              <a:off x="3612" y="1437"/>
              <a:ext cx="77" cy="77"/>
            </a:xfrm>
            <a:custGeom>
              <a:avLst/>
              <a:gdLst>
                <a:gd name="T0" fmla="*/ 25 w 77"/>
                <a:gd name="T1" fmla="*/ 52 h 77"/>
                <a:gd name="T2" fmla="*/ 38 w 77"/>
                <a:gd name="T3" fmla="*/ 77 h 77"/>
                <a:gd name="T4" fmla="*/ 52 w 77"/>
                <a:gd name="T5" fmla="*/ 52 h 77"/>
                <a:gd name="T6" fmla="*/ 77 w 77"/>
                <a:gd name="T7" fmla="*/ 39 h 77"/>
                <a:gd name="T8" fmla="*/ 52 w 77"/>
                <a:gd name="T9" fmla="*/ 25 h 77"/>
                <a:gd name="T10" fmla="*/ 39 w 77"/>
                <a:gd name="T11" fmla="*/ 0 h 77"/>
                <a:gd name="T12" fmla="*/ 25 w 77"/>
                <a:gd name="T13" fmla="*/ 24 h 77"/>
                <a:gd name="T14" fmla="*/ 0 w 77"/>
                <a:gd name="T15" fmla="*/ 38 h 77"/>
                <a:gd name="T16" fmla="*/ 25 w 77"/>
                <a:gd name="T17" fmla="*/ 5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" h="77">
                  <a:moveTo>
                    <a:pt x="25" y="52"/>
                  </a:moveTo>
                  <a:lnTo>
                    <a:pt x="38" y="77"/>
                  </a:lnTo>
                  <a:lnTo>
                    <a:pt x="52" y="52"/>
                  </a:lnTo>
                  <a:lnTo>
                    <a:pt x="77" y="39"/>
                  </a:lnTo>
                  <a:lnTo>
                    <a:pt x="52" y="25"/>
                  </a:lnTo>
                  <a:lnTo>
                    <a:pt x="39" y="0"/>
                  </a:lnTo>
                  <a:lnTo>
                    <a:pt x="25" y="24"/>
                  </a:lnTo>
                  <a:lnTo>
                    <a:pt x="0" y="38"/>
                  </a:lnTo>
                  <a:lnTo>
                    <a:pt x="25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19"/>
            <p:cNvSpPr>
              <a:spLocks/>
            </p:cNvSpPr>
            <p:nvPr/>
          </p:nvSpPr>
          <p:spPr bwMode="auto">
            <a:xfrm>
              <a:off x="4147" y="1945"/>
              <a:ext cx="527" cy="296"/>
            </a:xfrm>
            <a:custGeom>
              <a:avLst/>
              <a:gdLst>
                <a:gd name="T0" fmla="*/ 552 w 1142"/>
                <a:gd name="T1" fmla="*/ 641 h 641"/>
                <a:gd name="T2" fmla="*/ 53 w 1142"/>
                <a:gd name="T3" fmla="*/ 545 h 641"/>
                <a:gd name="T4" fmla="*/ 12 w 1142"/>
                <a:gd name="T5" fmla="*/ 461 h 641"/>
                <a:gd name="T6" fmla="*/ 96 w 1142"/>
                <a:gd name="T7" fmla="*/ 420 h 641"/>
                <a:gd name="T8" fmla="*/ 588 w 1142"/>
                <a:gd name="T9" fmla="*/ 508 h 641"/>
                <a:gd name="T10" fmla="*/ 845 w 1142"/>
                <a:gd name="T11" fmla="*/ 425 h 641"/>
                <a:gd name="T12" fmla="*/ 990 w 1142"/>
                <a:gd name="T13" fmla="*/ 74 h 641"/>
                <a:gd name="T14" fmla="*/ 1051 w 1142"/>
                <a:gd name="T15" fmla="*/ 3 h 641"/>
                <a:gd name="T16" fmla="*/ 1122 w 1142"/>
                <a:gd name="T17" fmla="*/ 64 h 641"/>
                <a:gd name="T18" fmla="*/ 927 w 1142"/>
                <a:gd name="T19" fmla="*/ 529 h 641"/>
                <a:gd name="T20" fmla="*/ 552 w 1142"/>
                <a:gd name="T21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42" h="641">
                  <a:moveTo>
                    <a:pt x="552" y="641"/>
                  </a:moveTo>
                  <a:cubicBezTo>
                    <a:pt x="410" y="641"/>
                    <a:pt x="243" y="609"/>
                    <a:pt x="53" y="545"/>
                  </a:cubicBezTo>
                  <a:cubicBezTo>
                    <a:pt x="19" y="533"/>
                    <a:pt x="0" y="495"/>
                    <a:pt x="12" y="461"/>
                  </a:cubicBezTo>
                  <a:cubicBezTo>
                    <a:pt x="24" y="426"/>
                    <a:pt x="61" y="408"/>
                    <a:pt x="96" y="420"/>
                  </a:cubicBezTo>
                  <a:cubicBezTo>
                    <a:pt x="288" y="485"/>
                    <a:pt x="454" y="515"/>
                    <a:pt x="588" y="508"/>
                  </a:cubicBezTo>
                  <a:cubicBezTo>
                    <a:pt x="694" y="503"/>
                    <a:pt x="781" y="475"/>
                    <a:pt x="845" y="425"/>
                  </a:cubicBezTo>
                  <a:cubicBezTo>
                    <a:pt x="1004" y="303"/>
                    <a:pt x="990" y="76"/>
                    <a:pt x="990" y="74"/>
                  </a:cubicBezTo>
                  <a:cubicBezTo>
                    <a:pt x="987" y="38"/>
                    <a:pt x="1015" y="6"/>
                    <a:pt x="1051" y="3"/>
                  </a:cubicBezTo>
                  <a:cubicBezTo>
                    <a:pt x="1087" y="0"/>
                    <a:pt x="1119" y="28"/>
                    <a:pt x="1122" y="64"/>
                  </a:cubicBezTo>
                  <a:cubicBezTo>
                    <a:pt x="1123" y="76"/>
                    <a:pt x="1142" y="362"/>
                    <a:pt x="927" y="529"/>
                  </a:cubicBezTo>
                  <a:cubicBezTo>
                    <a:pt x="831" y="604"/>
                    <a:pt x="705" y="641"/>
                    <a:pt x="552" y="641"/>
                  </a:cubicBezTo>
                  <a:close/>
                </a:path>
              </a:pathLst>
            </a:custGeom>
            <a:solidFill>
              <a:srgbClr val="FD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20"/>
            <p:cNvSpPr>
              <a:spLocks/>
            </p:cNvSpPr>
            <p:nvPr/>
          </p:nvSpPr>
          <p:spPr bwMode="auto">
            <a:xfrm>
              <a:off x="4529" y="2087"/>
              <a:ext cx="341" cy="144"/>
            </a:xfrm>
            <a:custGeom>
              <a:avLst/>
              <a:gdLst>
                <a:gd name="T0" fmla="*/ 339 w 740"/>
                <a:gd name="T1" fmla="*/ 311 h 311"/>
                <a:gd name="T2" fmla="*/ 321 w 740"/>
                <a:gd name="T3" fmla="*/ 310 h 311"/>
                <a:gd name="T4" fmla="*/ 27 w 740"/>
                <a:gd name="T5" fmla="*/ 148 h 311"/>
                <a:gd name="T6" fmla="*/ 39 w 740"/>
                <a:gd name="T7" fmla="*/ 38 h 311"/>
                <a:gd name="T8" fmla="*/ 149 w 740"/>
                <a:gd name="T9" fmla="*/ 49 h 311"/>
                <a:gd name="T10" fmla="*/ 328 w 740"/>
                <a:gd name="T11" fmla="*/ 154 h 311"/>
                <a:gd name="T12" fmla="*/ 598 w 740"/>
                <a:gd name="T13" fmla="*/ 31 h 311"/>
                <a:gd name="T14" fmla="*/ 709 w 740"/>
                <a:gd name="T15" fmla="*/ 30 h 311"/>
                <a:gd name="T16" fmla="*/ 710 w 740"/>
                <a:gd name="T17" fmla="*/ 141 h 311"/>
                <a:gd name="T18" fmla="*/ 339 w 740"/>
                <a:gd name="T19" fmla="*/ 311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0" h="311">
                  <a:moveTo>
                    <a:pt x="339" y="311"/>
                  </a:moveTo>
                  <a:cubicBezTo>
                    <a:pt x="333" y="311"/>
                    <a:pt x="327" y="310"/>
                    <a:pt x="321" y="310"/>
                  </a:cubicBezTo>
                  <a:cubicBezTo>
                    <a:pt x="209" y="305"/>
                    <a:pt x="110" y="250"/>
                    <a:pt x="27" y="148"/>
                  </a:cubicBezTo>
                  <a:cubicBezTo>
                    <a:pt x="0" y="114"/>
                    <a:pt x="5" y="65"/>
                    <a:pt x="39" y="38"/>
                  </a:cubicBezTo>
                  <a:cubicBezTo>
                    <a:pt x="72" y="10"/>
                    <a:pt x="121" y="16"/>
                    <a:pt x="149" y="49"/>
                  </a:cubicBezTo>
                  <a:cubicBezTo>
                    <a:pt x="203" y="116"/>
                    <a:pt x="262" y="151"/>
                    <a:pt x="328" y="154"/>
                  </a:cubicBezTo>
                  <a:cubicBezTo>
                    <a:pt x="467" y="161"/>
                    <a:pt x="597" y="32"/>
                    <a:pt x="598" y="31"/>
                  </a:cubicBezTo>
                  <a:cubicBezTo>
                    <a:pt x="629" y="0"/>
                    <a:pt x="678" y="0"/>
                    <a:pt x="709" y="30"/>
                  </a:cubicBezTo>
                  <a:cubicBezTo>
                    <a:pt x="740" y="60"/>
                    <a:pt x="740" y="110"/>
                    <a:pt x="710" y="141"/>
                  </a:cubicBezTo>
                  <a:cubicBezTo>
                    <a:pt x="703" y="148"/>
                    <a:pt x="540" y="311"/>
                    <a:pt x="339" y="311"/>
                  </a:cubicBezTo>
                  <a:close/>
                </a:path>
              </a:pathLst>
            </a:custGeom>
            <a:solidFill>
              <a:srgbClr val="FD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21"/>
            <p:cNvSpPr>
              <a:spLocks/>
            </p:cNvSpPr>
            <p:nvPr/>
          </p:nvSpPr>
          <p:spPr bwMode="auto">
            <a:xfrm>
              <a:off x="6410" y="912"/>
              <a:ext cx="348" cy="348"/>
            </a:xfrm>
            <a:custGeom>
              <a:avLst/>
              <a:gdLst>
                <a:gd name="T0" fmla="*/ 113 w 348"/>
                <a:gd name="T1" fmla="*/ 112 h 348"/>
                <a:gd name="T2" fmla="*/ 0 w 348"/>
                <a:gd name="T3" fmla="*/ 173 h 348"/>
                <a:gd name="T4" fmla="*/ 112 w 348"/>
                <a:gd name="T5" fmla="*/ 235 h 348"/>
                <a:gd name="T6" fmla="*/ 172 w 348"/>
                <a:gd name="T7" fmla="*/ 348 h 348"/>
                <a:gd name="T8" fmla="*/ 235 w 348"/>
                <a:gd name="T9" fmla="*/ 236 h 348"/>
                <a:gd name="T10" fmla="*/ 348 w 348"/>
                <a:gd name="T11" fmla="*/ 175 h 348"/>
                <a:gd name="T12" fmla="*/ 235 w 348"/>
                <a:gd name="T13" fmla="*/ 113 h 348"/>
                <a:gd name="T14" fmla="*/ 175 w 348"/>
                <a:gd name="T15" fmla="*/ 0 h 348"/>
                <a:gd name="T16" fmla="*/ 113 w 348"/>
                <a:gd name="T17" fmla="*/ 112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8" h="348">
                  <a:moveTo>
                    <a:pt x="113" y="112"/>
                  </a:moveTo>
                  <a:lnTo>
                    <a:pt x="0" y="173"/>
                  </a:lnTo>
                  <a:lnTo>
                    <a:pt x="112" y="235"/>
                  </a:lnTo>
                  <a:lnTo>
                    <a:pt x="172" y="348"/>
                  </a:lnTo>
                  <a:lnTo>
                    <a:pt x="235" y="236"/>
                  </a:lnTo>
                  <a:lnTo>
                    <a:pt x="348" y="175"/>
                  </a:lnTo>
                  <a:lnTo>
                    <a:pt x="235" y="113"/>
                  </a:lnTo>
                  <a:lnTo>
                    <a:pt x="175" y="0"/>
                  </a:lnTo>
                  <a:lnTo>
                    <a:pt x="113" y="1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22"/>
            <p:cNvSpPr>
              <a:spLocks/>
            </p:cNvSpPr>
            <p:nvPr/>
          </p:nvSpPr>
          <p:spPr bwMode="auto">
            <a:xfrm>
              <a:off x="5987" y="1319"/>
              <a:ext cx="132" cy="133"/>
            </a:xfrm>
            <a:custGeom>
              <a:avLst/>
              <a:gdLst>
                <a:gd name="T0" fmla="*/ 43 w 132"/>
                <a:gd name="T1" fmla="*/ 43 h 133"/>
                <a:gd name="T2" fmla="*/ 0 w 132"/>
                <a:gd name="T3" fmla="*/ 66 h 133"/>
                <a:gd name="T4" fmla="*/ 42 w 132"/>
                <a:gd name="T5" fmla="*/ 89 h 133"/>
                <a:gd name="T6" fmla="*/ 65 w 132"/>
                <a:gd name="T7" fmla="*/ 133 h 133"/>
                <a:gd name="T8" fmla="*/ 89 w 132"/>
                <a:gd name="T9" fmla="*/ 90 h 133"/>
                <a:gd name="T10" fmla="*/ 132 w 132"/>
                <a:gd name="T11" fmla="*/ 67 h 133"/>
                <a:gd name="T12" fmla="*/ 89 w 132"/>
                <a:gd name="T13" fmla="*/ 43 h 133"/>
                <a:gd name="T14" fmla="*/ 66 w 132"/>
                <a:gd name="T15" fmla="*/ 0 h 133"/>
                <a:gd name="T16" fmla="*/ 43 w 132"/>
                <a:gd name="T17" fmla="*/ 4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133">
                  <a:moveTo>
                    <a:pt x="43" y="43"/>
                  </a:moveTo>
                  <a:lnTo>
                    <a:pt x="0" y="66"/>
                  </a:lnTo>
                  <a:lnTo>
                    <a:pt x="42" y="89"/>
                  </a:lnTo>
                  <a:lnTo>
                    <a:pt x="65" y="133"/>
                  </a:lnTo>
                  <a:lnTo>
                    <a:pt x="89" y="90"/>
                  </a:lnTo>
                  <a:lnTo>
                    <a:pt x="132" y="67"/>
                  </a:lnTo>
                  <a:lnTo>
                    <a:pt x="89" y="43"/>
                  </a:lnTo>
                  <a:lnTo>
                    <a:pt x="66" y="0"/>
                  </a:lnTo>
                  <a:lnTo>
                    <a:pt x="43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23"/>
            <p:cNvSpPr>
              <a:spLocks/>
            </p:cNvSpPr>
            <p:nvPr/>
          </p:nvSpPr>
          <p:spPr bwMode="auto">
            <a:xfrm>
              <a:off x="5144" y="2749"/>
              <a:ext cx="652" cy="44"/>
            </a:xfrm>
            <a:custGeom>
              <a:avLst/>
              <a:gdLst>
                <a:gd name="T0" fmla="*/ 1367 w 1414"/>
                <a:gd name="T1" fmla="*/ 94 h 94"/>
                <a:gd name="T2" fmla="*/ 47 w 1414"/>
                <a:gd name="T3" fmla="*/ 94 h 94"/>
                <a:gd name="T4" fmla="*/ 0 w 1414"/>
                <a:gd name="T5" fmla="*/ 47 h 94"/>
                <a:gd name="T6" fmla="*/ 47 w 1414"/>
                <a:gd name="T7" fmla="*/ 0 h 94"/>
                <a:gd name="T8" fmla="*/ 1367 w 1414"/>
                <a:gd name="T9" fmla="*/ 0 h 94"/>
                <a:gd name="T10" fmla="*/ 1414 w 1414"/>
                <a:gd name="T11" fmla="*/ 47 h 94"/>
                <a:gd name="T12" fmla="*/ 1367 w 1414"/>
                <a:gd name="T13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4" h="94">
                  <a:moveTo>
                    <a:pt x="1367" y="94"/>
                  </a:moveTo>
                  <a:cubicBezTo>
                    <a:pt x="47" y="94"/>
                    <a:pt x="47" y="94"/>
                    <a:pt x="47" y="94"/>
                  </a:cubicBezTo>
                  <a:cubicBezTo>
                    <a:pt x="21" y="94"/>
                    <a:pt x="0" y="73"/>
                    <a:pt x="0" y="47"/>
                  </a:cubicBezTo>
                  <a:cubicBezTo>
                    <a:pt x="0" y="21"/>
                    <a:pt x="21" y="0"/>
                    <a:pt x="47" y="0"/>
                  </a:cubicBezTo>
                  <a:cubicBezTo>
                    <a:pt x="1367" y="0"/>
                    <a:pt x="1367" y="0"/>
                    <a:pt x="1367" y="0"/>
                  </a:cubicBezTo>
                  <a:cubicBezTo>
                    <a:pt x="1393" y="0"/>
                    <a:pt x="1414" y="21"/>
                    <a:pt x="1414" y="47"/>
                  </a:cubicBezTo>
                  <a:cubicBezTo>
                    <a:pt x="1414" y="73"/>
                    <a:pt x="1393" y="94"/>
                    <a:pt x="1367" y="94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24"/>
            <p:cNvSpPr>
              <a:spLocks/>
            </p:cNvSpPr>
            <p:nvPr/>
          </p:nvSpPr>
          <p:spPr bwMode="auto">
            <a:xfrm>
              <a:off x="5257" y="2893"/>
              <a:ext cx="426" cy="449"/>
            </a:xfrm>
            <a:custGeom>
              <a:avLst/>
              <a:gdLst>
                <a:gd name="T0" fmla="*/ 523 w 925"/>
                <a:gd name="T1" fmla="*/ 973 h 973"/>
                <a:gd name="T2" fmla="*/ 364 w 925"/>
                <a:gd name="T3" fmla="*/ 937 h 973"/>
                <a:gd name="T4" fmla="*/ 53 w 925"/>
                <a:gd name="T5" fmla="*/ 437 h 973"/>
                <a:gd name="T6" fmla="*/ 1 w 925"/>
                <a:gd name="T7" fmla="*/ 83 h 973"/>
                <a:gd name="T8" fmla="*/ 76 w 925"/>
                <a:gd name="T9" fmla="*/ 2 h 973"/>
                <a:gd name="T10" fmla="*/ 158 w 925"/>
                <a:gd name="T11" fmla="*/ 77 h 973"/>
                <a:gd name="T12" fmla="*/ 206 w 925"/>
                <a:gd name="T13" fmla="*/ 403 h 973"/>
                <a:gd name="T14" fmla="*/ 434 w 925"/>
                <a:gd name="T15" fmla="*/ 796 h 973"/>
                <a:gd name="T16" fmla="*/ 791 w 925"/>
                <a:gd name="T17" fmla="*/ 708 h 973"/>
                <a:gd name="T18" fmla="*/ 900 w 925"/>
                <a:gd name="T19" fmla="*/ 726 h 973"/>
                <a:gd name="T20" fmla="*/ 882 w 925"/>
                <a:gd name="T21" fmla="*/ 835 h 973"/>
                <a:gd name="T22" fmla="*/ 523 w 925"/>
                <a:gd name="T23" fmla="*/ 973 h 9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5" h="973">
                  <a:moveTo>
                    <a:pt x="523" y="973"/>
                  </a:moveTo>
                  <a:cubicBezTo>
                    <a:pt x="467" y="973"/>
                    <a:pt x="414" y="961"/>
                    <a:pt x="364" y="937"/>
                  </a:cubicBezTo>
                  <a:cubicBezTo>
                    <a:pt x="221" y="866"/>
                    <a:pt x="116" y="698"/>
                    <a:pt x="53" y="437"/>
                  </a:cubicBezTo>
                  <a:cubicBezTo>
                    <a:pt x="9" y="253"/>
                    <a:pt x="2" y="90"/>
                    <a:pt x="1" y="83"/>
                  </a:cubicBezTo>
                  <a:cubicBezTo>
                    <a:pt x="0" y="40"/>
                    <a:pt x="33" y="3"/>
                    <a:pt x="76" y="2"/>
                  </a:cubicBezTo>
                  <a:cubicBezTo>
                    <a:pt x="119" y="0"/>
                    <a:pt x="156" y="33"/>
                    <a:pt x="158" y="77"/>
                  </a:cubicBezTo>
                  <a:cubicBezTo>
                    <a:pt x="158" y="79"/>
                    <a:pt x="165" y="234"/>
                    <a:pt x="206" y="403"/>
                  </a:cubicBezTo>
                  <a:cubicBezTo>
                    <a:pt x="257" y="612"/>
                    <a:pt x="335" y="748"/>
                    <a:pt x="434" y="796"/>
                  </a:cubicBezTo>
                  <a:cubicBezTo>
                    <a:pt x="525" y="841"/>
                    <a:pt x="645" y="811"/>
                    <a:pt x="791" y="708"/>
                  </a:cubicBezTo>
                  <a:cubicBezTo>
                    <a:pt x="827" y="683"/>
                    <a:pt x="875" y="691"/>
                    <a:pt x="900" y="726"/>
                  </a:cubicBezTo>
                  <a:cubicBezTo>
                    <a:pt x="925" y="762"/>
                    <a:pt x="917" y="810"/>
                    <a:pt x="882" y="835"/>
                  </a:cubicBezTo>
                  <a:cubicBezTo>
                    <a:pt x="752" y="927"/>
                    <a:pt x="632" y="973"/>
                    <a:pt x="523" y="973"/>
                  </a:cubicBezTo>
                </a:path>
              </a:pathLst>
            </a:custGeom>
            <a:solidFill>
              <a:srgbClr val="FD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25"/>
            <p:cNvSpPr>
              <a:spLocks/>
            </p:cNvSpPr>
            <p:nvPr/>
          </p:nvSpPr>
          <p:spPr bwMode="auto">
            <a:xfrm>
              <a:off x="4934" y="2953"/>
              <a:ext cx="216" cy="542"/>
            </a:xfrm>
            <a:custGeom>
              <a:avLst/>
              <a:gdLst>
                <a:gd name="T0" fmla="*/ 381 w 469"/>
                <a:gd name="T1" fmla="*/ 1175 h 1175"/>
                <a:gd name="T2" fmla="*/ 356 w 469"/>
                <a:gd name="T3" fmla="*/ 1171 h 1175"/>
                <a:gd name="T4" fmla="*/ 14 w 469"/>
                <a:gd name="T5" fmla="*/ 528 h 1175"/>
                <a:gd name="T6" fmla="*/ 93 w 469"/>
                <a:gd name="T7" fmla="*/ 64 h 1175"/>
                <a:gd name="T8" fmla="*/ 192 w 469"/>
                <a:gd name="T9" fmla="*/ 13 h 1175"/>
                <a:gd name="T10" fmla="*/ 242 w 469"/>
                <a:gd name="T11" fmla="*/ 112 h 1175"/>
                <a:gd name="T12" fmla="*/ 170 w 469"/>
                <a:gd name="T13" fmla="*/ 535 h 1175"/>
                <a:gd name="T14" fmla="*/ 215 w 469"/>
                <a:gd name="T15" fmla="*/ 840 h 1175"/>
                <a:gd name="T16" fmla="*/ 406 w 469"/>
                <a:gd name="T17" fmla="*/ 1023 h 1175"/>
                <a:gd name="T18" fmla="*/ 455 w 469"/>
                <a:gd name="T19" fmla="*/ 1122 h 1175"/>
                <a:gd name="T20" fmla="*/ 381 w 469"/>
                <a:gd name="T21" fmla="*/ 1175 h 1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9" h="1175">
                  <a:moveTo>
                    <a:pt x="381" y="1175"/>
                  </a:moveTo>
                  <a:cubicBezTo>
                    <a:pt x="373" y="1175"/>
                    <a:pt x="364" y="1174"/>
                    <a:pt x="356" y="1171"/>
                  </a:cubicBezTo>
                  <a:cubicBezTo>
                    <a:pt x="192" y="1115"/>
                    <a:pt x="0" y="958"/>
                    <a:pt x="14" y="528"/>
                  </a:cubicBezTo>
                  <a:cubicBezTo>
                    <a:pt x="21" y="288"/>
                    <a:pt x="90" y="73"/>
                    <a:pt x="93" y="64"/>
                  </a:cubicBezTo>
                  <a:cubicBezTo>
                    <a:pt x="107" y="23"/>
                    <a:pt x="151" y="0"/>
                    <a:pt x="192" y="13"/>
                  </a:cubicBezTo>
                  <a:cubicBezTo>
                    <a:pt x="233" y="27"/>
                    <a:pt x="255" y="71"/>
                    <a:pt x="242" y="112"/>
                  </a:cubicBezTo>
                  <a:cubicBezTo>
                    <a:pt x="241" y="114"/>
                    <a:pt x="176" y="317"/>
                    <a:pt x="170" y="535"/>
                  </a:cubicBezTo>
                  <a:cubicBezTo>
                    <a:pt x="166" y="658"/>
                    <a:pt x="181" y="760"/>
                    <a:pt x="215" y="840"/>
                  </a:cubicBezTo>
                  <a:cubicBezTo>
                    <a:pt x="254" y="933"/>
                    <a:pt x="316" y="992"/>
                    <a:pt x="406" y="1023"/>
                  </a:cubicBezTo>
                  <a:cubicBezTo>
                    <a:pt x="447" y="1037"/>
                    <a:pt x="469" y="1081"/>
                    <a:pt x="455" y="1122"/>
                  </a:cubicBezTo>
                  <a:cubicBezTo>
                    <a:pt x="444" y="1155"/>
                    <a:pt x="414" y="1175"/>
                    <a:pt x="381" y="1175"/>
                  </a:cubicBezTo>
                  <a:close/>
                </a:path>
              </a:pathLst>
            </a:custGeom>
            <a:solidFill>
              <a:srgbClr val="FD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Oval 126"/>
            <p:cNvSpPr>
              <a:spLocks noChangeArrowheads="1"/>
            </p:cNvSpPr>
            <p:nvPr/>
          </p:nvSpPr>
          <p:spPr bwMode="auto">
            <a:xfrm>
              <a:off x="4964" y="3434"/>
              <a:ext cx="180" cy="7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27"/>
            <p:cNvSpPr>
              <a:spLocks/>
            </p:cNvSpPr>
            <p:nvPr/>
          </p:nvSpPr>
          <p:spPr bwMode="auto">
            <a:xfrm>
              <a:off x="5606" y="3203"/>
              <a:ext cx="142" cy="166"/>
            </a:xfrm>
            <a:custGeom>
              <a:avLst/>
              <a:gdLst>
                <a:gd name="T0" fmla="*/ 274 w 307"/>
                <a:gd name="T1" fmla="*/ 334 h 360"/>
                <a:gd name="T2" fmla="*/ 214 w 307"/>
                <a:gd name="T3" fmla="*/ 132 h 360"/>
                <a:gd name="T4" fmla="*/ 34 w 307"/>
                <a:gd name="T5" fmla="*/ 26 h 360"/>
                <a:gd name="T6" fmla="*/ 93 w 307"/>
                <a:gd name="T7" fmla="*/ 227 h 360"/>
                <a:gd name="T8" fmla="*/ 274 w 307"/>
                <a:gd name="T9" fmla="*/ 334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360">
                  <a:moveTo>
                    <a:pt x="274" y="334"/>
                  </a:moveTo>
                  <a:cubicBezTo>
                    <a:pt x="307" y="307"/>
                    <a:pt x="280" y="217"/>
                    <a:pt x="214" y="132"/>
                  </a:cubicBezTo>
                  <a:cubicBezTo>
                    <a:pt x="148" y="47"/>
                    <a:pt x="67" y="0"/>
                    <a:pt x="34" y="26"/>
                  </a:cubicBezTo>
                  <a:cubicBezTo>
                    <a:pt x="0" y="52"/>
                    <a:pt x="27" y="142"/>
                    <a:pt x="93" y="227"/>
                  </a:cubicBezTo>
                  <a:cubicBezTo>
                    <a:pt x="159" y="312"/>
                    <a:pt x="240" y="360"/>
                    <a:pt x="274" y="3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28"/>
            <p:cNvSpPr>
              <a:spLocks/>
            </p:cNvSpPr>
            <p:nvPr/>
          </p:nvSpPr>
          <p:spPr bwMode="auto">
            <a:xfrm>
              <a:off x="6424" y="1723"/>
              <a:ext cx="130" cy="263"/>
            </a:xfrm>
            <a:custGeom>
              <a:avLst/>
              <a:gdLst>
                <a:gd name="T0" fmla="*/ 262 w 281"/>
                <a:gd name="T1" fmla="*/ 268 h 571"/>
                <a:gd name="T2" fmla="*/ 174 w 281"/>
                <a:gd name="T3" fmla="*/ 561 h 571"/>
                <a:gd name="T4" fmla="*/ 18 w 281"/>
                <a:gd name="T5" fmla="*/ 303 h 571"/>
                <a:gd name="T6" fmla="*/ 106 w 281"/>
                <a:gd name="T7" fmla="*/ 10 h 571"/>
                <a:gd name="T8" fmla="*/ 262 w 281"/>
                <a:gd name="T9" fmla="*/ 268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571">
                  <a:moveTo>
                    <a:pt x="262" y="268"/>
                  </a:moveTo>
                  <a:cubicBezTo>
                    <a:pt x="281" y="420"/>
                    <a:pt x="241" y="552"/>
                    <a:pt x="174" y="561"/>
                  </a:cubicBezTo>
                  <a:cubicBezTo>
                    <a:pt x="107" y="571"/>
                    <a:pt x="37" y="455"/>
                    <a:pt x="18" y="303"/>
                  </a:cubicBezTo>
                  <a:cubicBezTo>
                    <a:pt x="0" y="151"/>
                    <a:pt x="39" y="19"/>
                    <a:pt x="106" y="10"/>
                  </a:cubicBezTo>
                  <a:cubicBezTo>
                    <a:pt x="173" y="0"/>
                    <a:pt x="243" y="116"/>
                    <a:pt x="262" y="268"/>
                  </a:cubicBezTo>
                  <a:close/>
                </a:path>
              </a:pathLst>
            </a:custGeom>
            <a:solidFill>
              <a:srgbClr val="00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29"/>
            <p:cNvSpPr>
              <a:spLocks/>
            </p:cNvSpPr>
            <p:nvPr/>
          </p:nvSpPr>
          <p:spPr bwMode="auto">
            <a:xfrm>
              <a:off x="7000" y="1726"/>
              <a:ext cx="115" cy="258"/>
            </a:xfrm>
            <a:custGeom>
              <a:avLst/>
              <a:gdLst>
                <a:gd name="T0" fmla="*/ 247 w 248"/>
                <a:gd name="T1" fmla="*/ 276 h 559"/>
                <a:gd name="T2" fmla="*/ 127 w 248"/>
                <a:gd name="T3" fmla="*/ 557 h 559"/>
                <a:gd name="T4" fmla="*/ 1 w 248"/>
                <a:gd name="T5" fmla="*/ 283 h 559"/>
                <a:gd name="T6" fmla="*/ 122 w 248"/>
                <a:gd name="T7" fmla="*/ 2 h 559"/>
                <a:gd name="T8" fmla="*/ 247 w 248"/>
                <a:gd name="T9" fmla="*/ 276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559">
                  <a:moveTo>
                    <a:pt x="247" y="276"/>
                  </a:moveTo>
                  <a:cubicBezTo>
                    <a:pt x="248" y="430"/>
                    <a:pt x="194" y="556"/>
                    <a:pt x="127" y="557"/>
                  </a:cubicBezTo>
                  <a:cubicBezTo>
                    <a:pt x="59" y="559"/>
                    <a:pt x="3" y="437"/>
                    <a:pt x="1" y="283"/>
                  </a:cubicBezTo>
                  <a:cubicBezTo>
                    <a:pt x="0" y="130"/>
                    <a:pt x="54" y="4"/>
                    <a:pt x="122" y="2"/>
                  </a:cubicBezTo>
                  <a:cubicBezTo>
                    <a:pt x="190" y="0"/>
                    <a:pt x="246" y="123"/>
                    <a:pt x="247" y="276"/>
                  </a:cubicBezTo>
                  <a:close/>
                </a:path>
              </a:pathLst>
            </a:custGeom>
            <a:solidFill>
              <a:srgbClr val="00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30"/>
            <p:cNvSpPr>
              <a:spLocks/>
            </p:cNvSpPr>
            <p:nvPr/>
          </p:nvSpPr>
          <p:spPr bwMode="auto">
            <a:xfrm>
              <a:off x="6421" y="2041"/>
              <a:ext cx="636" cy="200"/>
            </a:xfrm>
            <a:custGeom>
              <a:avLst/>
              <a:gdLst>
                <a:gd name="T0" fmla="*/ 1305 w 1380"/>
                <a:gd name="T1" fmla="*/ 368 h 435"/>
                <a:gd name="T2" fmla="*/ 1380 w 1380"/>
                <a:gd name="T3" fmla="*/ 197 h 435"/>
                <a:gd name="T4" fmla="*/ 182 w 1380"/>
                <a:gd name="T5" fmla="*/ 197 h 435"/>
                <a:gd name="T6" fmla="*/ 147 w 1380"/>
                <a:gd name="T7" fmla="*/ 435 h 435"/>
                <a:gd name="T8" fmla="*/ 1305 w 1380"/>
                <a:gd name="T9" fmla="*/ 368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0" h="435">
                  <a:moveTo>
                    <a:pt x="1305" y="368"/>
                  </a:moveTo>
                  <a:cubicBezTo>
                    <a:pt x="1366" y="279"/>
                    <a:pt x="1380" y="197"/>
                    <a:pt x="1380" y="197"/>
                  </a:cubicBezTo>
                  <a:cubicBezTo>
                    <a:pt x="1222" y="0"/>
                    <a:pt x="182" y="197"/>
                    <a:pt x="182" y="197"/>
                  </a:cubicBezTo>
                  <a:cubicBezTo>
                    <a:pt x="0" y="201"/>
                    <a:pt x="113" y="385"/>
                    <a:pt x="147" y="435"/>
                  </a:cubicBezTo>
                  <a:cubicBezTo>
                    <a:pt x="331" y="367"/>
                    <a:pt x="869" y="200"/>
                    <a:pt x="1305" y="368"/>
                  </a:cubicBezTo>
                  <a:close/>
                </a:path>
              </a:pathLst>
            </a:custGeom>
            <a:solidFill>
              <a:srgbClr val="004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31"/>
            <p:cNvSpPr>
              <a:spLocks/>
            </p:cNvSpPr>
            <p:nvPr/>
          </p:nvSpPr>
          <p:spPr bwMode="auto">
            <a:xfrm>
              <a:off x="6489" y="2133"/>
              <a:ext cx="534" cy="220"/>
            </a:xfrm>
            <a:custGeom>
              <a:avLst/>
              <a:gdLst>
                <a:gd name="T0" fmla="*/ 698 w 1158"/>
                <a:gd name="T1" fmla="*/ 394 h 476"/>
                <a:gd name="T2" fmla="*/ 1158 w 1158"/>
                <a:gd name="T3" fmla="*/ 168 h 476"/>
                <a:gd name="T4" fmla="*/ 0 w 1158"/>
                <a:gd name="T5" fmla="*/ 235 h 476"/>
                <a:gd name="T6" fmla="*/ 9 w 1158"/>
                <a:gd name="T7" fmla="*/ 248 h 476"/>
                <a:gd name="T8" fmla="*/ 698 w 1158"/>
                <a:gd name="T9" fmla="*/ 394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8" h="476">
                  <a:moveTo>
                    <a:pt x="698" y="394"/>
                  </a:moveTo>
                  <a:cubicBezTo>
                    <a:pt x="951" y="387"/>
                    <a:pt x="1087" y="272"/>
                    <a:pt x="1158" y="168"/>
                  </a:cubicBezTo>
                  <a:cubicBezTo>
                    <a:pt x="722" y="0"/>
                    <a:pt x="184" y="167"/>
                    <a:pt x="0" y="235"/>
                  </a:cubicBezTo>
                  <a:cubicBezTo>
                    <a:pt x="5" y="243"/>
                    <a:pt x="9" y="248"/>
                    <a:pt x="9" y="248"/>
                  </a:cubicBezTo>
                  <a:cubicBezTo>
                    <a:pt x="224" y="476"/>
                    <a:pt x="698" y="394"/>
                    <a:pt x="698" y="394"/>
                  </a:cubicBezTo>
                  <a:close/>
                </a:path>
              </a:pathLst>
            </a:custGeom>
            <a:solidFill>
              <a:srgbClr val="F4B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32"/>
            <p:cNvSpPr>
              <a:spLocks/>
            </p:cNvSpPr>
            <p:nvPr/>
          </p:nvSpPr>
          <p:spPr bwMode="auto">
            <a:xfrm>
              <a:off x="4709" y="1641"/>
              <a:ext cx="836" cy="1501"/>
            </a:xfrm>
            <a:custGeom>
              <a:avLst/>
              <a:gdLst>
                <a:gd name="T0" fmla="*/ 1797 w 1811"/>
                <a:gd name="T1" fmla="*/ 2792 h 3253"/>
                <a:gd name="T2" fmla="*/ 1348 w 1811"/>
                <a:gd name="T3" fmla="*/ 3253 h 3253"/>
                <a:gd name="T4" fmla="*/ 463 w 1811"/>
                <a:gd name="T5" fmla="*/ 3253 h 3253"/>
                <a:gd name="T6" fmla="*/ 14 w 1811"/>
                <a:gd name="T7" fmla="*/ 2792 h 3253"/>
                <a:gd name="T8" fmla="*/ 152 w 1811"/>
                <a:gd name="T9" fmla="*/ 313 h 3253"/>
                <a:gd name="T10" fmla="*/ 550 w 1811"/>
                <a:gd name="T11" fmla="*/ 0 h 3253"/>
                <a:gd name="T12" fmla="*/ 1261 w 1811"/>
                <a:gd name="T13" fmla="*/ 0 h 3253"/>
                <a:gd name="T14" fmla="*/ 1659 w 1811"/>
                <a:gd name="T15" fmla="*/ 313 h 3253"/>
                <a:gd name="T16" fmla="*/ 1797 w 1811"/>
                <a:gd name="T17" fmla="*/ 2792 h 3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11" h="3253">
                  <a:moveTo>
                    <a:pt x="1797" y="2792"/>
                  </a:moveTo>
                  <a:cubicBezTo>
                    <a:pt x="1811" y="3043"/>
                    <a:pt x="1610" y="3253"/>
                    <a:pt x="1348" y="3253"/>
                  </a:cubicBezTo>
                  <a:cubicBezTo>
                    <a:pt x="463" y="3253"/>
                    <a:pt x="463" y="3253"/>
                    <a:pt x="463" y="3253"/>
                  </a:cubicBezTo>
                  <a:cubicBezTo>
                    <a:pt x="201" y="3253"/>
                    <a:pt x="0" y="3043"/>
                    <a:pt x="14" y="2792"/>
                  </a:cubicBezTo>
                  <a:cubicBezTo>
                    <a:pt x="152" y="313"/>
                    <a:pt x="152" y="313"/>
                    <a:pt x="152" y="313"/>
                  </a:cubicBezTo>
                  <a:cubicBezTo>
                    <a:pt x="162" y="138"/>
                    <a:pt x="340" y="0"/>
                    <a:pt x="550" y="0"/>
                  </a:cubicBezTo>
                  <a:cubicBezTo>
                    <a:pt x="1261" y="0"/>
                    <a:pt x="1261" y="0"/>
                    <a:pt x="1261" y="0"/>
                  </a:cubicBezTo>
                  <a:cubicBezTo>
                    <a:pt x="1471" y="0"/>
                    <a:pt x="1649" y="138"/>
                    <a:pt x="1659" y="313"/>
                  </a:cubicBezTo>
                  <a:cubicBezTo>
                    <a:pt x="1797" y="2792"/>
                    <a:pt x="1797" y="2792"/>
                    <a:pt x="1797" y="279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33"/>
            <p:cNvSpPr>
              <a:spLocks/>
            </p:cNvSpPr>
            <p:nvPr/>
          </p:nvSpPr>
          <p:spPr bwMode="auto">
            <a:xfrm>
              <a:off x="4926" y="1306"/>
              <a:ext cx="426" cy="498"/>
            </a:xfrm>
            <a:custGeom>
              <a:avLst/>
              <a:gdLst>
                <a:gd name="T0" fmla="*/ 924 w 924"/>
                <a:gd name="T1" fmla="*/ 780 h 1080"/>
                <a:gd name="T2" fmla="*/ 462 w 924"/>
                <a:gd name="T3" fmla="*/ 1080 h 1080"/>
                <a:gd name="T4" fmla="*/ 0 w 924"/>
                <a:gd name="T5" fmla="*/ 780 h 1080"/>
                <a:gd name="T6" fmla="*/ 0 w 924"/>
                <a:gd name="T7" fmla="*/ 299 h 1080"/>
                <a:gd name="T8" fmla="*/ 462 w 924"/>
                <a:gd name="T9" fmla="*/ 0 h 1080"/>
                <a:gd name="T10" fmla="*/ 924 w 924"/>
                <a:gd name="T11" fmla="*/ 299 h 1080"/>
                <a:gd name="T12" fmla="*/ 924 w 924"/>
                <a:gd name="T13" fmla="*/ 780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4" h="1080">
                  <a:moveTo>
                    <a:pt x="924" y="780"/>
                  </a:moveTo>
                  <a:cubicBezTo>
                    <a:pt x="924" y="946"/>
                    <a:pt x="717" y="1080"/>
                    <a:pt x="462" y="1080"/>
                  </a:cubicBezTo>
                  <a:cubicBezTo>
                    <a:pt x="207" y="1080"/>
                    <a:pt x="0" y="946"/>
                    <a:pt x="0" y="780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134"/>
                    <a:pt x="207" y="0"/>
                    <a:pt x="462" y="0"/>
                  </a:cubicBezTo>
                  <a:cubicBezTo>
                    <a:pt x="717" y="0"/>
                    <a:pt x="924" y="134"/>
                    <a:pt x="924" y="299"/>
                  </a:cubicBezTo>
                  <a:cubicBezTo>
                    <a:pt x="924" y="780"/>
                    <a:pt x="924" y="780"/>
                    <a:pt x="924" y="78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34"/>
            <p:cNvSpPr>
              <a:spLocks/>
            </p:cNvSpPr>
            <p:nvPr/>
          </p:nvSpPr>
          <p:spPr bwMode="auto">
            <a:xfrm>
              <a:off x="4735" y="1950"/>
              <a:ext cx="783" cy="629"/>
            </a:xfrm>
            <a:custGeom>
              <a:avLst/>
              <a:gdLst>
                <a:gd name="T0" fmla="*/ 749 w 783"/>
                <a:gd name="T1" fmla="*/ 0 h 629"/>
                <a:gd name="T2" fmla="*/ 34 w 783"/>
                <a:gd name="T3" fmla="*/ 0 h 629"/>
                <a:gd name="T4" fmla="*/ 0 w 783"/>
                <a:gd name="T5" fmla="*/ 629 h 629"/>
                <a:gd name="T6" fmla="*/ 783 w 783"/>
                <a:gd name="T7" fmla="*/ 629 h 629"/>
                <a:gd name="T8" fmla="*/ 749 w 783"/>
                <a:gd name="T9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3" h="629">
                  <a:moveTo>
                    <a:pt x="749" y="0"/>
                  </a:moveTo>
                  <a:lnTo>
                    <a:pt x="34" y="0"/>
                  </a:lnTo>
                  <a:lnTo>
                    <a:pt x="0" y="629"/>
                  </a:lnTo>
                  <a:lnTo>
                    <a:pt x="783" y="629"/>
                  </a:lnTo>
                  <a:lnTo>
                    <a:pt x="749" y="0"/>
                  </a:lnTo>
                  <a:close/>
                </a:path>
              </a:pathLst>
            </a:custGeom>
            <a:solidFill>
              <a:srgbClr val="57C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35"/>
            <p:cNvSpPr>
              <a:spLocks/>
            </p:cNvSpPr>
            <p:nvPr/>
          </p:nvSpPr>
          <p:spPr bwMode="auto">
            <a:xfrm>
              <a:off x="4735" y="1950"/>
              <a:ext cx="783" cy="629"/>
            </a:xfrm>
            <a:custGeom>
              <a:avLst/>
              <a:gdLst>
                <a:gd name="T0" fmla="*/ 749 w 783"/>
                <a:gd name="T1" fmla="*/ 0 h 629"/>
                <a:gd name="T2" fmla="*/ 34 w 783"/>
                <a:gd name="T3" fmla="*/ 0 h 629"/>
                <a:gd name="T4" fmla="*/ 0 w 783"/>
                <a:gd name="T5" fmla="*/ 629 h 629"/>
                <a:gd name="T6" fmla="*/ 783 w 783"/>
                <a:gd name="T7" fmla="*/ 629 h 629"/>
                <a:gd name="T8" fmla="*/ 749 w 783"/>
                <a:gd name="T9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3" h="629">
                  <a:moveTo>
                    <a:pt x="749" y="0"/>
                  </a:moveTo>
                  <a:lnTo>
                    <a:pt x="34" y="0"/>
                  </a:lnTo>
                  <a:lnTo>
                    <a:pt x="0" y="629"/>
                  </a:lnTo>
                  <a:lnTo>
                    <a:pt x="783" y="629"/>
                  </a:lnTo>
                  <a:lnTo>
                    <a:pt x="74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36"/>
            <p:cNvSpPr>
              <a:spLocks/>
            </p:cNvSpPr>
            <p:nvPr/>
          </p:nvSpPr>
          <p:spPr bwMode="auto">
            <a:xfrm>
              <a:off x="4341" y="1735"/>
              <a:ext cx="638" cy="1054"/>
            </a:xfrm>
            <a:custGeom>
              <a:avLst/>
              <a:gdLst>
                <a:gd name="T0" fmla="*/ 1373 w 1382"/>
                <a:gd name="T1" fmla="*/ 2236 h 2284"/>
                <a:gd name="T2" fmla="*/ 55 w 1382"/>
                <a:gd name="T3" fmla="*/ 0 h 2284"/>
                <a:gd name="T4" fmla="*/ 0 w 1382"/>
                <a:gd name="T5" fmla="*/ 32 h 2284"/>
                <a:gd name="T6" fmla="*/ 1318 w 1382"/>
                <a:gd name="T7" fmla="*/ 2269 h 2284"/>
                <a:gd name="T8" fmla="*/ 1346 w 1382"/>
                <a:gd name="T9" fmla="*/ 2284 h 2284"/>
                <a:gd name="T10" fmla="*/ 1362 w 1382"/>
                <a:gd name="T11" fmla="*/ 2280 h 2284"/>
                <a:gd name="T12" fmla="*/ 1373 w 1382"/>
                <a:gd name="T13" fmla="*/ 2236 h 2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2" h="2284">
                  <a:moveTo>
                    <a:pt x="1373" y="2236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318" y="2269"/>
                    <a:pt x="1318" y="2269"/>
                    <a:pt x="1318" y="2269"/>
                  </a:cubicBezTo>
                  <a:cubicBezTo>
                    <a:pt x="1324" y="2279"/>
                    <a:pt x="1335" y="2284"/>
                    <a:pt x="1346" y="2284"/>
                  </a:cubicBezTo>
                  <a:cubicBezTo>
                    <a:pt x="1351" y="2284"/>
                    <a:pt x="1357" y="2283"/>
                    <a:pt x="1362" y="2280"/>
                  </a:cubicBezTo>
                  <a:cubicBezTo>
                    <a:pt x="1377" y="2271"/>
                    <a:pt x="1382" y="2251"/>
                    <a:pt x="1373" y="2236"/>
                  </a:cubicBezTo>
                  <a:close/>
                </a:path>
              </a:pathLst>
            </a:custGeom>
            <a:solidFill>
              <a:srgbClr val="00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37"/>
            <p:cNvSpPr>
              <a:spLocks/>
            </p:cNvSpPr>
            <p:nvPr/>
          </p:nvSpPr>
          <p:spPr bwMode="auto">
            <a:xfrm>
              <a:off x="4145" y="1389"/>
              <a:ext cx="228" cy="365"/>
            </a:xfrm>
            <a:custGeom>
              <a:avLst/>
              <a:gdLst>
                <a:gd name="T0" fmla="*/ 228 w 228"/>
                <a:gd name="T1" fmla="*/ 343 h 365"/>
                <a:gd name="T2" fmla="*/ 111 w 228"/>
                <a:gd name="T3" fmla="*/ 119 h 365"/>
                <a:gd name="T4" fmla="*/ 0 w 228"/>
                <a:gd name="T5" fmla="*/ 0 h 365"/>
                <a:gd name="T6" fmla="*/ 51 w 228"/>
                <a:gd name="T7" fmla="*/ 155 h 365"/>
                <a:gd name="T8" fmla="*/ 190 w 228"/>
                <a:gd name="T9" fmla="*/ 365 h 365"/>
                <a:gd name="T10" fmla="*/ 196 w 228"/>
                <a:gd name="T11" fmla="*/ 361 h 365"/>
                <a:gd name="T12" fmla="*/ 222 w 228"/>
                <a:gd name="T13" fmla="*/ 346 h 365"/>
                <a:gd name="T14" fmla="*/ 228 w 228"/>
                <a:gd name="T15" fmla="*/ 343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8" h="365">
                  <a:moveTo>
                    <a:pt x="228" y="343"/>
                  </a:moveTo>
                  <a:lnTo>
                    <a:pt x="111" y="119"/>
                  </a:lnTo>
                  <a:lnTo>
                    <a:pt x="0" y="0"/>
                  </a:lnTo>
                  <a:lnTo>
                    <a:pt x="51" y="155"/>
                  </a:lnTo>
                  <a:lnTo>
                    <a:pt x="190" y="365"/>
                  </a:lnTo>
                  <a:lnTo>
                    <a:pt x="196" y="361"/>
                  </a:lnTo>
                  <a:lnTo>
                    <a:pt x="222" y="346"/>
                  </a:lnTo>
                  <a:lnTo>
                    <a:pt x="228" y="343"/>
                  </a:lnTo>
                  <a:close/>
                </a:path>
              </a:pathLst>
            </a:custGeom>
            <a:solidFill>
              <a:srgbClr val="57C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38"/>
            <p:cNvSpPr>
              <a:spLocks/>
            </p:cNvSpPr>
            <p:nvPr/>
          </p:nvSpPr>
          <p:spPr bwMode="auto">
            <a:xfrm>
              <a:off x="5024" y="1145"/>
              <a:ext cx="362" cy="275"/>
            </a:xfrm>
            <a:custGeom>
              <a:avLst/>
              <a:gdLst>
                <a:gd name="T0" fmla="*/ 319 w 785"/>
                <a:gd name="T1" fmla="*/ 597 h 597"/>
                <a:gd name="T2" fmla="*/ 319 w 785"/>
                <a:gd name="T3" fmla="*/ 595 h 597"/>
                <a:gd name="T4" fmla="*/ 0 w 785"/>
                <a:gd name="T5" fmla="*/ 583 h 597"/>
                <a:gd name="T6" fmla="*/ 196 w 785"/>
                <a:gd name="T7" fmla="*/ 149 h 597"/>
                <a:gd name="T8" fmla="*/ 629 w 785"/>
                <a:gd name="T9" fmla="*/ 10 h 597"/>
                <a:gd name="T10" fmla="*/ 780 w 785"/>
                <a:gd name="T11" fmla="*/ 178 h 597"/>
                <a:gd name="T12" fmla="*/ 612 w 785"/>
                <a:gd name="T13" fmla="*/ 329 h 597"/>
                <a:gd name="T14" fmla="*/ 367 w 785"/>
                <a:gd name="T15" fmla="*/ 441 h 597"/>
                <a:gd name="T16" fmla="*/ 319 w 785"/>
                <a:gd name="T17" fmla="*/ 597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5" h="597">
                  <a:moveTo>
                    <a:pt x="319" y="597"/>
                  </a:moveTo>
                  <a:cubicBezTo>
                    <a:pt x="319" y="595"/>
                    <a:pt x="319" y="595"/>
                    <a:pt x="319" y="595"/>
                  </a:cubicBezTo>
                  <a:cubicBezTo>
                    <a:pt x="0" y="583"/>
                    <a:pt x="0" y="583"/>
                    <a:pt x="0" y="583"/>
                  </a:cubicBezTo>
                  <a:cubicBezTo>
                    <a:pt x="1" y="556"/>
                    <a:pt x="15" y="314"/>
                    <a:pt x="196" y="149"/>
                  </a:cubicBezTo>
                  <a:cubicBezTo>
                    <a:pt x="306" y="49"/>
                    <a:pt x="456" y="0"/>
                    <a:pt x="629" y="10"/>
                  </a:cubicBezTo>
                  <a:cubicBezTo>
                    <a:pt x="717" y="14"/>
                    <a:pt x="785" y="90"/>
                    <a:pt x="780" y="178"/>
                  </a:cubicBezTo>
                  <a:cubicBezTo>
                    <a:pt x="775" y="266"/>
                    <a:pt x="700" y="334"/>
                    <a:pt x="612" y="329"/>
                  </a:cubicBezTo>
                  <a:cubicBezTo>
                    <a:pt x="457" y="321"/>
                    <a:pt x="398" y="389"/>
                    <a:pt x="367" y="441"/>
                  </a:cubicBezTo>
                  <a:cubicBezTo>
                    <a:pt x="324" y="514"/>
                    <a:pt x="319" y="596"/>
                    <a:pt x="319" y="597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39"/>
            <p:cNvSpPr>
              <a:spLocks/>
            </p:cNvSpPr>
            <p:nvPr/>
          </p:nvSpPr>
          <p:spPr bwMode="auto">
            <a:xfrm>
              <a:off x="4958" y="1443"/>
              <a:ext cx="73" cy="165"/>
            </a:xfrm>
            <a:custGeom>
              <a:avLst/>
              <a:gdLst>
                <a:gd name="T0" fmla="*/ 158 w 158"/>
                <a:gd name="T1" fmla="*/ 177 h 358"/>
                <a:gd name="T2" fmla="*/ 80 w 158"/>
                <a:gd name="T3" fmla="*/ 357 h 358"/>
                <a:gd name="T4" fmla="*/ 0 w 158"/>
                <a:gd name="T5" fmla="*/ 181 h 358"/>
                <a:gd name="T6" fmla="*/ 78 w 158"/>
                <a:gd name="T7" fmla="*/ 1 h 358"/>
                <a:gd name="T8" fmla="*/ 158 w 158"/>
                <a:gd name="T9" fmla="*/ 17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358">
                  <a:moveTo>
                    <a:pt x="158" y="177"/>
                  </a:moveTo>
                  <a:cubicBezTo>
                    <a:pt x="158" y="275"/>
                    <a:pt x="123" y="356"/>
                    <a:pt x="80" y="357"/>
                  </a:cubicBezTo>
                  <a:cubicBezTo>
                    <a:pt x="36" y="358"/>
                    <a:pt x="1" y="279"/>
                    <a:pt x="0" y="181"/>
                  </a:cubicBezTo>
                  <a:cubicBezTo>
                    <a:pt x="0" y="82"/>
                    <a:pt x="35" y="2"/>
                    <a:pt x="78" y="1"/>
                  </a:cubicBezTo>
                  <a:cubicBezTo>
                    <a:pt x="122" y="0"/>
                    <a:pt x="158" y="79"/>
                    <a:pt x="158" y="177"/>
                  </a:cubicBezTo>
                  <a:close/>
                </a:path>
              </a:pathLst>
            </a:custGeom>
            <a:solidFill>
              <a:srgbClr val="57C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40"/>
            <p:cNvSpPr>
              <a:spLocks/>
            </p:cNvSpPr>
            <p:nvPr/>
          </p:nvSpPr>
          <p:spPr bwMode="auto">
            <a:xfrm>
              <a:off x="4183" y="1193"/>
              <a:ext cx="89" cy="89"/>
            </a:xfrm>
            <a:custGeom>
              <a:avLst/>
              <a:gdLst>
                <a:gd name="T0" fmla="*/ 29 w 89"/>
                <a:gd name="T1" fmla="*/ 29 h 89"/>
                <a:gd name="T2" fmla="*/ 0 w 89"/>
                <a:gd name="T3" fmla="*/ 44 h 89"/>
                <a:gd name="T4" fmla="*/ 29 w 89"/>
                <a:gd name="T5" fmla="*/ 60 h 89"/>
                <a:gd name="T6" fmla="*/ 44 w 89"/>
                <a:gd name="T7" fmla="*/ 89 h 89"/>
                <a:gd name="T8" fmla="*/ 60 w 89"/>
                <a:gd name="T9" fmla="*/ 60 h 89"/>
                <a:gd name="T10" fmla="*/ 89 w 89"/>
                <a:gd name="T11" fmla="*/ 45 h 89"/>
                <a:gd name="T12" fmla="*/ 60 w 89"/>
                <a:gd name="T13" fmla="*/ 29 h 89"/>
                <a:gd name="T14" fmla="*/ 45 w 89"/>
                <a:gd name="T15" fmla="*/ 0 h 89"/>
                <a:gd name="T16" fmla="*/ 29 w 89"/>
                <a:gd name="T17" fmla="*/ 2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89">
                  <a:moveTo>
                    <a:pt x="29" y="29"/>
                  </a:moveTo>
                  <a:lnTo>
                    <a:pt x="0" y="44"/>
                  </a:lnTo>
                  <a:lnTo>
                    <a:pt x="29" y="60"/>
                  </a:lnTo>
                  <a:lnTo>
                    <a:pt x="44" y="89"/>
                  </a:lnTo>
                  <a:lnTo>
                    <a:pt x="60" y="60"/>
                  </a:lnTo>
                  <a:lnTo>
                    <a:pt x="89" y="45"/>
                  </a:lnTo>
                  <a:lnTo>
                    <a:pt x="60" y="29"/>
                  </a:lnTo>
                  <a:lnTo>
                    <a:pt x="45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41"/>
            <p:cNvSpPr>
              <a:spLocks noEditPoints="1"/>
            </p:cNvSpPr>
            <p:nvPr/>
          </p:nvSpPr>
          <p:spPr bwMode="auto">
            <a:xfrm>
              <a:off x="5352" y="1444"/>
              <a:ext cx="187" cy="1696"/>
            </a:xfrm>
            <a:custGeom>
              <a:avLst/>
              <a:gdLst>
                <a:gd name="T0" fmla="*/ 316 w 405"/>
                <a:gd name="T1" fmla="*/ 3508 h 3676"/>
                <a:gd name="T2" fmla="*/ 313 w 405"/>
                <a:gd name="T3" fmla="*/ 3509 h 3676"/>
                <a:gd name="T4" fmla="*/ 38 w 405"/>
                <a:gd name="T5" fmla="*/ 3673 h 3676"/>
                <a:gd name="T6" fmla="*/ 39 w 405"/>
                <a:gd name="T7" fmla="*/ 3676 h 3676"/>
                <a:gd name="T8" fmla="*/ 316 w 405"/>
                <a:gd name="T9" fmla="*/ 3508 h 3676"/>
                <a:gd name="T10" fmla="*/ 404 w 405"/>
                <a:gd name="T11" fmla="*/ 3245 h 3676"/>
                <a:gd name="T12" fmla="*/ 395 w 405"/>
                <a:gd name="T13" fmla="*/ 3335 h 3676"/>
                <a:gd name="T14" fmla="*/ 396 w 405"/>
                <a:gd name="T15" fmla="*/ 3335 h 3676"/>
                <a:gd name="T16" fmla="*/ 404 w 405"/>
                <a:gd name="T17" fmla="*/ 3245 h 3676"/>
                <a:gd name="T18" fmla="*/ 0 w 405"/>
                <a:gd name="T19" fmla="*/ 0 h 3676"/>
                <a:gd name="T20" fmla="*/ 0 w 405"/>
                <a:gd name="T21" fmla="*/ 446 h 3676"/>
                <a:gd name="T22" fmla="*/ 0 w 405"/>
                <a:gd name="T23" fmla="*/ 446 h 3676"/>
                <a:gd name="T24" fmla="*/ 0 w 405"/>
                <a:gd name="T25" fmla="*/ 2 h 3676"/>
                <a:gd name="T26" fmla="*/ 0 w 405"/>
                <a:gd name="T27" fmla="*/ 0 h 3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5" h="3676">
                  <a:moveTo>
                    <a:pt x="316" y="3508"/>
                  </a:moveTo>
                  <a:cubicBezTo>
                    <a:pt x="315" y="3509"/>
                    <a:pt x="314" y="3509"/>
                    <a:pt x="313" y="3509"/>
                  </a:cubicBezTo>
                  <a:cubicBezTo>
                    <a:pt x="247" y="3593"/>
                    <a:pt x="151" y="3653"/>
                    <a:pt x="38" y="3673"/>
                  </a:cubicBezTo>
                  <a:cubicBezTo>
                    <a:pt x="38" y="3674"/>
                    <a:pt x="39" y="3675"/>
                    <a:pt x="39" y="3676"/>
                  </a:cubicBezTo>
                  <a:cubicBezTo>
                    <a:pt x="153" y="3656"/>
                    <a:pt x="251" y="3594"/>
                    <a:pt x="316" y="3508"/>
                  </a:cubicBezTo>
                  <a:moveTo>
                    <a:pt x="404" y="3245"/>
                  </a:moveTo>
                  <a:cubicBezTo>
                    <a:pt x="404" y="3276"/>
                    <a:pt x="401" y="3306"/>
                    <a:pt x="395" y="3335"/>
                  </a:cubicBezTo>
                  <a:cubicBezTo>
                    <a:pt x="395" y="3335"/>
                    <a:pt x="395" y="3335"/>
                    <a:pt x="396" y="3335"/>
                  </a:cubicBezTo>
                  <a:cubicBezTo>
                    <a:pt x="402" y="3306"/>
                    <a:pt x="405" y="3276"/>
                    <a:pt x="404" y="3245"/>
                  </a:cubicBezTo>
                  <a:moveTo>
                    <a:pt x="0" y="0"/>
                  </a:moveTo>
                  <a:cubicBezTo>
                    <a:pt x="0" y="446"/>
                    <a:pt x="0" y="446"/>
                    <a:pt x="0" y="446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42"/>
            <p:cNvSpPr>
              <a:spLocks/>
            </p:cNvSpPr>
            <p:nvPr/>
          </p:nvSpPr>
          <p:spPr bwMode="auto">
            <a:xfrm>
              <a:off x="5496" y="2983"/>
              <a:ext cx="38" cy="80"/>
            </a:xfrm>
            <a:custGeom>
              <a:avLst/>
              <a:gdLst>
                <a:gd name="T0" fmla="*/ 82 w 83"/>
                <a:gd name="T1" fmla="*/ 0 h 174"/>
                <a:gd name="T2" fmla="*/ 0 w 83"/>
                <a:gd name="T3" fmla="*/ 174 h 174"/>
                <a:gd name="T4" fmla="*/ 3 w 83"/>
                <a:gd name="T5" fmla="*/ 173 h 174"/>
                <a:gd name="T6" fmla="*/ 83 w 83"/>
                <a:gd name="T7" fmla="*/ 0 h 174"/>
                <a:gd name="T8" fmla="*/ 82 w 83"/>
                <a:gd name="T9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74">
                  <a:moveTo>
                    <a:pt x="82" y="0"/>
                  </a:moveTo>
                  <a:cubicBezTo>
                    <a:pt x="68" y="64"/>
                    <a:pt x="40" y="124"/>
                    <a:pt x="0" y="174"/>
                  </a:cubicBezTo>
                  <a:cubicBezTo>
                    <a:pt x="1" y="174"/>
                    <a:pt x="2" y="174"/>
                    <a:pt x="3" y="173"/>
                  </a:cubicBezTo>
                  <a:cubicBezTo>
                    <a:pt x="42" y="123"/>
                    <a:pt x="69" y="64"/>
                    <a:pt x="83" y="0"/>
                  </a:cubicBez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solidFill>
              <a:srgbClr val="BCD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43"/>
            <p:cNvSpPr>
              <a:spLocks/>
            </p:cNvSpPr>
            <p:nvPr/>
          </p:nvSpPr>
          <p:spPr bwMode="auto">
            <a:xfrm>
              <a:off x="5358" y="3139"/>
              <a:ext cx="12" cy="3"/>
            </a:xfrm>
            <a:custGeom>
              <a:avLst/>
              <a:gdLst>
                <a:gd name="T0" fmla="*/ 24 w 25"/>
                <a:gd name="T1" fmla="*/ 0 h 7"/>
                <a:gd name="T2" fmla="*/ 0 w 25"/>
                <a:gd name="T3" fmla="*/ 3 h 7"/>
                <a:gd name="T4" fmla="*/ 0 w 25"/>
                <a:gd name="T5" fmla="*/ 7 h 7"/>
                <a:gd name="T6" fmla="*/ 25 w 25"/>
                <a:gd name="T7" fmla="*/ 3 h 7"/>
                <a:gd name="T8" fmla="*/ 24 w 25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4" y="0"/>
                  </a:moveTo>
                  <a:cubicBezTo>
                    <a:pt x="16" y="1"/>
                    <a:pt x="8" y="2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ubicBezTo>
                    <a:pt x="9" y="6"/>
                    <a:pt x="17" y="4"/>
                    <a:pt x="25" y="3"/>
                  </a:cubicBezTo>
                  <a:cubicBezTo>
                    <a:pt x="25" y="2"/>
                    <a:pt x="24" y="1"/>
                    <a:pt x="24" y="0"/>
                  </a:cubicBezTo>
                </a:path>
              </a:pathLst>
            </a:custGeom>
            <a:solidFill>
              <a:srgbClr val="EC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44"/>
            <p:cNvSpPr>
              <a:spLocks noEditPoints="1"/>
            </p:cNvSpPr>
            <p:nvPr/>
          </p:nvSpPr>
          <p:spPr bwMode="auto">
            <a:xfrm>
              <a:off x="5254" y="1650"/>
              <a:ext cx="284" cy="1490"/>
            </a:xfrm>
            <a:custGeom>
              <a:avLst/>
              <a:gdLst>
                <a:gd name="T0" fmla="*/ 572 w 615"/>
                <a:gd name="T1" fmla="*/ 2013 h 3230"/>
                <a:gd name="T2" fmla="*/ 191 w 615"/>
                <a:gd name="T3" fmla="*/ 2013 h 3230"/>
                <a:gd name="T4" fmla="*/ 225 w 615"/>
                <a:gd name="T5" fmla="*/ 3230 h 3230"/>
                <a:gd name="T6" fmla="*/ 249 w 615"/>
                <a:gd name="T7" fmla="*/ 3227 h 3230"/>
                <a:gd name="T8" fmla="*/ 524 w 615"/>
                <a:gd name="T9" fmla="*/ 3063 h 3230"/>
                <a:gd name="T10" fmla="*/ 606 w 615"/>
                <a:gd name="T11" fmla="*/ 2889 h 3230"/>
                <a:gd name="T12" fmla="*/ 615 w 615"/>
                <a:gd name="T13" fmla="*/ 2799 h 3230"/>
                <a:gd name="T14" fmla="*/ 615 w 615"/>
                <a:gd name="T15" fmla="*/ 2776 h 3230"/>
                <a:gd name="T16" fmla="*/ 572 w 615"/>
                <a:gd name="T17" fmla="*/ 2013 h 3230"/>
                <a:gd name="T18" fmla="*/ 211 w 615"/>
                <a:gd name="T19" fmla="*/ 0 h 3230"/>
                <a:gd name="T20" fmla="*/ 211 w 615"/>
                <a:gd name="T21" fmla="*/ 33 h 3230"/>
                <a:gd name="T22" fmla="*/ 0 w 615"/>
                <a:gd name="T23" fmla="*/ 285 h 3230"/>
                <a:gd name="T24" fmla="*/ 2 w 615"/>
                <a:gd name="T25" fmla="*/ 288 h 3230"/>
                <a:gd name="T26" fmla="*/ 120 w 615"/>
                <a:gd name="T27" fmla="*/ 498 h 3230"/>
                <a:gd name="T28" fmla="*/ 135 w 615"/>
                <a:gd name="T29" fmla="*/ 650 h 3230"/>
                <a:gd name="T30" fmla="*/ 496 w 615"/>
                <a:gd name="T31" fmla="*/ 650 h 3230"/>
                <a:gd name="T32" fmla="*/ 477 w 615"/>
                <a:gd name="T33" fmla="*/ 298 h 3230"/>
                <a:gd name="T34" fmla="*/ 211 w 615"/>
                <a:gd name="T35" fmla="*/ 4 h 3230"/>
                <a:gd name="T36" fmla="*/ 211 w 615"/>
                <a:gd name="T37" fmla="*/ 0 h 3230"/>
                <a:gd name="T38" fmla="*/ 211 w 615"/>
                <a:gd name="T39" fmla="*/ 0 h 3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15" h="3230">
                  <a:moveTo>
                    <a:pt x="572" y="2013"/>
                  </a:moveTo>
                  <a:cubicBezTo>
                    <a:pt x="191" y="2013"/>
                    <a:pt x="191" y="2013"/>
                    <a:pt x="191" y="2013"/>
                  </a:cubicBezTo>
                  <a:cubicBezTo>
                    <a:pt x="207" y="2530"/>
                    <a:pt x="220" y="3029"/>
                    <a:pt x="225" y="3230"/>
                  </a:cubicBezTo>
                  <a:cubicBezTo>
                    <a:pt x="233" y="3229"/>
                    <a:pt x="241" y="3228"/>
                    <a:pt x="249" y="3227"/>
                  </a:cubicBezTo>
                  <a:cubicBezTo>
                    <a:pt x="362" y="3207"/>
                    <a:pt x="458" y="3147"/>
                    <a:pt x="524" y="3063"/>
                  </a:cubicBezTo>
                  <a:cubicBezTo>
                    <a:pt x="564" y="3013"/>
                    <a:pt x="592" y="2953"/>
                    <a:pt x="606" y="2889"/>
                  </a:cubicBezTo>
                  <a:cubicBezTo>
                    <a:pt x="612" y="2860"/>
                    <a:pt x="615" y="2830"/>
                    <a:pt x="615" y="2799"/>
                  </a:cubicBezTo>
                  <a:cubicBezTo>
                    <a:pt x="615" y="2791"/>
                    <a:pt x="615" y="2784"/>
                    <a:pt x="615" y="2776"/>
                  </a:cubicBezTo>
                  <a:cubicBezTo>
                    <a:pt x="572" y="2013"/>
                    <a:pt x="572" y="2013"/>
                    <a:pt x="572" y="2013"/>
                  </a:cubicBezTo>
                  <a:moveTo>
                    <a:pt x="211" y="0"/>
                  </a:moveTo>
                  <a:cubicBezTo>
                    <a:pt x="211" y="33"/>
                    <a:pt x="211" y="33"/>
                    <a:pt x="211" y="33"/>
                  </a:cubicBezTo>
                  <a:cubicBezTo>
                    <a:pt x="211" y="139"/>
                    <a:pt x="127" y="232"/>
                    <a:pt x="0" y="285"/>
                  </a:cubicBezTo>
                  <a:cubicBezTo>
                    <a:pt x="1" y="286"/>
                    <a:pt x="1" y="287"/>
                    <a:pt x="2" y="288"/>
                  </a:cubicBezTo>
                  <a:cubicBezTo>
                    <a:pt x="59" y="355"/>
                    <a:pt x="106" y="429"/>
                    <a:pt x="120" y="498"/>
                  </a:cubicBezTo>
                  <a:cubicBezTo>
                    <a:pt x="125" y="521"/>
                    <a:pt x="130" y="574"/>
                    <a:pt x="135" y="650"/>
                  </a:cubicBezTo>
                  <a:cubicBezTo>
                    <a:pt x="496" y="650"/>
                    <a:pt x="496" y="650"/>
                    <a:pt x="496" y="650"/>
                  </a:cubicBezTo>
                  <a:cubicBezTo>
                    <a:pt x="477" y="298"/>
                    <a:pt x="477" y="298"/>
                    <a:pt x="477" y="298"/>
                  </a:cubicBezTo>
                  <a:cubicBezTo>
                    <a:pt x="469" y="161"/>
                    <a:pt x="359" y="47"/>
                    <a:pt x="211" y="4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1" y="0"/>
                    <a:pt x="211" y="0"/>
                    <a:pt x="211" y="0"/>
                  </a:cubicBezTo>
                </a:path>
              </a:pathLst>
            </a:custGeom>
            <a:solidFill>
              <a:srgbClr val="F0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45"/>
            <p:cNvSpPr>
              <a:spLocks/>
            </p:cNvSpPr>
            <p:nvPr/>
          </p:nvSpPr>
          <p:spPr bwMode="auto">
            <a:xfrm>
              <a:off x="5130" y="1318"/>
              <a:ext cx="222" cy="464"/>
            </a:xfrm>
            <a:custGeom>
              <a:avLst/>
              <a:gdLst>
                <a:gd name="T0" fmla="*/ 195 w 481"/>
                <a:gd name="T1" fmla="*/ 0 h 1006"/>
                <a:gd name="T2" fmla="*/ 137 w 481"/>
                <a:gd name="T3" fmla="*/ 66 h 1006"/>
                <a:gd name="T4" fmla="*/ 89 w 481"/>
                <a:gd name="T5" fmla="*/ 222 h 1006"/>
                <a:gd name="T6" fmla="*/ 89 w 481"/>
                <a:gd name="T7" fmla="*/ 220 h 1006"/>
                <a:gd name="T8" fmla="*/ 0 w 481"/>
                <a:gd name="T9" fmla="*/ 217 h 1006"/>
                <a:gd name="T10" fmla="*/ 0 w 481"/>
                <a:gd name="T11" fmla="*/ 757 h 1006"/>
                <a:gd name="T12" fmla="*/ 270 w 481"/>
                <a:gd name="T13" fmla="*/ 1006 h 1006"/>
                <a:gd name="T14" fmla="*/ 481 w 481"/>
                <a:gd name="T15" fmla="*/ 754 h 1006"/>
                <a:gd name="T16" fmla="*/ 481 w 481"/>
                <a:gd name="T17" fmla="*/ 721 h 1006"/>
                <a:gd name="T18" fmla="*/ 481 w 481"/>
                <a:gd name="T19" fmla="*/ 275 h 1006"/>
                <a:gd name="T20" fmla="*/ 346 w 481"/>
                <a:gd name="T21" fmla="*/ 65 h 1006"/>
                <a:gd name="T22" fmla="*/ 195 w 481"/>
                <a:gd name="T23" fmla="*/ 0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1" h="1006">
                  <a:moveTo>
                    <a:pt x="195" y="0"/>
                  </a:moveTo>
                  <a:cubicBezTo>
                    <a:pt x="168" y="20"/>
                    <a:pt x="150" y="44"/>
                    <a:pt x="137" y="66"/>
                  </a:cubicBezTo>
                  <a:cubicBezTo>
                    <a:pt x="94" y="139"/>
                    <a:pt x="89" y="221"/>
                    <a:pt x="89" y="222"/>
                  </a:cubicBezTo>
                  <a:cubicBezTo>
                    <a:pt x="89" y="220"/>
                    <a:pt x="89" y="220"/>
                    <a:pt x="89" y="220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757"/>
                    <a:pt x="0" y="757"/>
                    <a:pt x="0" y="757"/>
                  </a:cubicBezTo>
                  <a:cubicBezTo>
                    <a:pt x="0" y="757"/>
                    <a:pt x="154" y="869"/>
                    <a:pt x="270" y="1006"/>
                  </a:cubicBezTo>
                  <a:cubicBezTo>
                    <a:pt x="397" y="953"/>
                    <a:pt x="481" y="860"/>
                    <a:pt x="481" y="754"/>
                  </a:cubicBezTo>
                  <a:cubicBezTo>
                    <a:pt x="481" y="721"/>
                    <a:pt x="481" y="721"/>
                    <a:pt x="481" y="721"/>
                  </a:cubicBezTo>
                  <a:cubicBezTo>
                    <a:pt x="481" y="275"/>
                    <a:pt x="481" y="275"/>
                    <a:pt x="481" y="275"/>
                  </a:cubicBezTo>
                  <a:cubicBezTo>
                    <a:pt x="480" y="193"/>
                    <a:pt x="429" y="119"/>
                    <a:pt x="346" y="65"/>
                  </a:cubicBezTo>
                  <a:cubicBezTo>
                    <a:pt x="303" y="37"/>
                    <a:pt x="252" y="15"/>
                    <a:pt x="195" y="0"/>
                  </a:cubicBezTo>
                </a:path>
              </a:pathLst>
            </a:custGeom>
            <a:solidFill>
              <a:srgbClr val="F0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46"/>
            <p:cNvSpPr>
              <a:spLocks/>
            </p:cNvSpPr>
            <p:nvPr/>
          </p:nvSpPr>
          <p:spPr bwMode="auto">
            <a:xfrm>
              <a:off x="5317" y="1950"/>
              <a:ext cx="201" cy="629"/>
            </a:xfrm>
            <a:custGeom>
              <a:avLst/>
              <a:gdLst>
                <a:gd name="T0" fmla="*/ 361 w 437"/>
                <a:gd name="T1" fmla="*/ 0 h 1363"/>
                <a:gd name="T2" fmla="*/ 0 w 437"/>
                <a:gd name="T3" fmla="*/ 0 h 1363"/>
                <a:gd name="T4" fmla="*/ 56 w 437"/>
                <a:gd name="T5" fmla="*/ 1363 h 1363"/>
                <a:gd name="T6" fmla="*/ 437 w 437"/>
                <a:gd name="T7" fmla="*/ 1363 h 1363"/>
                <a:gd name="T8" fmla="*/ 361 w 437"/>
                <a:gd name="T9" fmla="*/ 0 h 1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7" h="1363">
                  <a:moveTo>
                    <a:pt x="36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9" y="269"/>
                    <a:pt x="39" y="826"/>
                    <a:pt x="56" y="1363"/>
                  </a:cubicBezTo>
                  <a:cubicBezTo>
                    <a:pt x="437" y="1363"/>
                    <a:pt x="437" y="1363"/>
                    <a:pt x="437" y="1363"/>
                  </a:cubicBezTo>
                  <a:cubicBezTo>
                    <a:pt x="361" y="0"/>
                    <a:pt x="361" y="0"/>
                    <a:pt x="361" y="0"/>
                  </a:cubicBezTo>
                </a:path>
              </a:pathLst>
            </a:custGeom>
            <a:solidFill>
              <a:srgbClr val="4FB7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47"/>
            <p:cNvSpPr>
              <a:spLocks/>
            </p:cNvSpPr>
            <p:nvPr/>
          </p:nvSpPr>
          <p:spPr bwMode="auto">
            <a:xfrm>
              <a:off x="5130" y="1307"/>
              <a:ext cx="90" cy="113"/>
            </a:xfrm>
            <a:custGeom>
              <a:avLst/>
              <a:gdLst>
                <a:gd name="T0" fmla="*/ 19 w 195"/>
                <a:gd name="T1" fmla="*/ 0 h 245"/>
                <a:gd name="T2" fmla="*/ 0 w 195"/>
                <a:gd name="T3" fmla="*/ 0 h 245"/>
                <a:gd name="T4" fmla="*/ 0 w 195"/>
                <a:gd name="T5" fmla="*/ 240 h 245"/>
                <a:gd name="T6" fmla="*/ 89 w 195"/>
                <a:gd name="T7" fmla="*/ 243 h 245"/>
                <a:gd name="T8" fmla="*/ 89 w 195"/>
                <a:gd name="T9" fmla="*/ 245 h 245"/>
                <a:gd name="T10" fmla="*/ 137 w 195"/>
                <a:gd name="T11" fmla="*/ 89 h 245"/>
                <a:gd name="T12" fmla="*/ 195 w 195"/>
                <a:gd name="T13" fmla="*/ 23 h 245"/>
                <a:gd name="T14" fmla="*/ 19 w 195"/>
                <a:gd name="T15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5" h="245">
                  <a:moveTo>
                    <a:pt x="19" y="0"/>
                  </a:moveTo>
                  <a:cubicBezTo>
                    <a:pt x="13" y="0"/>
                    <a:pt x="6" y="0"/>
                    <a:pt x="0" y="0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89" y="243"/>
                    <a:pt x="89" y="243"/>
                    <a:pt x="89" y="243"/>
                  </a:cubicBezTo>
                  <a:cubicBezTo>
                    <a:pt x="89" y="245"/>
                    <a:pt x="89" y="245"/>
                    <a:pt x="89" y="245"/>
                  </a:cubicBezTo>
                  <a:cubicBezTo>
                    <a:pt x="89" y="244"/>
                    <a:pt x="94" y="162"/>
                    <a:pt x="137" y="89"/>
                  </a:cubicBezTo>
                  <a:cubicBezTo>
                    <a:pt x="150" y="67"/>
                    <a:pt x="168" y="43"/>
                    <a:pt x="195" y="23"/>
                  </a:cubicBezTo>
                  <a:cubicBezTo>
                    <a:pt x="140" y="8"/>
                    <a:pt x="81" y="0"/>
                    <a:pt x="19" y="0"/>
                  </a:cubicBezTo>
                </a:path>
              </a:pathLst>
            </a:custGeom>
            <a:solidFill>
              <a:srgbClr val="EDEF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48"/>
            <p:cNvSpPr>
              <a:spLocks/>
            </p:cNvSpPr>
            <p:nvPr/>
          </p:nvSpPr>
          <p:spPr bwMode="auto">
            <a:xfrm>
              <a:off x="5167" y="1443"/>
              <a:ext cx="73" cy="165"/>
            </a:xfrm>
            <a:custGeom>
              <a:avLst/>
              <a:gdLst>
                <a:gd name="T0" fmla="*/ 158 w 158"/>
                <a:gd name="T1" fmla="*/ 177 h 358"/>
                <a:gd name="T2" fmla="*/ 80 w 158"/>
                <a:gd name="T3" fmla="*/ 357 h 358"/>
                <a:gd name="T4" fmla="*/ 0 w 158"/>
                <a:gd name="T5" fmla="*/ 181 h 358"/>
                <a:gd name="T6" fmla="*/ 78 w 158"/>
                <a:gd name="T7" fmla="*/ 1 h 358"/>
                <a:gd name="T8" fmla="*/ 158 w 158"/>
                <a:gd name="T9" fmla="*/ 17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358">
                  <a:moveTo>
                    <a:pt x="158" y="177"/>
                  </a:moveTo>
                  <a:cubicBezTo>
                    <a:pt x="158" y="275"/>
                    <a:pt x="123" y="356"/>
                    <a:pt x="80" y="357"/>
                  </a:cubicBezTo>
                  <a:cubicBezTo>
                    <a:pt x="36" y="358"/>
                    <a:pt x="0" y="279"/>
                    <a:pt x="0" y="181"/>
                  </a:cubicBezTo>
                  <a:cubicBezTo>
                    <a:pt x="0" y="82"/>
                    <a:pt x="35" y="2"/>
                    <a:pt x="78" y="1"/>
                  </a:cubicBezTo>
                  <a:cubicBezTo>
                    <a:pt x="122" y="0"/>
                    <a:pt x="157" y="79"/>
                    <a:pt x="158" y="177"/>
                  </a:cubicBezTo>
                  <a:close/>
                </a:path>
              </a:pathLst>
            </a:custGeom>
            <a:solidFill>
              <a:srgbClr val="57C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49"/>
            <p:cNvSpPr>
              <a:spLocks/>
            </p:cNvSpPr>
            <p:nvPr/>
          </p:nvSpPr>
          <p:spPr bwMode="auto">
            <a:xfrm>
              <a:off x="4083" y="1562"/>
              <a:ext cx="91" cy="91"/>
            </a:xfrm>
            <a:custGeom>
              <a:avLst/>
              <a:gdLst>
                <a:gd name="T0" fmla="*/ 29 w 91"/>
                <a:gd name="T1" fmla="*/ 62 h 91"/>
                <a:gd name="T2" fmla="*/ 46 w 91"/>
                <a:gd name="T3" fmla="*/ 91 h 91"/>
                <a:gd name="T4" fmla="*/ 62 w 91"/>
                <a:gd name="T5" fmla="*/ 62 h 91"/>
                <a:gd name="T6" fmla="*/ 91 w 91"/>
                <a:gd name="T7" fmla="*/ 46 h 91"/>
                <a:gd name="T8" fmla="*/ 62 w 91"/>
                <a:gd name="T9" fmla="*/ 30 h 91"/>
                <a:gd name="T10" fmla="*/ 46 w 91"/>
                <a:gd name="T11" fmla="*/ 0 h 91"/>
                <a:gd name="T12" fmla="*/ 30 w 91"/>
                <a:gd name="T13" fmla="*/ 30 h 91"/>
                <a:gd name="T14" fmla="*/ 0 w 91"/>
                <a:gd name="T15" fmla="*/ 45 h 91"/>
                <a:gd name="T16" fmla="*/ 29 w 91"/>
                <a:gd name="T17" fmla="*/ 6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29" y="62"/>
                  </a:moveTo>
                  <a:lnTo>
                    <a:pt x="46" y="91"/>
                  </a:lnTo>
                  <a:lnTo>
                    <a:pt x="62" y="62"/>
                  </a:lnTo>
                  <a:lnTo>
                    <a:pt x="91" y="46"/>
                  </a:lnTo>
                  <a:lnTo>
                    <a:pt x="62" y="30"/>
                  </a:lnTo>
                  <a:lnTo>
                    <a:pt x="46" y="0"/>
                  </a:lnTo>
                  <a:lnTo>
                    <a:pt x="30" y="30"/>
                  </a:lnTo>
                  <a:lnTo>
                    <a:pt x="0" y="45"/>
                  </a:lnTo>
                  <a:lnTo>
                    <a:pt x="29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50"/>
            <p:cNvSpPr>
              <a:spLocks/>
            </p:cNvSpPr>
            <p:nvPr/>
          </p:nvSpPr>
          <p:spPr bwMode="auto">
            <a:xfrm>
              <a:off x="4717" y="2164"/>
              <a:ext cx="623" cy="351"/>
            </a:xfrm>
            <a:custGeom>
              <a:avLst/>
              <a:gdLst>
                <a:gd name="T0" fmla="*/ 652 w 1351"/>
                <a:gd name="T1" fmla="*/ 759 h 759"/>
                <a:gd name="T2" fmla="*/ 62 w 1351"/>
                <a:gd name="T3" fmla="*/ 645 h 759"/>
                <a:gd name="T4" fmla="*/ 13 w 1351"/>
                <a:gd name="T5" fmla="*/ 545 h 759"/>
                <a:gd name="T6" fmla="*/ 113 w 1351"/>
                <a:gd name="T7" fmla="*/ 497 h 759"/>
                <a:gd name="T8" fmla="*/ 695 w 1351"/>
                <a:gd name="T9" fmla="*/ 602 h 759"/>
                <a:gd name="T10" fmla="*/ 1000 w 1351"/>
                <a:gd name="T11" fmla="*/ 504 h 759"/>
                <a:gd name="T12" fmla="*/ 1171 w 1351"/>
                <a:gd name="T13" fmla="*/ 87 h 759"/>
                <a:gd name="T14" fmla="*/ 1243 w 1351"/>
                <a:gd name="T15" fmla="*/ 4 h 759"/>
                <a:gd name="T16" fmla="*/ 1327 w 1351"/>
                <a:gd name="T17" fmla="*/ 76 h 759"/>
                <a:gd name="T18" fmla="*/ 1097 w 1351"/>
                <a:gd name="T19" fmla="*/ 626 h 759"/>
                <a:gd name="T20" fmla="*/ 652 w 1351"/>
                <a:gd name="T21" fmla="*/ 759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51" h="759">
                  <a:moveTo>
                    <a:pt x="652" y="759"/>
                  </a:moveTo>
                  <a:cubicBezTo>
                    <a:pt x="484" y="759"/>
                    <a:pt x="287" y="721"/>
                    <a:pt x="62" y="645"/>
                  </a:cubicBezTo>
                  <a:cubicBezTo>
                    <a:pt x="21" y="631"/>
                    <a:pt x="0" y="586"/>
                    <a:pt x="13" y="545"/>
                  </a:cubicBezTo>
                  <a:cubicBezTo>
                    <a:pt x="27" y="505"/>
                    <a:pt x="72" y="483"/>
                    <a:pt x="113" y="497"/>
                  </a:cubicBezTo>
                  <a:cubicBezTo>
                    <a:pt x="340" y="574"/>
                    <a:pt x="537" y="609"/>
                    <a:pt x="695" y="602"/>
                  </a:cubicBezTo>
                  <a:cubicBezTo>
                    <a:pt x="821" y="596"/>
                    <a:pt x="923" y="563"/>
                    <a:pt x="1000" y="504"/>
                  </a:cubicBezTo>
                  <a:cubicBezTo>
                    <a:pt x="1188" y="358"/>
                    <a:pt x="1172" y="90"/>
                    <a:pt x="1171" y="87"/>
                  </a:cubicBezTo>
                  <a:cubicBezTo>
                    <a:pt x="1168" y="44"/>
                    <a:pt x="1200" y="7"/>
                    <a:pt x="1243" y="4"/>
                  </a:cubicBezTo>
                  <a:cubicBezTo>
                    <a:pt x="1286" y="0"/>
                    <a:pt x="1324" y="33"/>
                    <a:pt x="1327" y="76"/>
                  </a:cubicBezTo>
                  <a:cubicBezTo>
                    <a:pt x="1328" y="90"/>
                    <a:pt x="1351" y="428"/>
                    <a:pt x="1097" y="626"/>
                  </a:cubicBezTo>
                  <a:cubicBezTo>
                    <a:pt x="983" y="715"/>
                    <a:pt x="834" y="759"/>
                    <a:pt x="652" y="759"/>
                  </a:cubicBezTo>
                  <a:close/>
                </a:path>
              </a:pathLst>
            </a:custGeom>
            <a:solidFill>
              <a:srgbClr val="FD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51"/>
            <p:cNvSpPr>
              <a:spLocks/>
            </p:cNvSpPr>
            <p:nvPr/>
          </p:nvSpPr>
          <p:spPr bwMode="auto">
            <a:xfrm>
              <a:off x="5354" y="2671"/>
              <a:ext cx="627" cy="19"/>
            </a:xfrm>
            <a:custGeom>
              <a:avLst/>
              <a:gdLst>
                <a:gd name="T0" fmla="*/ 1340 w 1360"/>
                <a:gd name="T1" fmla="*/ 40 h 40"/>
                <a:gd name="T2" fmla="*/ 20 w 1360"/>
                <a:gd name="T3" fmla="*/ 40 h 40"/>
                <a:gd name="T4" fmla="*/ 0 w 1360"/>
                <a:gd name="T5" fmla="*/ 20 h 40"/>
                <a:gd name="T6" fmla="*/ 20 w 1360"/>
                <a:gd name="T7" fmla="*/ 0 h 40"/>
                <a:gd name="T8" fmla="*/ 1340 w 1360"/>
                <a:gd name="T9" fmla="*/ 0 h 40"/>
                <a:gd name="T10" fmla="*/ 1360 w 1360"/>
                <a:gd name="T11" fmla="*/ 20 h 40"/>
                <a:gd name="T12" fmla="*/ 1340 w 1360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0" h="40">
                  <a:moveTo>
                    <a:pt x="1340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340" y="0"/>
                    <a:pt x="1340" y="0"/>
                    <a:pt x="1340" y="0"/>
                  </a:cubicBezTo>
                  <a:cubicBezTo>
                    <a:pt x="1351" y="0"/>
                    <a:pt x="1360" y="9"/>
                    <a:pt x="1360" y="20"/>
                  </a:cubicBezTo>
                  <a:cubicBezTo>
                    <a:pt x="1360" y="31"/>
                    <a:pt x="1351" y="40"/>
                    <a:pt x="1340" y="40"/>
                  </a:cubicBezTo>
                  <a:close/>
                </a:path>
              </a:pathLst>
            </a:custGeom>
            <a:solidFill>
              <a:srgbClr val="FD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3" name="任意多边形 72"/>
          <p:cNvSpPr/>
          <p:nvPr/>
        </p:nvSpPr>
        <p:spPr>
          <a:xfrm>
            <a:off x="531904" y="1242596"/>
            <a:ext cx="5093494" cy="1581448"/>
          </a:xfrm>
          <a:custGeom>
            <a:avLst/>
            <a:gdLst/>
            <a:ahLst/>
            <a:cxnLst/>
            <a:rect l="l" t="t" r="r" b="b"/>
            <a:pathLst>
              <a:path w="5093494" h="1581448">
                <a:moveTo>
                  <a:pt x="2060675" y="397073"/>
                </a:moveTo>
                <a:lnTo>
                  <a:pt x="2060675" y="718840"/>
                </a:lnTo>
                <a:cubicBezTo>
                  <a:pt x="2060675" y="860326"/>
                  <a:pt x="2081213" y="969863"/>
                  <a:pt x="2122289" y="1047452"/>
                </a:cubicBezTo>
                <a:cubicBezTo>
                  <a:pt x="2163366" y="956171"/>
                  <a:pt x="2183904" y="846633"/>
                  <a:pt x="2183904" y="718840"/>
                </a:cubicBezTo>
                <a:lnTo>
                  <a:pt x="2183904" y="397073"/>
                </a:lnTo>
                <a:close/>
                <a:moveTo>
                  <a:pt x="910531" y="301228"/>
                </a:moveTo>
                <a:lnTo>
                  <a:pt x="910531" y="711994"/>
                </a:lnTo>
                <a:lnTo>
                  <a:pt x="1177529" y="711994"/>
                </a:lnTo>
                <a:cubicBezTo>
                  <a:pt x="1241425" y="716558"/>
                  <a:pt x="1271092" y="684609"/>
                  <a:pt x="1266528" y="616148"/>
                </a:cubicBezTo>
                <a:lnTo>
                  <a:pt x="1266528" y="301228"/>
                </a:lnTo>
                <a:close/>
                <a:moveTo>
                  <a:pt x="3566815" y="54769"/>
                </a:moveTo>
                <a:lnTo>
                  <a:pt x="5066110" y="54769"/>
                </a:lnTo>
                <a:lnTo>
                  <a:pt x="5066110" y="253305"/>
                </a:lnTo>
                <a:lnTo>
                  <a:pt x="4758036" y="253305"/>
                </a:lnTo>
                <a:lnTo>
                  <a:pt x="4758036" y="636687"/>
                </a:lnTo>
                <a:lnTo>
                  <a:pt x="5093494" y="636687"/>
                </a:lnTo>
                <a:lnTo>
                  <a:pt x="5093494" y="835223"/>
                </a:lnTo>
                <a:lnTo>
                  <a:pt x="4758036" y="835223"/>
                </a:lnTo>
                <a:lnTo>
                  <a:pt x="4758036" y="1307604"/>
                </a:lnTo>
                <a:cubicBezTo>
                  <a:pt x="4762600" y="1481038"/>
                  <a:pt x="4673601" y="1565473"/>
                  <a:pt x="4491038" y="1560909"/>
                </a:cubicBezTo>
                <a:lnTo>
                  <a:pt x="4237732" y="1560909"/>
                </a:lnTo>
                <a:lnTo>
                  <a:pt x="4237732" y="1376065"/>
                </a:lnTo>
                <a:lnTo>
                  <a:pt x="4367808" y="1376065"/>
                </a:lnTo>
                <a:cubicBezTo>
                  <a:pt x="4422577" y="1376065"/>
                  <a:pt x="4449961" y="1348680"/>
                  <a:pt x="4449961" y="1293912"/>
                </a:cubicBezTo>
                <a:lnTo>
                  <a:pt x="4449961" y="835223"/>
                </a:lnTo>
                <a:lnTo>
                  <a:pt x="4443115" y="835223"/>
                </a:lnTo>
                <a:cubicBezTo>
                  <a:pt x="4278809" y="1141016"/>
                  <a:pt x="3968453" y="1364655"/>
                  <a:pt x="3512046" y="1506141"/>
                </a:cubicBezTo>
                <a:lnTo>
                  <a:pt x="3512046" y="1328142"/>
                </a:lnTo>
                <a:cubicBezTo>
                  <a:pt x="3804147" y="1186656"/>
                  <a:pt x="4002683" y="1022350"/>
                  <a:pt x="4107657" y="835223"/>
                </a:cubicBezTo>
                <a:lnTo>
                  <a:pt x="3607892" y="835223"/>
                </a:lnTo>
                <a:lnTo>
                  <a:pt x="3607892" y="622994"/>
                </a:lnTo>
                <a:cubicBezTo>
                  <a:pt x="3653533" y="527149"/>
                  <a:pt x="3683199" y="426740"/>
                  <a:pt x="3696891" y="321766"/>
                </a:cubicBezTo>
                <a:lnTo>
                  <a:pt x="3998119" y="321766"/>
                </a:lnTo>
                <a:cubicBezTo>
                  <a:pt x="3979863" y="435868"/>
                  <a:pt x="3941069" y="540841"/>
                  <a:pt x="3881736" y="636687"/>
                </a:cubicBezTo>
                <a:lnTo>
                  <a:pt x="4449961" y="636687"/>
                </a:lnTo>
                <a:lnTo>
                  <a:pt x="4449961" y="253305"/>
                </a:lnTo>
                <a:lnTo>
                  <a:pt x="3566815" y="253305"/>
                </a:lnTo>
                <a:close/>
                <a:moveTo>
                  <a:pt x="2519363" y="54769"/>
                </a:moveTo>
                <a:lnTo>
                  <a:pt x="3327202" y="54769"/>
                </a:lnTo>
                <a:lnTo>
                  <a:pt x="3327202" y="253305"/>
                </a:lnTo>
                <a:cubicBezTo>
                  <a:pt x="3267869" y="367407"/>
                  <a:pt x="3185716" y="463252"/>
                  <a:pt x="3080742" y="540841"/>
                </a:cubicBezTo>
                <a:lnTo>
                  <a:pt x="3080742" y="664071"/>
                </a:lnTo>
                <a:lnTo>
                  <a:pt x="3354586" y="664071"/>
                </a:lnTo>
                <a:lnTo>
                  <a:pt x="3354586" y="862608"/>
                </a:lnTo>
                <a:lnTo>
                  <a:pt x="3080742" y="862608"/>
                </a:lnTo>
                <a:lnTo>
                  <a:pt x="3080742" y="1287066"/>
                </a:lnTo>
                <a:cubicBezTo>
                  <a:pt x="3094435" y="1474192"/>
                  <a:pt x="2998589" y="1563191"/>
                  <a:pt x="2793207" y="1554063"/>
                </a:cubicBezTo>
                <a:lnTo>
                  <a:pt x="2594670" y="1554063"/>
                </a:lnTo>
                <a:lnTo>
                  <a:pt x="2594670" y="1376065"/>
                </a:lnTo>
                <a:lnTo>
                  <a:pt x="2676823" y="1376065"/>
                </a:lnTo>
                <a:cubicBezTo>
                  <a:pt x="2749848" y="1380629"/>
                  <a:pt x="2784079" y="1348680"/>
                  <a:pt x="2779514" y="1280220"/>
                </a:cubicBezTo>
                <a:lnTo>
                  <a:pt x="2779514" y="862608"/>
                </a:lnTo>
                <a:lnTo>
                  <a:pt x="2471440" y="862608"/>
                </a:lnTo>
                <a:lnTo>
                  <a:pt x="2471440" y="664071"/>
                </a:lnTo>
                <a:lnTo>
                  <a:pt x="2779514" y="664071"/>
                </a:lnTo>
                <a:lnTo>
                  <a:pt x="2779514" y="492919"/>
                </a:lnTo>
                <a:cubicBezTo>
                  <a:pt x="2852540" y="438150"/>
                  <a:pt x="2921001" y="358279"/>
                  <a:pt x="2984897" y="253305"/>
                </a:cubicBezTo>
                <a:lnTo>
                  <a:pt x="2519363" y="253305"/>
                </a:lnTo>
                <a:close/>
                <a:moveTo>
                  <a:pt x="1821061" y="0"/>
                </a:moveTo>
                <a:lnTo>
                  <a:pt x="2060675" y="0"/>
                </a:lnTo>
                <a:lnTo>
                  <a:pt x="2060675" y="205383"/>
                </a:lnTo>
                <a:lnTo>
                  <a:pt x="2183904" y="205383"/>
                </a:lnTo>
                <a:lnTo>
                  <a:pt x="2183904" y="0"/>
                </a:lnTo>
                <a:lnTo>
                  <a:pt x="2423517" y="0"/>
                </a:lnTo>
                <a:lnTo>
                  <a:pt x="2423517" y="205383"/>
                </a:lnTo>
                <a:lnTo>
                  <a:pt x="2491978" y="205383"/>
                </a:lnTo>
                <a:lnTo>
                  <a:pt x="2491978" y="397073"/>
                </a:lnTo>
                <a:lnTo>
                  <a:pt x="2423517" y="397073"/>
                </a:lnTo>
                <a:lnTo>
                  <a:pt x="2423517" y="711994"/>
                </a:lnTo>
                <a:cubicBezTo>
                  <a:pt x="2423517" y="926505"/>
                  <a:pt x="2373313" y="1102221"/>
                  <a:pt x="2272903" y="1239143"/>
                </a:cubicBezTo>
                <a:cubicBezTo>
                  <a:pt x="2327672" y="1289348"/>
                  <a:pt x="2396133" y="1334988"/>
                  <a:pt x="2478286" y="1376065"/>
                </a:cubicBezTo>
                <a:lnTo>
                  <a:pt x="2478286" y="1567755"/>
                </a:lnTo>
                <a:cubicBezTo>
                  <a:pt x="2332236" y="1508423"/>
                  <a:pt x="2211289" y="1449090"/>
                  <a:pt x="2115443" y="1389757"/>
                </a:cubicBezTo>
                <a:cubicBezTo>
                  <a:pt x="2019598" y="1449090"/>
                  <a:pt x="1900932" y="1506141"/>
                  <a:pt x="1759446" y="1560909"/>
                </a:cubicBezTo>
                <a:lnTo>
                  <a:pt x="1759446" y="1376065"/>
                </a:lnTo>
                <a:cubicBezTo>
                  <a:pt x="1841600" y="1334988"/>
                  <a:pt x="1910061" y="1289348"/>
                  <a:pt x="1964829" y="1239143"/>
                </a:cubicBezTo>
                <a:cubicBezTo>
                  <a:pt x="1868984" y="1111349"/>
                  <a:pt x="1821061" y="935633"/>
                  <a:pt x="1821061" y="711994"/>
                </a:cubicBezTo>
                <a:lnTo>
                  <a:pt x="1821061" y="397073"/>
                </a:lnTo>
                <a:lnTo>
                  <a:pt x="1738908" y="397073"/>
                </a:lnTo>
                <a:lnTo>
                  <a:pt x="1738908" y="205383"/>
                </a:lnTo>
                <a:lnTo>
                  <a:pt x="1821061" y="205383"/>
                </a:lnTo>
                <a:close/>
                <a:moveTo>
                  <a:pt x="944761" y="0"/>
                </a:moveTo>
                <a:lnTo>
                  <a:pt x="1239143" y="0"/>
                </a:lnTo>
                <a:lnTo>
                  <a:pt x="1239143" y="109537"/>
                </a:lnTo>
                <a:lnTo>
                  <a:pt x="1540371" y="109537"/>
                </a:lnTo>
                <a:lnTo>
                  <a:pt x="1540371" y="643533"/>
                </a:lnTo>
                <a:cubicBezTo>
                  <a:pt x="1544936" y="821531"/>
                  <a:pt x="1460500" y="908248"/>
                  <a:pt x="1287066" y="903684"/>
                </a:cubicBezTo>
                <a:lnTo>
                  <a:pt x="910531" y="903684"/>
                </a:lnTo>
                <a:lnTo>
                  <a:pt x="910531" y="1102221"/>
                </a:lnTo>
                <a:cubicBezTo>
                  <a:pt x="919659" y="1334988"/>
                  <a:pt x="794147" y="1494730"/>
                  <a:pt x="533996" y="1581448"/>
                </a:cubicBezTo>
                <a:lnTo>
                  <a:pt x="533996" y="1403449"/>
                </a:lnTo>
                <a:cubicBezTo>
                  <a:pt x="593329" y="1353244"/>
                  <a:pt x="620713" y="1277937"/>
                  <a:pt x="616149" y="1177528"/>
                </a:cubicBezTo>
                <a:lnTo>
                  <a:pt x="616149" y="109537"/>
                </a:lnTo>
                <a:lnTo>
                  <a:pt x="944761" y="109537"/>
                </a:lnTo>
                <a:close/>
                <a:moveTo>
                  <a:pt x="164307" y="0"/>
                </a:moveTo>
                <a:lnTo>
                  <a:pt x="424458" y="0"/>
                </a:lnTo>
                <a:lnTo>
                  <a:pt x="424458" y="184844"/>
                </a:lnTo>
                <a:lnTo>
                  <a:pt x="561380" y="184844"/>
                </a:lnTo>
                <a:lnTo>
                  <a:pt x="561380" y="376535"/>
                </a:lnTo>
                <a:lnTo>
                  <a:pt x="424458" y="376535"/>
                </a:lnTo>
                <a:lnTo>
                  <a:pt x="424458" y="664071"/>
                </a:lnTo>
                <a:cubicBezTo>
                  <a:pt x="447279" y="659507"/>
                  <a:pt x="479227" y="650379"/>
                  <a:pt x="520304" y="636687"/>
                </a:cubicBezTo>
                <a:cubicBezTo>
                  <a:pt x="533996" y="632123"/>
                  <a:pt x="545406" y="629841"/>
                  <a:pt x="554534" y="629841"/>
                </a:cubicBezTo>
                <a:lnTo>
                  <a:pt x="554534" y="821531"/>
                </a:lnTo>
                <a:cubicBezTo>
                  <a:pt x="513457" y="844351"/>
                  <a:pt x="470099" y="862608"/>
                  <a:pt x="424458" y="876300"/>
                </a:cubicBezTo>
                <a:lnTo>
                  <a:pt x="424458" y="1341834"/>
                </a:lnTo>
                <a:cubicBezTo>
                  <a:pt x="429022" y="1483320"/>
                  <a:pt x="353715" y="1551781"/>
                  <a:pt x="198537" y="1547217"/>
                </a:cubicBezTo>
                <a:lnTo>
                  <a:pt x="41077" y="1547217"/>
                </a:lnTo>
                <a:lnTo>
                  <a:pt x="41077" y="1376065"/>
                </a:lnTo>
                <a:lnTo>
                  <a:pt x="116384" y="1376065"/>
                </a:lnTo>
                <a:cubicBezTo>
                  <a:pt x="152896" y="1380629"/>
                  <a:pt x="168871" y="1362373"/>
                  <a:pt x="164307" y="1321296"/>
                </a:cubicBezTo>
                <a:lnTo>
                  <a:pt x="164307" y="951607"/>
                </a:lnTo>
                <a:cubicBezTo>
                  <a:pt x="104974" y="969863"/>
                  <a:pt x="50205" y="981273"/>
                  <a:pt x="0" y="985837"/>
                </a:cubicBezTo>
                <a:lnTo>
                  <a:pt x="0" y="746224"/>
                </a:lnTo>
                <a:cubicBezTo>
                  <a:pt x="54769" y="737096"/>
                  <a:pt x="109538" y="730250"/>
                  <a:pt x="164307" y="725686"/>
                </a:cubicBezTo>
                <a:lnTo>
                  <a:pt x="164307" y="376535"/>
                </a:lnTo>
                <a:lnTo>
                  <a:pt x="13692" y="376535"/>
                </a:lnTo>
                <a:lnTo>
                  <a:pt x="13692" y="184844"/>
                </a:lnTo>
                <a:lnTo>
                  <a:pt x="164307" y="1848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>
            <a:off x="2070734" y="3367097"/>
            <a:ext cx="3663739" cy="1309315"/>
          </a:xfrm>
          <a:custGeom>
            <a:avLst/>
            <a:gdLst/>
            <a:ahLst/>
            <a:cxnLst/>
            <a:rect l="l" t="t" r="r" b="b"/>
            <a:pathLst>
              <a:path w="3663739" h="1309315">
                <a:moveTo>
                  <a:pt x="864803" y="1013296"/>
                </a:moveTo>
                <a:lnTo>
                  <a:pt x="1138052" y="1013296"/>
                </a:lnTo>
                <a:lnTo>
                  <a:pt x="1138052" y="1280852"/>
                </a:lnTo>
                <a:lnTo>
                  <a:pt x="864803" y="1280852"/>
                </a:lnTo>
                <a:close/>
                <a:moveTo>
                  <a:pt x="1731652" y="745740"/>
                </a:moveTo>
                <a:cubicBezTo>
                  <a:pt x="1602618" y="779896"/>
                  <a:pt x="1538101" y="848208"/>
                  <a:pt x="1538101" y="950677"/>
                </a:cubicBezTo>
                <a:cubicBezTo>
                  <a:pt x="1545692" y="1064530"/>
                  <a:pt x="1612106" y="1125252"/>
                  <a:pt x="1737345" y="1132842"/>
                </a:cubicBezTo>
                <a:cubicBezTo>
                  <a:pt x="1866379" y="1129047"/>
                  <a:pt x="1932793" y="1070223"/>
                  <a:pt x="1936589" y="956369"/>
                </a:cubicBezTo>
                <a:cubicBezTo>
                  <a:pt x="1936589" y="846311"/>
                  <a:pt x="1868277" y="776101"/>
                  <a:pt x="1731652" y="745740"/>
                </a:cubicBezTo>
                <a:close/>
                <a:moveTo>
                  <a:pt x="2758604" y="592038"/>
                </a:moveTo>
                <a:lnTo>
                  <a:pt x="2758604" y="859594"/>
                </a:lnTo>
                <a:lnTo>
                  <a:pt x="2969233" y="859594"/>
                </a:lnTo>
                <a:lnTo>
                  <a:pt x="2969233" y="592038"/>
                </a:lnTo>
                <a:close/>
                <a:moveTo>
                  <a:pt x="2764296" y="261863"/>
                </a:moveTo>
                <a:cubicBezTo>
                  <a:pt x="2718755" y="326380"/>
                  <a:pt x="2659931" y="381409"/>
                  <a:pt x="2587823" y="426950"/>
                </a:cubicBezTo>
                <a:lnTo>
                  <a:pt x="2969233" y="426950"/>
                </a:lnTo>
                <a:lnTo>
                  <a:pt x="2969233" y="261863"/>
                </a:lnTo>
                <a:close/>
                <a:moveTo>
                  <a:pt x="1743038" y="199243"/>
                </a:moveTo>
                <a:cubicBezTo>
                  <a:pt x="1632979" y="206833"/>
                  <a:pt x="1574155" y="258068"/>
                  <a:pt x="1566565" y="352945"/>
                </a:cubicBezTo>
                <a:cubicBezTo>
                  <a:pt x="1562770" y="444028"/>
                  <a:pt x="1621594" y="504750"/>
                  <a:pt x="1743038" y="535111"/>
                </a:cubicBezTo>
                <a:cubicBezTo>
                  <a:pt x="1856891" y="504750"/>
                  <a:pt x="1915716" y="445926"/>
                  <a:pt x="1919511" y="358638"/>
                </a:cubicBezTo>
                <a:cubicBezTo>
                  <a:pt x="1915716" y="256170"/>
                  <a:pt x="1856891" y="203038"/>
                  <a:pt x="1743038" y="199243"/>
                </a:cubicBezTo>
                <a:close/>
                <a:moveTo>
                  <a:pt x="392795" y="39848"/>
                </a:moveTo>
                <a:lnTo>
                  <a:pt x="666043" y="39848"/>
                </a:lnTo>
                <a:lnTo>
                  <a:pt x="666043" y="1269466"/>
                </a:lnTo>
                <a:lnTo>
                  <a:pt x="392795" y="1269466"/>
                </a:lnTo>
                <a:lnTo>
                  <a:pt x="392795" y="404180"/>
                </a:lnTo>
                <a:cubicBezTo>
                  <a:pt x="286531" y="480082"/>
                  <a:pt x="155600" y="529418"/>
                  <a:pt x="0" y="552189"/>
                </a:cubicBezTo>
                <a:lnTo>
                  <a:pt x="0" y="398487"/>
                </a:lnTo>
                <a:cubicBezTo>
                  <a:pt x="189756" y="318789"/>
                  <a:pt x="320687" y="199243"/>
                  <a:pt x="392795" y="39848"/>
                </a:cubicBezTo>
                <a:close/>
                <a:moveTo>
                  <a:pt x="1743038" y="22770"/>
                </a:moveTo>
                <a:cubicBezTo>
                  <a:pt x="2020081" y="34156"/>
                  <a:pt x="2169989" y="144214"/>
                  <a:pt x="2192759" y="352945"/>
                </a:cubicBezTo>
                <a:cubicBezTo>
                  <a:pt x="2192759" y="493365"/>
                  <a:pt x="2103574" y="588243"/>
                  <a:pt x="1925203" y="637579"/>
                </a:cubicBezTo>
                <a:cubicBezTo>
                  <a:pt x="2118754" y="679326"/>
                  <a:pt x="2215530" y="779896"/>
                  <a:pt x="2215530" y="939291"/>
                </a:cubicBezTo>
                <a:cubicBezTo>
                  <a:pt x="2211735" y="1174588"/>
                  <a:pt x="2050442" y="1294135"/>
                  <a:pt x="1731652" y="1297930"/>
                </a:cubicBezTo>
                <a:cubicBezTo>
                  <a:pt x="1424248" y="1290340"/>
                  <a:pt x="1266751" y="1174588"/>
                  <a:pt x="1259160" y="950677"/>
                </a:cubicBezTo>
                <a:cubicBezTo>
                  <a:pt x="1266751" y="791282"/>
                  <a:pt x="1357833" y="686916"/>
                  <a:pt x="1532409" y="637579"/>
                </a:cubicBezTo>
                <a:cubicBezTo>
                  <a:pt x="1373014" y="595833"/>
                  <a:pt x="1293316" y="500955"/>
                  <a:pt x="1293316" y="352945"/>
                </a:cubicBezTo>
                <a:cubicBezTo>
                  <a:pt x="1316087" y="144214"/>
                  <a:pt x="1465994" y="34156"/>
                  <a:pt x="1743038" y="22770"/>
                </a:cubicBezTo>
                <a:close/>
                <a:moveTo>
                  <a:pt x="2616287" y="0"/>
                </a:moveTo>
                <a:lnTo>
                  <a:pt x="2872457" y="0"/>
                </a:lnTo>
                <a:cubicBezTo>
                  <a:pt x="2868662" y="11385"/>
                  <a:pt x="2864867" y="24668"/>
                  <a:pt x="2861072" y="39848"/>
                </a:cubicBezTo>
                <a:cubicBezTo>
                  <a:pt x="2853482" y="62619"/>
                  <a:pt x="2847789" y="79697"/>
                  <a:pt x="2843994" y="91082"/>
                </a:cubicBezTo>
                <a:lnTo>
                  <a:pt x="3618198" y="91082"/>
                </a:lnTo>
                <a:lnTo>
                  <a:pt x="3618198" y="261863"/>
                </a:lnTo>
                <a:lnTo>
                  <a:pt x="3231096" y="261863"/>
                </a:lnTo>
                <a:lnTo>
                  <a:pt x="3231096" y="426950"/>
                </a:lnTo>
                <a:lnTo>
                  <a:pt x="3584042" y="426950"/>
                </a:lnTo>
                <a:lnTo>
                  <a:pt x="3584042" y="592038"/>
                </a:lnTo>
                <a:lnTo>
                  <a:pt x="3231096" y="592038"/>
                </a:lnTo>
                <a:lnTo>
                  <a:pt x="3231096" y="859594"/>
                </a:lnTo>
                <a:lnTo>
                  <a:pt x="3663739" y="859594"/>
                </a:lnTo>
                <a:lnTo>
                  <a:pt x="3663739" y="1024681"/>
                </a:lnTo>
                <a:lnTo>
                  <a:pt x="3231096" y="1024681"/>
                </a:lnTo>
                <a:lnTo>
                  <a:pt x="3231096" y="1309315"/>
                </a:lnTo>
                <a:lnTo>
                  <a:pt x="2969233" y="1309315"/>
                </a:lnTo>
                <a:lnTo>
                  <a:pt x="2969233" y="1024681"/>
                </a:lnTo>
                <a:lnTo>
                  <a:pt x="2348731" y="1024681"/>
                </a:lnTo>
                <a:lnTo>
                  <a:pt x="2348731" y="859594"/>
                </a:lnTo>
                <a:lnTo>
                  <a:pt x="2519511" y="859594"/>
                </a:lnTo>
                <a:lnTo>
                  <a:pt x="2519511" y="461106"/>
                </a:lnTo>
                <a:cubicBezTo>
                  <a:pt x="2477765" y="483877"/>
                  <a:pt x="2428429" y="502853"/>
                  <a:pt x="2371502" y="518033"/>
                </a:cubicBezTo>
                <a:lnTo>
                  <a:pt x="2371502" y="364331"/>
                </a:lnTo>
                <a:cubicBezTo>
                  <a:pt x="2492946" y="288429"/>
                  <a:pt x="2574541" y="166985"/>
                  <a:pt x="26162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7" name="任意多边形 76"/>
          <p:cNvSpPr/>
          <p:nvPr/>
        </p:nvSpPr>
        <p:spPr>
          <a:xfrm>
            <a:off x="463849" y="3358315"/>
            <a:ext cx="1249859" cy="1241636"/>
          </a:xfrm>
          <a:custGeom>
            <a:avLst/>
            <a:gdLst/>
            <a:ahLst/>
            <a:cxnLst/>
            <a:rect l="l" t="t" r="r" b="b"/>
            <a:pathLst>
              <a:path w="1249859" h="1241636">
                <a:moveTo>
                  <a:pt x="468697" y="0"/>
                </a:moveTo>
                <a:lnTo>
                  <a:pt x="789384" y="0"/>
                </a:lnTo>
                <a:lnTo>
                  <a:pt x="789384" y="485142"/>
                </a:lnTo>
                <a:lnTo>
                  <a:pt x="1249859" y="485142"/>
                </a:lnTo>
                <a:lnTo>
                  <a:pt x="1249859" y="731825"/>
                </a:lnTo>
                <a:lnTo>
                  <a:pt x="789384" y="731825"/>
                </a:lnTo>
                <a:lnTo>
                  <a:pt x="789384" y="1241636"/>
                </a:lnTo>
                <a:lnTo>
                  <a:pt x="468697" y="1241636"/>
                </a:lnTo>
                <a:lnTo>
                  <a:pt x="468697" y="731825"/>
                </a:lnTo>
                <a:lnTo>
                  <a:pt x="0" y="731825"/>
                </a:lnTo>
                <a:lnTo>
                  <a:pt x="0" y="485142"/>
                </a:lnTo>
                <a:lnTo>
                  <a:pt x="468697" y="4851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5235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5000">
        <p15:prstTrans prst="pageCurlDoubl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269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1B8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889" y="481699"/>
            <a:ext cx="4449418" cy="601979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6366548" y="4964624"/>
            <a:ext cx="5638800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牛奶有非常多的功效，比如提供能量，使肌肤更有活力，减少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疼痛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6477000" y="4964624"/>
            <a:ext cx="52768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477000" y="6145724"/>
            <a:ext cx="52768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477000" y="990600"/>
            <a:ext cx="52768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任意多边形 15"/>
          <p:cNvSpPr/>
          <p:nvPr/>
        </p:nvSpPr>
        <p:spPr>
          <a:xfrm>
            <a:off x="6544837" y="1242596"/>
            <a:ext cx="5032050" cy="1581448"/>
          </a:xfrm>
          <a:custGeom>
            <a:avLst/>
            <a:gdLst/>
            <a:ahLst/>
            <a:cxnLst/>
            <a:rect l="l" t="t" r="r" b="b"/>
            <a:pathLst>
              <a:path w="5032050" h="1581448">
                <a:moveTo>
                  <a:pt x="705147" y="937915"/>
                </a:moveTo>
                <a:cubicBezTo>
                  <a:pt x="650379" y="974427"/>
                  <a:pt x="593328" y="1004094"/>
                  <a:pt x="533995" y="1026914"/>
                </a:cubicBezTo>
                <a:cubicBezTo>
                  <a:pt x="616148" y="1036042"/>
                  <a:pt x="711994" y="1056580"/>
                  <a:pt x="821531" y="1088529"/>
                </a:cubicBezTo>
                <a:lnTo>
                  <a:pt x="821531" y="1170682"/>
                </a:lnTo>
                <a:cubicBezTo>
                  <a:pt x="944761" y="1088529"/>
                  <a:pt x="1040606" y="1010940"/>
                  <a:pt x="1109067" y="937915"/>
                </a:cubicBezTo>
                <a:close/>
                <a:moveTo>
                  <a:pt x="2533054" y="896838"/>
                </a:moveTo>
                <a:cubicBezTo>
                  <a:pt x="2501106" y="924223"/>
                  <a:pt x="2466875" y="947043"/>
                  <a:pt x="2430363" y="965299"/>
                </a:cubicBezTo>
                <a:lnTo>
                  <a:pt x="2539900" y="965299"/>
                </a:lnTo>
                <a:lnTo>
                  <a:pt x="2539900" y="1177528"/>
                </a:lnTo>
                <a:cubicBezTo>
                  <a:pt x="2535336" y="1241425"/>
                  <a:pt x="2565003" y="1271091"/>
                  <a:pt x="2628899" y="1266527"/>
                </a:cubicBezTo>
                <a:lnTo>
                  <a:pt x="2950666" y="1266527"/>
                </a:lnTo>
                <a:lnTo>
                  <a:pt x="2950666" y="1382911"/>
                </a:lnTo>
                <a:cubicBezTo>
                  <a:pt x="3005435" y="1387475"/>
                  <a:pt x="3030537" y="1355527"/>
                  <a:pt x="3025973" y="1287066"/>
                </a:cubicBezTo>
                <a:lnTo>
                  <a:pt x="3025973" y="896838"/>
                </a:lnTo>
                <a:lnTo>
                  <a:pt x="2902743" y="896838"/>
                </a:lnTo>
                <a:cubicBezTo>
                  <a:pt x="2898179" y="978991"/>
                  <a:pt x="2932409" y="1049734"/>
                  <a:pt x="3005435" y="1109067"/>
                </a:cubicBezTo>
                <a:lnTo>
                  <a:pt x="3005435" y="1245989"/>
                </a:lnTo>
                <a:cubicBezTo>
                  <a:pt x="2900461" y="1218605"/>
                  <a:pt x="2829718" y="1172964"/>
                  <a:pt x="2793206" y="1109067"/>
                </a:cubicBezTo>
                <a:cubicBezTo>
                  <a:pt x="2733873" y="1186656"/>
                  <a:pt x="2658566" y="1232297"/>
                  <a:pt x="2567285" y="1245989"/>
                </a:cubicBezTo>
                <a:lnTo>
                  <a:pt x="2567285" y="1109067"/>
                </a:lnTo>
                <a:cubicBezTo>
                  <a:pt x="2640310" y="1040606"/>
                  <a:pt x="2676822" y="969863"/>
                  <a:pt x="2676822" y="896838"/>
                </a:cubicBezTo>
                <a:close/>
                <a:moveTo>
                  <a:pt x="2580977" y="424458"/>
                </a:moveTo>
                <a:lnTo>
                  <a:pt x="2580977" y="492919"/>
                </a:lnTo>
                <a:lnTo>
                  <a:pt x="2902743" y="492919"/>
                </a:lnTo>
                <a:cubicBezTo>
                  <a:pt x="2952948" y="492919"/>
                  <a:pt x="2980332" y="470098"/>
                  <a:pt x="2984897" y="424458"/>
                </a:cubicBezTo>
                <a:close/>
                <a:moveTo>
                  <a:pt x="3772197" y="376535"/>
                </a:moveTo>
                <a:lnTo>
                  <a:pt x="3772197" y="718840"/>
                </a:lnTo>
                <a:cubicBezTo>
                  <a:pt x="3772197" y="864890"/>
                  <a:pt x="3785889" y="972145"/>
                  <a:pt x="3813274" y="1040606"/>
                </a:cubicBezTo>
                <a:cubicBezTo>
                  <a:pt x="3840658" y="972145"/>
                  <a:pt x="3854351" y="864890"/>
                  <a:pt x="3854351" y="718840"/>
                </a:cubicBezTo>
                <a:lnTo>
                  <a:pt x="3854351" y="376535"/>
                </a:lnTo>
                <a:close/>
                <a:moveTo>
                  <a:pt x="575072" y="273844"/>
                </a:moveTo>
                <a:cubicBezTo>
                  <a:pt x="533995" y="301228"/>
                  <a:pt x="486072" y="326330"/>
                  <a:pt x="431304" y="349151"/>
                </a:cubicBezTo>
                <a:cubicBezTo>
                  <a:pt x="531713" y="353715"/>
                  <a:pt x="636686" y="374253"/>
                  <a:pt x="746224" y="410765"/>
                </a:cubicBezTo>
                <a:lnTo>
                  <a:pt x="746224" y="465534"/>
                </a:lnTo>
                <a:cubicBezTo>
                  <a:pt x="855761" y="415330"/>
                  <a:pt x="956171" y="351433"/>
                  <a:pt x="1047452" y="273844"/>
                </a:cubicBezTo>
                <a:close/>
                <a:moveTo>
                  <a:pt x="1978521" y="266998"/>
                </a:moveTo>
                <a:lnTo>
                  <a:pt x="1978521" y="1273373"/>
                </a:lnTo>
                <a:lnTo>
                  <a:pt x="1999059" y="1273373"/>
                </a:lnTo>
                <a:cubicBezTo>
                  <a:pt x="2035571" y="1277937"/>
                  <a:pt x="2051545" y="1259681"/>
                  <a:pt x="2046981" y="1218605"/>
                </a:cubicBezTo>
                <a:lnTo>
                  <a:pt x="2046981" y="266998"/>
                </a:lnTo>
                <a:close/>
                <a:moveTo>
                  <a:pt x="2580977" y="212229"/>
                </a:moveTo>
                <a:lnTo>
                  <a:pt x="2580977" y="280690"/>
                </a:lnTo>
                <a:lnTo>
                  <a:pt x="2984897" y="280690"/>
                </a:lnTo>
                <a:lnTo>
                  <a:pt x="2984897" y="212229"/>
                </a:lnTo>
                <a:close/>
                <a:moveTo>
                  <a:pt x="1773138" y="82153"/>
                </a:moveTo>
                <a:lnTo>
                  <a:pt x="2245518" y="82153"/>
                </a:lnTo>
                <a:lnTo>
                  <a:pt x="2245518" y="1239143"/>
                </a:lnTo>
                <a:cubicBezTo>
                  <a:pt x="2254647" y="1380629"/>
                  <a:pt x="2183903" y="1446808"/>
                  <a:pt x="2033289" y="1437680"/>
                </a:cubicBezTo>
                <a:lnTo>
                  <a:pt x="1773138" y="1437680"/>
                </a:lnTo>
                <a:close/>
                <a:moveTo>
                  <a:pt x="4148733" y="68461"/>
                </a:moveTo>
                <a:lnTo>
                  <a:pt x="4949725" y="68461"/>
                </a:lnTo>
                <a:lnTo>
                  <a:pt x="4949725" y="266998"/>
                </a:lnTo>
                <a:cubicBezTo>
                  <a:pt x="4908649" y="381099"/>
                  <a:pt x="4858445" y="474662"/>
                  <a:pt x="4799111" y="547687"/>
                </a:cubicBezTo>
                <a:lnTo>
                  <a:pt x="5031879" y="547687"/>
                </a:lnTo>
                <a:lnTo>
                  <a:pt x="5031879" y="1300758"/>
                </a:lnTo>
                <a:cubicBezTo>
                  <a:pt x="5036443" y="1465064"/>
                  <a:pt x="4949725" y="1544935"/>
                  <a:pt x="4771727" y="1540371"/>
                </a:cubicBezTo>
                <a:lnTo>
                  <a:pt x="4545806" y="1540371"/>
                </a:lnTo>
                <a:lnTo>
                  <a:pt x="4545806" y="1362373"/>
                </a:lnTo>
                <a:lnTo>
                  <a:pt x="4648497" y="1362373"/>
                </a:lnTo>
                <a:cubicBezTo>
                  <a:pt x="4721523" y="1366937"/>
                  <a:pt x="4755753" y="1330424"/>
                  <a:pt x="4751189" y="1252835"/>
                </a:cubicBezTo>
                <a:lnTo>
                  <a:pt x="4751189" y="746224"/>
                </a:lnTo>
                <a:lnTo>
                  <a:pt x="4532113" y="746224"/>
                </a:lnTo>
                <a:lnTo>
                  <a:pt x="4532113" y="547687"/>
                </a:lnTo>
                <a:cubicBezTo>
                  <a:pt x="4586883" y="460970"/>
                  <a:pt x="4625677" y="367407"/>
                  <a:pt x="4648497" y="266998"/>
                </a:cubicBezTo>
                <a:lnTo>
                  <a:pt x="4477345" y="266998"/>
                </a:lnTo>
                <a:cubicBezTo>
                  <a:pt x="4481909" y="650379"/>
                  <a:pt x="4459089" y="928787"/>
                  <a:pt x="4408884" y="1102221"/>
                </a:cubicBezTo>
                <a:cubicBezTo>
                  <a:pt x="4367807" y="1275655"/>
                  <a:pt x="4269680" y="1435398"/>
                  <a:pt x="4114502" y="1581448"/>
                </a:cubicBezTo>
                <a:lnTo>
                  <a:pt x="4114502" y="1328142"/>
                </a:lnTo>
                <a:cubicBezTo>
                  <a:pt x="4164707" y="1204912"/>
                  <a:pt x="4194373" y="1070273"/>
                  <a:pt x="4203501" y="924223"/>
                </a:cubicBezTo>
                <a:cubicBezTo>
                  <a:pt x="4221757" y="787301"/>
                  <a:pt x="4226321" y="568226"/>
                  <a:pt x="4217193" y="266998"/>
                </a:cubicBezTo>
                <a:lnTo>
                  <a:pt x="4148733" y="266998"/>
                </a:lnTo>
                <a:close/>
                <a:moveTo>
                  <a:pt x="2334517" y="41076"/>
                </a:moveTo>
                <a:lnTo>
                  <a:pt x="3231356" y="41076"/>
                </a:lnTo>
                <a:lnTo>
                  <a:pt x="3231356" y="410765"/>
                </a:lnTo>
                <a:cubicBezTo>
                  <a:pt x="3240484" y="588764"/>
                  <a:pt x="3158331" y="673199"/>
                  <a:pt x="2984897" y="664071"/>
                </a:cubicBezTo>
                <a:lnTo>
                  <a:pt x="2697361" y="664071"/>
                </a:lnTo>
                <a:cubicBezTo>
                  <a:pt x="2692796" y="673199"/>
                  <a:pt x="2685950" y="686891"/>
                  <a:pt x="2676822" y="705148"/>
                </a:cubicBezTo>
                <a:cubicBezTo>
                  <a:pt x="2672258" y="709712"/>
                  <a:pt x="2669976" y="714276"/>
                  <a:pt x="2669976" y="718840"/>
                </a:cubicBezTo>
                <a:lnTo>
                  <a:pt x="3286125" y="718840"/>
                </a:lnTo>
                <a:lnTo>
                  <a:pt x="3286125" y="1307604"/>
                </a:lnTo>
                <a:cubicBezTo>
                  <a:pt x="3290689" y="1476474"/>
                  <a:pt x="3208536" y="1558627"/>
                  <a:pt x="3039665" y="1554063"/>
                </a:cubicBezTo>
                <a:lnTo>
                  <a:pt x="2868513" y="1554063"/>
                </a:lnTo>
                <a:lnTo>
                  <a:pt x="2868513" y="1437680"/>
                </a:lnTo>
                <a:lnTo>
                  <a:pt x="2512516" y="1437680"/>
                </a:lnTo>
                <a:cubicBezTo>
                  <a:pt x="2371030" y="1442244"/>
                  <a:pt x="2302569" y="1373783"/>
                  <a:pt x="2307133" y="1232297"/>
                </a:cubicBezTo>
                <a:lnTo>
                  <a:pt x="2307133" y="1020068"/>
                </a:lnTo>
                <a:cubicBezTo>
                  <a:pt x="2293441" y="1029196"/>
                  <a:pt x="2279749" y="1033760"/>
                  <a:pt x="2266057" y="1033760"/>
                </a:cubicBezTo>
                <a:lnTo>
                  <a:pt x="2266057" y="876300"/>
                </a:lnTo>
                <a:cubicBezTo>
                  <a:pt x="2357338" y="803275"/>
                  <a:pt x="2414389" y="732532"/>
                  <a:pt x="2437209" y="664071"/>
                </a:cubicBezTo>
                <a:lnTo>
                  <a:pt x="2334517" y="664071"/>
                </a:lnTo>
                <a:close/>
                <a:moveTo>
                  <a:pt x="3539430" y="0"/>
                </a:moveTo>
                <a:lnTo>
                  <a:pt x="3772197" y="0"/>
                </a:lnTo>
                <a:lnTo>
                  <a:pt x="3772197" y="184844"/>
                </a:lnTo>
                <a:lnTo>
                  <a:pt x="3854351" y="184844"/>
                </a:lnTo>
                <a:lnTo>
                  <a:pt x="3854351" y="0"/>
                </a:lnTo>
                <a:lnTo>
                  <a:pt x="4087117" y="0"/>
                </a:lnTo>
                <a:lnTo>
                  <a:pt x="4087117" y="184844"/>
                </a:lnTo>
                <a:lnTo>
                  <a:pt x="4135040" y="184844"/>
                </a:lnTo>
                <a:lnTo>
                  <a:pt x="4135040" y="376535"/>
                </a:lnTo>
                <a:lnTo>
                  <a:pt x="4087117" y="376535"/>
                </a:lnTo>
                <a:lnTo>
                  <a:pt x="4087117" y="711994"/>
                </a:lnTo>
                <a:cubicBezTo>
                  <a:pt x="4091682" y="944761"/>
                  <a:pt x="4041477" y="1125041"/>
                  <a:pt x="3936503" y="1252835"/>
                </a:cubicBezTo>
                <a:cubicBezTo>
                  <a:pt x="3977580" y="1293912"/>
                  <a:pt x="4025503" y="1337270"/>
                  <a:pt x="4080271" y="1382911"/>
                </a:cubicBezTo>
                <a:lnTo>
                  <a:pt x="4080271" y="1560909"/>
                </a:lnTo>
                <a:cubicBezTo>
                  <a:pt x="3970734" y="1492448"/>
                  <a:pt x="3879453" y="1433116"/>
                  <a:pt x="3806427" y="1382911"/>
                </a:cubicBezTo>
                <a:cubicBezTo>
                  <a:pt x="3706018" y="1451372"/>
                  <a:pt x="3605609" y="1510705"/>
                  <a:pt x="3505199" y="1560909"/>
                </a:cubicBezTo>
                <a:lnTo>
                  <a:pt x="3505199" y="1382911"/>
                </a:lnTo>
                <a:cubicBezTo>
                  <a:pt x="3578225" y="1332706"/>
                  <a:pt x="3635275" y="1287066"/>
                  <a:pt x="3676352" y="1245989"/>
                </a:cubicBezTo>
                <a:cubicBezTo>
                  <a:pt x="3580507" y="1122759"/>
                  <a:pt x="3534866" y="949325"/>
                  <a:pt x="3539430" y="725686"/>
                </a:cubicBezTo>
                <a:lnTo>
                  <a:pt x="3539430" y="376535"/>
                </a:lnTo>
                <a:lnTo>
                  <a:pt x="3477815" y="376535"/>
                </a:lnTo>
                <a:lnTo>
                  <a:pt x="3477815" y="184844"/>
                </a:lnTo>
                <a:lnTo>
                  <a:pt x="3539430" y="184844"/>
                </a:lnTo>
                <a:close/>
                <a:moveTo>
                  <a:pt x="479226" y="0"/>
                </a:moveTo>
                <a:lnTo>
                  <a:pt x="814685" y="0"/>
                </a:lnTo>
                <a:cubicBezTo>
                  <a:pt x="800993" y="27384"/>
                  <a:pt x="785019" y="52487"/>
                  <a:pt x="766762" y="75307"/>
                </a:cubicBezTo>
                <a:lnTo>
                  <a:pt x="1437679" y="75307"/>
                </a:lnTo>
                <a:lnTo>
                  <a:pt x="1437679" y="266998"/>
                </a:lnTo>
                <a:cubicBezTo>
                  <a:pt x="1268809" y="454124"/>
                  <a:pt x="1065708" y="591046"/>
                  <a:pt x="828377" y="677763"/>
                </a:cubicBezTo>
                <a:lnTo>
                  <a:pt x="972145" y="677763"/>
                </a:lnTo>
                <a:cubicBezTo>
                  <a:pt x="967581" y="682327"/>
                  <a:pt x="958453" y="693737"/>
                  <a:pt x="944761" y="711994"/>
                </a:cubicBezTo>
                <a:cubicBezTo>
                  <a:pt x="935633" y="725686"/>
                  <a:pt x="926504" y="737096"/>
                  <a:pt x="917376" y="746224"/>
                </a:cubicBezTo>
                <a:lnTo>
                  <a:pt x="1512987" y="746224"/>
                </a:lnTo>
                <a:lnTo>
                  <a:pt x="1512987" y="937915"/>
                </a:lnTo>
                <a:cubicBezTo>
                  <a:pt x="1216322" y="1312168"/>
                  <a:pt x="711994" y="1524397"/>
                  <a:pt x="0" y="1574602"/>
                </a:cubicBezTo>
                <a:lnTo>
                  <a:pt x="0" y="1403449"/>
                </a:lnTo>
                <a:cubicBezTo>
                  <a:pt x="260151" y="1371501"/>
                  <a:pt x="465534" y="1325860"/>
                  <a:pt x="616148" y="1266527"/>
                </a:cubicBezTo>
                <a:cubicBezTo>
                  <a:pt x="547687" y="1239143"/>
                  <a:pt x="454124" y="1218605"/>
                  <a:pt x="335458" y="1204912"/>
                </a:cubicBezTo>
                <a:lnTo>
                  <a:pt x="335458" y="1095375"/>
                </a:lnTo>
                <a:cubicBezTo>
                  <a:pt x="262433" y="1113631"/>
                  <a:pt x="182562" y="1127323"/>
                  <a:pt x="95845" y="1136452"/>
                </a:cubicBezTo>
                <a:lnTo>
                  <a:pt x="95845" y="972145"/>
                </a:lnTo>
                <a:cubicBezTo>
                  <a:pt x="287536" y="926505"/>
                  <a:pt x="440432" y="853480"/>
                  <a:pt x="554533" y="753070"/>
                </a:cubicBezTo>
                <a:cubicBezTo>
                  <a:pt x="399355" y="785019"/>
                  <a:pt x="216793" y="812403"/>
                  <a:pt x="6846" y="835223"/>
                </a:cubicBezTo>
                <a:lnTo>
                  <a:pt x="6846" y="650379"/>
                </a:lnTo>
                <a:cubicBezTo>
                  <a:pt x="134640" y="636687"/>
                  <a:pt x="287536" y="609302"/>
                  <a:pt x="465534" y="568226"/>
                </a:cubicBezTo>
                <a:cubicBezTo>
                  <a:pt x="392509" y="545405"/>
                  <a:pt x="324048" y="531713"/>
                  <a:pt x="260151" y="527149"/>
                </a:cubicBezTo>
                <a:lnTo>
                  <a:pt x="260151" y="410765"/>
                </a:lnTo>
                <a:cubicBezTo>
                  <a:pt x="251023" y="410765"/>
                  <a:pt x="235049" y="413047"/>
                  <a:pt x="212229" y="417612"/>
                </a:cubicBezTo>
                <a:cubicBezTo>
                  <a:pt x="175716" y="426740"/>
                  <a:pt x="114101" y="440432"/>
                  <a:pt x="27384" y="458688"/>
                </a:cubicBezTo>
                <a:lnTo>
                  <a:pt x="27384" y="287536"/>
                </a:lnTo>
                <a:cubicBezTo>
                  <a:pt x="228203" y="237331"/>
                  <a:pt x="378817" y="141486"/>
                  <a:pt x="4792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8086716" y="3367097"/>
            <a:ext cx="3614254" cy="1309315"/>
          </a:xfrm>
          <a:custGeom>
            <a:avLst/>
            <a:gdLst/>
            <a:ahLst/>
            <a:cxnLst/>
            <a:rect l="l" t="t" r="r" b="b"/>
            <a:pathLst>
              <a:path w="3614254" h="1309315">
                <a:moveTo>
                  <a:pt x="1034392" y="1013296"/>
                </a:moveTo>
                <a:lnTo>
                  <a:pt x="1307641" y="1013296"/>
                </a:lnTo>
                <a:lnTo>
                  <a:pt x="1307641" y="1280852"/>
                </a:lnTo>
                <a:lnTo>
                  <a:pt x="1034392" y="1280852"/>
                </a:lnTo>
                <a:close/>
                <a:moveTo>
                  <a:pt x="2709118" y="592038"/>
                </a:moveTo>
                <a:lnTo>
                  <a:pt x="2709118" y="859594"/>
                </a:lnTo>
                <a:lnTo>
                  <a:pt x="2919747" y="859594"/>
                </a:lnTo>
                <a:lnTo>
                  <a:pt x="2919747" y="592038"/>
                </a:lnTo>
                <a:close/>
                <a:moveTo>
                  <a:pt x="2714811" y="261863"/>
                </a:moveTo>
                <a:cubicBezTo>
                  <a:pt x="2669269" y="326380"/>
                  <a:pt x="2610445" y="381409"/>
                  <a:pt x="2538338" y="426950"/>
                </a:cubicBezTo>
                <a:lnTo>
                  <a:pt x="2919747" y="426950"/>
                </a:lnTo>
                <a:lnTo>
                  <a:pt x="2919747" y="261863"/>
                </a:lnTo>
                <a:close/>
                <a:moveTo>
                  <a:pt x="1810159" y="39848"/>
                </a:moveTo>
                <a:lnTo>
                  <a:pt x="2083408" y="39848"/>
                </a:lnTo>
                <a:lnTo>
                  <a:pt x="2083408" y="1269466"/>
                </a:lnTo>
                <a:lnTo>
                  <a:pt x="1810159" y="1269466"/>
                </a:lnTo>
                <a:lnTo>
                  <a:pt x="1810159" y="404180"/>
                </a:lnTo>
                <a:cubicBezTo>
                  <a:pt x="1703896" y="480082"/>
                  <a:pt x="1572964" y="529418"/>
                  <a:pt x="1417364" y="552189"/>
                </a:cubicBezTo>
                <a:lnTo>
                  <a:pt x="1417364" y="398487"/>
                </a:lnTo>
                <a:cubicBezTo>
                  <a:pt x="1607120" y="318789"/>
                  <a:pt x="1738052" y="199243"/>
                  <a:pt x="1810159" y="39848"/>
                </a:cubicBezTo>
                <a:close/>
                <a:moveTo>
                  <a:pt x="483877" y="22770"/>
                </a:moveTo>
                <a:cubicBezTo>
                  <a:pt x="760921" y="30361"/>
                  <a:pt x="905135" y="148009"/>
                  <a:pt x="916521" y="375716"/>
                </a:cubicBezTo>
                <a:cubicBezTo>
                  <a:pt x="927906" y="538906"/>
                  <a:pt x="834926" y="679326"/>
                  <a:pt x="637580" y="796974"/>
                </a:cubicBezTo>
                <a:cubicBezTo>
                  <a:pt x="463004" y="899442"/>
                  <a:pt x="343458" y="1003808"/>
                  <a:pt x="278941" y="1110071"/>
                </a:cubicBezTo>
                <a:lnTo>
                  <a:pt x="910828" y="1110071"/>
                </a:lnTo>
                <a:lnTo>
                  <a:pt x="910828" y="1269466"/>
                </a:lnTo>
                <a:lnTo>
                  <a:pt x="5693" y="1269466"/>
                </a:lnTo>
                <a:lnTo>
                  <a:pt x="5693" y="1104379"/>
                </a:lnTo>
                <a:cubicBezTo>
                  <a:pt x="85390" y="967755"/>
                  <a:pt x="204936" y="840618"/>
                  <a:pt x="364331" y="722969"/>
                </a:cubicBezTo>
                <a:cubicBezTo>
                  <a:pt x="561677" y="582550"/>
                  <a:pt x="654658" y="470594"/>
                  <a:pt x="643272" y="387102"/>
                </a:cubicBezTo>
                <a:cubicBezTo>
                  <a:pt x="643272" y="258068"/>
                  <a:pt x="584448" y="195448"/>
                  <a:pt x="466799" y="199243"/>
                </a:cubicBezTo>
                <a:cubicBezTo>
                  <a:pt x="345356" y="203038"/>
                  <a:pt x="275146" y="282736"/>
                  <a:pt x="256170" y="438336"/>
                </a:cubicBezTo>
                <a:lnTo>
                  <a:pt x="0" y="438336"/>
                </a:lnTo>
                <a:cubicBezTo>
                  <a:pt x="49337" y="165087"/>
                  <a:pt x="210629" y="26565"/>
                  <a:pt x="483877" y="22770"/>
                </a:cubicBezTo>
                <a:close/>
                <a:moveTo>
                  <a:pt x="2566801" y="0"/>
                </a:moveTo>
                <a:lnTo>
                  <a:pt x="2822972" y="0"/>
                </a:lnTo>
                <a:cubicBezTo>
                  <a:pt x="2819176" y="11385"/>
                  <a:pt x="2815381" y="24668"/>
                  <a:pt x="2811586" y="39848"/>
                </a:cubicBezTo>
                <a:cubicBezTo>
                  <a:pt x="2803996" y="62619"/>
                  <a:pt x="2798303" y="79697"/>
                  <a:pt x="2794508" y="91082"/>
                </a:cubicBezTo>
                <a:lnTo>
                  <a:pt x="3568712" y="91082"/>
                </a:lnTo>
                <a:lnTo>
                  <a:pt x="3568712" y="261863"/>
                </a:lnTo>
                <a:lnTo>
                  <a:pt x="3181610" y="261863"/>
                </a:lnTo>
                <a:lnTo>
                  <a:pt x="3181610" y="426950"/>
                </a:lnTo>
                <a:lnTo>
                  <a:pt x="3534556" y="426950"/>
                </a:lnTo>
                <a:lnTo>
                  <a:pt x="3534556" y="592038"/>
                </a:lnTo>
                <a:lnTo>
                  <a:pt x="3181610" y="592038"/>
                </a:lnTo>
                <a:lnTo>
                  <a:pt x="3181610" y="859594"/>
                </a:lnTo>
                <a:lnTo>
                  <a:pt x="3614254" y="859594"/>
                </a:lnTo>
                <a:lnTo>
                  <a:pt x="3614254" y="1024681"/>
                </a:lnTo>
                <a:lnTo>
                  <a:pt x="3181610" y="1024681"/>
                </a:lnTo>
                <a:lnTo>
                  <a:pt x="3181610" y="1309315"/>
                </a:lnTo>
                <a:lnTo>
                  <a:pt x="2919747" y="1309315"/>
                </a:lnTo>
                <a:lnTo>
                  <a:pt x="2919747" y="1024681"/>
                </a:lnTo>
                <a:lnTo>
                  <a:pt x="2299246" y="1024681"/>
                </a:lnTo>
                <a:lnTo>
                  <a:pt x="2299246" y="859594"/>
                </a:lnTo>
                <a:lnTo>
                  <a:pt x="2470026" y="859594"/>
                </a:lnTo>
                <a:lnTo>
                  <a:pt x="2470026" y="461106"/>
                </a:lnTo>
                <a:cubicBezTo>
                  <a:pt x="2428279" y="483877"/>
                  <a:pt x="2378943" y="502853"/>
                  <a:pt x="2322016" y="518033"/>
                </a:cubicBezTo>
                <a:lnTo>
                  <a:pt x="2322016" y="364331"/>
                </a:lnTo>
                <a:cubicBezTo>
                  <a:pt x="2443460" y="288429"/>
                  <a:pt x="2525055" y="166985"/>
                  <a:pt x="25668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6449397" y="3358315"/>
            <a:ext cx="1249859" cy="1241636"/>
          </a:xfrm>
          <a:custGeom>
            <a:avLst/>
            <a:gdLst/>
            <a:ahLst/>
            <a:cxnLst/>
            <a:rect l="l" t="t" r="r" b="b"/>
            <a:pathLst>
              <a:path w="1249859" h="1241636">
                <a:moveTo>
                  <a:pt x="468697" y="0"/>
                </a:moveTo>
                <a:lnTo>
                  <a:pt x="789384" y="0"/>
                </a:lnTo>
                <a:lnTo>
                  <a:pt x="789384" y="485142"/>
                </a:lnTo>
                <a:lnTo>
                  <a:pt x="1249859" y="485142"/>
                </a:lnTo>
                <a:lnTo>
                  <a:pt x="1249859" y="731825"/>
                </a:lnTo>
                <a:lnTo>
                  <a:pt x="789384" y="731825"/>
                </a:lnTo>
                <a:lnTo>
                  <a:pt x="789384" y="1241636"/>
                </a:lnTo>
                <a:lnTo>
                  <a:pt x="468697" y="1241636"/>
                </a:lnTo>
                <a:lnTo>
                  <a:pt x="468697" y="731825"/>
                </a:lnTo>
                <a:lnTo>
                  <a:pt x="0" y="731825"/>
                </a:lnTo>
                <a:lnTo>
                  <a:pt x="0" y="485142"/>
                </a:lnTo>
                <a:lnTo>
                  <a:pt x="468697" y="4851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6379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5000">
        <p15:prstTrans prst="pageCurlDoubl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E933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E61A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2028690" y="3367097"/>
            <a:ext cx="3781983" cy="1309315"/>
          </a:xfrm>
          <a:custGeom>
            <a:avLst/>
            <a:gdLst/>
            <a:ahLst/>
            <a:cxnLst/>
            <a:rect l="l" t="t" r="r" b="b"/>
            <a:pathLst>
              <a:path w="3781983" h="1309315">
                <a:moveTo>
                  <a:pt x="1049722" y="1013296"/>
                </a:moveTo>
                <a:lnTo>
                  <a:pt x="1322970" y="1013296"/>
                </a:lnTo>
                <a:lnTo>
                  <a:pt x="1322970" y="1280852"/>
                </a:lnTo>
                <a:lnTo>
                  <a:pt x="1049722" y="1280852"/>
                </a:lnTo>
                <a:close/>
                <a:moveTo>
                  <a:pt x="2876847" y="592038"/>
                </a:moveTo>
                <a:lnTo>
                  <a:pt x="2876847" y="859594"/>
                </a:lnTo>
                <a:lnTo>
                  <a:pt x="3087476" y="859594"/>
                </a:lnTo>
                <a:lnTo>
                  <a:pt x="3087476" y="592038"/>
                </a:lnTo>
                <a:close/>
                <a:moveTo>
                  <a:pt x="2882540" y="261863"/>
                </a:moveTo>
                <a:cubicBezTo>
                  <a:pt x="2836998" y="326380"/>
                  <a:pt x="2778174" y="381409"/>
                  <a:pt x="2706067" y="426950"/>
                </a:cubicBezTo>
                <a:lnTo>
                  <a:pt x="3087476" y="426950"/>
                </a:lnTo>
                <a:lnTo>
                  <a:pt x="3087476" y="261863"/>
                </a:lnTo>
                <a:close/>
                <a:moveTo>
                  <a:pt x="1438386" y="56926"/>
                </a:moveTo>
                <a:lnTo>
                  <a:pt x="2343522" y="56926"/>
                </a:lnTo>
                <a:lnTo>
                  <a:pt x="2343522" y="233399"/>
                </a:lnTo>
                <a:cubicBezTo>
                  <a:pt x="2081659" y="593935"/>
                  <a:pt x="1939342" y="939291"/>
                  <a:pt x="1916571" y="1269466"/>
                </a:cubicBezTo>
                <a:lnTo>
                  <a:pt x="1643323" y="1269466"/>
                </a:lnTo>
                <a:cubicBezTo>
                  <a:pt x="1677479" y="924111"/>
                  <a:pt x="1819796" y="578755"/>
                  <a:pt x="2070273" y="233399"/>
                </a:cubicBezTo>
                <a:lnTo>
                  <a:pt x="1438386" y="233399"/>
                </a:lnTo>
                <a:close/>
                <a:moveTo>
                  <a:pt x="461106" y="22770"/>
                </a:moveTo>
                <a:cubicBezTo>
                  <a:pt x="741945" y="30361"/>
                  <a:pt x="886160" y="136624"/>
                  <a:pt x="893750" y="341560"/>
                </a:cubicBezTo>
                <a:cubicBezTo>
                  <a:pt x="897545" y="497160"/>
                  <a:pt x="812155" y="593935"/>
                  <a:pt x="637579" y="631887"/>
                </a:cubicBezTo>
                <a:cubicBezTo>
                  <a:pt x="823540" y="666043"/>
                  <a:pt x="920316" y="764716"/>
                  <a:pt x="927906" y="927906"/>
                </a:cubicBezTo>
                <a:cubicBezTo>
                  <a:pt x="927906" y="1170793"/>
                  <a:pt x="776101" y="1292237"/>
                  <a:pt x="472492" y="1292237"/>
                </a:cubicBezTo>
                <a:cubicBezTo>
                  <a:pt x="286531" y="1296032"/>
                  <a:pt x="138521" y="1241003"/>
                  <a:pt x="28463" y="1127149"/>
                </a:cubicBezTo>
                <a:lnTo>
                  <a:pt x="28463" y="927906"/>
                </a:lnTo>
                <a:cubicBezTo>
                  <a:pt x="138521" y="1056940"/>
                  <a:pt x="265658" y="1121457"/>
                  <a:pt x="409872" y="1121457"/>
                </a:cubicBezTo>
                <a:cubicBezTo>
                  <a:pt x="565472" y="1117662"/>
                  <a:pt x="645170" y="1053145"/>
                  <a:pt x="648965" y="927906"/>
                </a:cubicBezTo>
                <a:cubicBezTo>
                  <a:pt x="648965" y="810257"/>
                  <a:pt x="559779" y="751433"/>
                  <a:pt x="381409" y="751433"/>
                </a:cubicBezTo>
                <a:lnTo>
                  <a:pt x="267555" y="751433"/>
                </a:lnTo>
                <a:lnTo>
                  <a:pt x="267555" y="540804"/>
                </a:lnTo>
                <a:lnTo>
                  <a:pt x="375716" y="540804"/>
                </a:lnTo>
                <a:cubicBezTo>
                  <a:pt x="542701" y="540804"/>
                  <a:pt x="626194" y="481980"/>
                  <a:pt x="626194" y="364331"/>
                </a:cubicBezTo>
                <a:cubicBezTo>
                  <a:pt x="622399" y="258068"/>
                  <a:pt x="565472" y="203038"/>
                  <a:pt x="455414" y="199243"/>
                </a:cubicBezTo>
                <a:cubicBezTo>
                  <a:pt x="337765" y="203038"/>
                  <a:pt x="271351" y="263760"/>
                  <a:pt x="256170" y="381409"/>
                </a:cubicBezTo>
                <a:lnTo>
                  <a:pt x="0" y="381409"/>
                </a:lnTo>
                <a:cubicBezTo>
                  <a:pt x="49336" y="146112"/>
                  <a:pt x="203038" y="26565"/>
                  <a:pt x="461106" y="22770"/>
                </a:cubicBezTo>
                <a:close/>
                <a:moveTo>
                  <a:pt x="2734530" y="0"/>
                </a:moveTo>
                <a:lnTo>
                  <a:pt x="2990701" y="0"/>
                </a:lnTo>
                <a:cubicBezTo>
                  <a:pt x="2986906" y="11385"/>
                  <a:pt x="2983110" y="24668"/>
                  <a:pt x="2979315" y="39848"/>
                </a:cubicBezTo>
                <a:cubicBezTo>
                  <a:pt x="2971725" y="62619"/>
                  <a:pt x="2966032" y="79697"/>
                  <a:pt x="2962237" y="91082"/>
                </a:cubicBezTo>
                <a:lnTo>
                  <a:pt x="3736441" y="91082"/>
                </a:lnTo>
                <a:lnTo>
                  <a:pt x="3736441" y="261863"/>
                </a:lnTo>
                <a:lnTo>
                  <a:pt x="3349339" y="261863"/>
                </a:lnTo>
                <a:lnTo>
                  <a:pt x="3349339" y="426950"/>
                </a:lnTo>
                <a:lnTo>
                  <a:pt x="3702285" y="426950"/>
                </a:lnTo>
                <a:lnTo>
                  <a:pt x="3702285" y="592038"/>
                </a:lnTo>
                <a:lnTo>
                  <a:pt x="3349339" y="592038"/>
                </a:lnTo>
                <a:lnTo>
                  <a:pt x="3349339" y="859594"/>
                </a:lnTo>
                <a:lnTo>
                  <a:pt x="3781983" y="859594"/>
                </a:lnTo>
                <a:lnTo>
                  <a:pt x="3781983" y="1024681"/>
                </a:lnTo>
                <a:lnTo>
                  <a:pt x="3349339" y="1024681"/>
                </a:lnTo>
                <a:lnTo>
                  <a:pt x="3349339" y="1309315"/>
                </a:lnTo>
                <a:lnTo>
                  <a:pt x="3087476" y="1309315"/>
                </a:lnTo>
                <a:lnTo>
                  <a:pt x="3087476" y="1024681"/>
                </a:lnTo>
                <a:lnTo>
                  <a:pt x="2466975" y="1024681"/>
                </a:lnTo>
                <a:lnTo>
                  <a:pt x="2466975" y="859594"/>
                </a:lnTo>
                <a:lnTo>
                  <a:pt x="2637755" y="859594"/>
                </a:lnTo>
                <a:lnTo>
                  <a:pt x="2637755" y="461106"/>
                </a:lnTo>
                <a:cubicBezTo>
                  <a:pt x="2596008" y="483877"/>
                  <a:pt x="2546672" y="502853"/>
                  <a:pt x="2489745" y="518033"/>
                </a:cubicBezTo>
                <a:lnTo>
                  <a:pt x="2489745" y="364331"/>
                </a:lnTo>
                <a:cubicBezTo>
                  <a:pt x="2611189" y="288429"/>
                  <a:pt x="2692784" y="166985"/>
                  <a:pt x="273453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500" dirty="0">
              <a:solidFill>
                <a:schemeClr val="bg1">
                  <a:lumMod val="9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5058" y="1228904"/>
            <a:ext cx="5086648" cy="1595140"/>
          </a:xfrm>
          <a:custGeom>
            <a:avLst/>
            <a:gdLst/>
            <a:ahLst/>
            <a:cxnLst/>
            <a:rect l="l" t="t" r="r" b="b"/>
            <a:pathLst>
              <a:path w="5086648" h="1595140">
                <a:moveTo>
                  <a:pt x="4066580" y="800993"/>
                </a:moveTo>
                <a:lnTo>
                  <a:pt x="4285655" y="800993"/>
                </a:lnTo>
                <a:cubicBezTo>
                  <a:pt x="4331296" y="951607"/>
                  <a:pt x="4363244" y="1102221"/>
                  <a:pt x="4381500" y="1252835"/>
                </a:cubicBezTo>
                <a:lnTo>
                  <a:pt x="4141887" y="1252835"/>
                </a:lnTo>
                <a:cubicBezTo>
                  <a:pt x="4132759" y="1111349"/>
                  <a:pt x="4107657" y="960735"/>
                  <a:pt x="4066580" y="800993"/>
                </a:cubicBezTo>
                <a:close/>
                <a:moveTo>
                  <a:pt x="4771728" y="780454"/>
                </a:moveTo>
                <a:lnTo>
                  <a:pt x="5025033" y="780454"/>
                </a:lnTo>
                <a:cubicBezTo>
                  <a:pt x="4997649" y="972145"/>
                  <a:pt x="4940598" y="1161554"/>
                  <a:pt x="4853881" y="1348680"/>
                </a:cubicBezTo>
                <a:lnTo>
                  <a:pt x="5059264" y="1348680"/>
                </a:lnTo>
                <a:lnTo>
                  <a:pt x="5059264" y="1526679"/>
                </a:lnTo>
                <a:lnTo>
                  <a:pt x="4025503" y="1526679"/>
                </a:lnTo>
                <a:lnTo>
                  <a:pt x="4025503" y="1348680"/>
                </a:lnTo>
                <a:lnTo>
                  <a:pt x="4627960" y="1348680"/>
                </a:lnTo>
                <a:cubicBezTo>
                  <a:pt x="4632524" y="1339552"/>
                  <a:pt x="4637088" y="1325860"/>
                  <a:pt x="4641652" y="1307604"/>
                </a:cubicBezTo>
                <a:cubicBezTo>
                  <a:pt x="4650780" y="1280219"/>
                  <a:pt x="4657626" y="1261963"/>
                  <a:pt x="4662190" y="1252835"/>
                </a:cubicBezTo>
                <a:lnTo>
                  <a:pt x="4456807" y="1252835"/>
                </a:lnTo>
                <a:cubicBezTo>
                  <a:pt x="4447679" y="1106785"/>
                  <a:pt x="4424859" y="956171"/>
                  <a:pt x="4388346" y="800993"/>
                </a:cubicBezTo>
                <a:lnTo>
                  <a:pt x="4600575" y="800993"/>
                </a:lnTo>
                <a:cubicBezTo>
                  <a:pt x="4641652" y="933351"/>
                  <a:pt x="4669036" y="1061144"/>
                  <a:pt x="4682728" y="1184374"/>
                </a:cubicBezTo>
                <a:cubicBezTo>
                  <a:pt x="4728369" y="1033760"/>
                  <a:pt x="4758035" y="899120"/>
                  <a:pt x="4771728" y="780454"/>
                </a:cubicBezTo>
                <a:close/>
                <a:moveTo>
                  <a:pt x="595610" y="670917"/>
                </a:moveTo>
                <a:lnTo>
                  <a:pt x="595610" y="746224"/>
                </a:lnTo>
                <a:lnTo>
                  <a:pt x="629841" y="746224"/>
                </a:lnTo>
                <a:cubicBezTo>
                  <a:pt x="675482" y="750788"/>
                  <a:pt x="696020" y="732532"/>
                  <a:pt x="691456" y="691455"/>
                </a:cubicBezTo>
                <a:lnTo>
                  <a:pt x="691456" y="670917"/>
                </a:lnTo>
                <a:close/>
                <a:moveTo>
                  <a:pt x="266998" y="670917"/>
                </a:moveTo>
                <a:lnTo>
                  <a:pt x="266998" y="746224"/>
                </a:lnTo>
                <a:lnTo>
                  <a:pt x="362843" y="746224"/>
                </a:lnTo>
                <a:lnTo>
                  <a:pt x="362843" y="670917"/>
                </a:lnTo>
                <a:close/>
                <a:moveTo>
                  <a:pt x="2902744" y="417611"/>
                </a:moveTo>
                <a:lnTo>
                  <a:pt x="2902744" y="1109067"/>
                </a:lnTo>
                <a:lnTo>
                  <a:pt x="3060204" y="1109067"/>
                </a:lnTo>
                <a:cubicBezTo>
                  <a:pt x="2978051" y="967581"/>
                  <a:pt x="2939256" y="737096"/>
                  <a:pt x="2943821" y="417611"/>
                </a:cubicBezTo>
                <a:close/>
                <a:moveTo>
                  <a:pt x="2587824" y="417611"/>
                </a:moveTo>
                <a:cubicBezTo>
                  <a:pt x="2583259" y="723404"/>
                  <a:pt x="2542183" y="953889"/>
                  <a:pt x="2464594" y="1109067"/>
                </a:cubicBezTo>
                <a:lnTo>
                  <a:pt x="2622054" y="1109067"/>
                </a:lnTo>
                <a:lnTo>
                  <a:pt x="2622054" y="417611"/>
                </a:lnTo>
                <a:close/>
                <a:moveTo>
                  <a:pt x="4552653" y="301228"/>
                </a:moveTo>
                <a:cubicBezTo>
                  <a:pt x="4475064" y="383381"/>
                  <a:pt x="4381500" y="454124"/>
                  <a:pt x="4271963" y="513457"/>
                </a:cubicBezTo>
                <a:lnTo>
                  <a:pt x="4833343" y="513457"/>
                </a:lnTo>
                <a:cubicBezTo>
                  <a:pt x="4728369" y="454124"/>
                  <a:pt x="4634806" y="383381"/>
                  <a:pt x="4552653" y="301228"/>
                </a:cubicBezTo>
                <a:close/>
                <a:moveTo>
                  <a:pt x="814685" y="260151"/>
                </a:moveTo>
                <a:lnTo>
                  <a:pt x="814685" y="273843"/>
                </a:lnTo>
                <a:cubicBezTo>
                  <a:pt x="823813" y="415329"/>
                  <a:pt x="755353" y="481508"/>
                  <a:pt x="609303" y="472380"/>
                </a:cubicBezTo>
                <a:lnTo>
                  <a:pt x="595610" y="472380"/>
                </a:lnTo>
                <a:lnTo>
                  <a:pt x="595610" y="520303"/>
                </a:lnTo>
                <a:lnTo>
                  <a:pt x="903685" y="520303"/>
                </a:lnTo>
                <a:lnTo>
                  <a:pt x="903685" y="711993"/>
                </a:lnTo>
                <a:cubicBezTo>
                  <a:pt x="908249" y="839787"/>
                  <a:pt x="842070" y="901402"/>
                  <a:pt x="705148" y="896838"/>
                </a:cubicBezTo>
                <a:lnTo>
                  <a:pt x="595610" y="896838"/>
                </a:lnTo>
                <a:lnTo>
                  <a:pt x="595610" y="944761"/>
                </a:lnTo>
                <a:lnTo>
                  <a:pt x="903685" y="944761"/>
                </a:lnTo>
                <a:lnTo>
                  <a:pt x="903685" y="1102221"/>
                </a:lnTo>
                <a:lnTo>
                  <a:pt x="595610" y="1102221"/>
                </a:lnTo>
                <a:lnTo>
                  <a:pt x="595610" y="1163836"/>
                </a:lnTo>
                <a:lnTo>
                  <a:pt x="883146" y="1163836"/>
                </a:lnTo>
                <a:lnTo>
                  <a:pt x="883146" y="1300758"/>
                </a:lnTo>
                <a:lnTo>
                  <a:pt x="595610" y="1300758"/>
                </a:lnTo>
                <a:lnTo>
                  <a:pt x="595610" y="1355526"/>
                </a:lnTo>
                <a:cubicBezTo>
                  <a:pt x="691456" y="1355526"/>
                  <a:pt x="789583" y="1348680"/>
                  <a:pt x="889993" y="1334988"/>
                </a:cubicBezTo>
                <a:cubicBezTo>
                  <a:pt x="931069" y="1234579"/>
                  <a:pt x="958453" y="1129605"/>
                  <a:pt x="972146" y="1020068"/>
                </a:cubicBezTo>
                <a:cubicBezTo>
                  <a:pt x="985838" y="924222"/>
                  <a:pt x="992684" y="759916"/>
                  <a:pt x="992684" y="527149"/>
                </a:cubicBezTo>
                <a:lnTo>
                  <a:pt x="992684" y="417611"/>
                </a:lnTo>
                <a:lnTo>
                  <a:pt x="910531" y="417611"/>
                </a:lnTo>
                <a:lnTo>
                  <a:pt x="910531" y="260151"/>
                </a:lnTo>
                <a:close/>
                <a:moveTo>
                  <a:pt x="383382" y="260151"/>
                </a:moveTo>
                <a:lnTo>
                  <a:pt x="383382" y="321766"/>
                </a:lnTo>
                <a:lnTo>
                  <a:pt x="506611" y="321766"/>
                </a:lnTo>
                <a:cubicBezTo>
                  <a:pt x="556816" y="326330"/>
                  <a:pt x="579636" y="305792"/>
                  <a:pt x="575072" y="260151"/>
                </a:cubicBezTo>
                <a:close/>
                <a:moveTo>
                  <a:pt x="2622054" y="13692"/>
                </a:moveTo>
                <a:lnTo>
                  <a:pt x="2902744" y="13692"/>
                </a:lnTo>
                <a:lnTo>
                  <a:pt x="2902744" y="225921"/>
                </a:lnTo>
                <a:lnTo>
                  <a:pt x="3286125" y="225921"/>
                </a:lnTo>
                <a:lnTo>
                  <a:pt x="3286125" y="417611"/>
                </a:lnTo>
                <a:lnTo>
                  <a:pt x="3176588" y="417611"/>
                </a:lnTo>
                <a:cubicBezTo>
                  <a:pt x="3167460" y="746224"/>
                  <a:pt x="3215382" y="1010940"/>
                  <a:pt x="3320356" y="1211758"/>
                </a:cubicBezTo>
                <a:lnTo>
                  <a:pt x="3320356" y="1430833"/>
                </a:lnTo>
                <a:cubicBezTo>
                  <a:pt x="3219946" y="1339552"/>
                  <a:pt x="3142357" y="1250553"/>
                  <a:pt x="3087588" y="1163836"/>
                </a:cubicBezTo>
                <a:lnTo>
                  <a:pt x="3087588" y="1287065"/>
                </a:lnTo>
                <a:lnTo>
                  <a:pt x="2902744" y="1287065"/>
                </a:lnTo>
                <a:lnTo>
                  <a:pt x="2902744" y="1581447"/>
                </a:lnTo>
                <a:lnTo>
                  <a:pt x="2622054" y="1581447"/>
                </a:lnTo>
                <a:lnTo>
                  <a:pt x="2622054" y="1287065"/>
                </a:lnTo>
                <a:lnTo>
                  <a:pt x="2430363" y="1287065"/>
                </a:lnTo>
                <a:lnTo>
                  <a:pt x="2430363" y="1170682"/>
                </a:lnTo>
                <a:cubicBezTo>
                  <a:pt x="2375595" y="1266527"/>
                  <a:pt x="2302570" y="1353244"/>
                  <a:pt x="2211288" y="1430833"/>
                </a:cubicBezTo>
                <a:lnTo>
                  <a:pt x="2211288" y="1211758"/>
                </a:lnTo>
                <a:cubicBezTo>
                  <a:pt x="2311698" y="1010940"/>
                  <a:pt x="2357339" y="746224"/>
                  <a:pt x="2348210" y="417611"/>
                </a:cubicBezTo>
                <a:lnTo>
                  <a:pt x="2252365" y="417611"/>
                </a:lnTo>
                <a:lnTo>
                  <a:pt x="2252365" y="225921"/>
                </a:lnTo>
                <a:lnTo>
                  <a:pt x="2622054" y="225921"/>
                </a:lnTo>
                <a:close/>
                <a:moveTo>
                  <a:pt x="2019598" y="13692"/>
                </a:moveTo>
                <a:lnTo>
                  <a:pt x="2307134" y="13692"/>
                </a:lnTo>
                <a:cubicBezTo>
                  <a:pt x="2266057" y="187126"/>
                  <a:pt x="2220417" y="319484"/>
                  <a:pt x="2170212" y="410765"/>
                </a:cubicBezTo>
                <a:lnTo>
                  <a:pt x="2170212" y="1581447"/>
                </a:lnTo>
                <a:lnTo>
                  <a:pt x="1896368" y="1581447"/>
                </a:lnTo>
                <a:lnTo>
                  <a:pt x="1896368" y="657225"/>
                </a:lnTo>
                <a:cubicBezTo>
                  <a:pt x="1878112" y="661789"/>
                  <a:pt x="1846163" y="670917"/>
                  <a:pt x="1800523" y="684609"/>
                </a:cubicBezTo>
                <a:cubicBezTo>
                  <a:pt x="1777702" y="689173"/>
                  <a:pt x="1761729" y="693737"/>
                  <a:pt x="1752600" y="698301"/>
                </a:cubicBezTo>
                <a:lnTo>
                  <a:pt x="1752600" y="527149"/>
                </a:lnTo>
                <a:cubicBezTo>
                  <a:pt x="1880394" y="444996"/>
                  <a:pt x="1969393" y="273843"/>
                  <a:pt x="2019598" y="13692"/>
                </a:cubicBezTo>
                <a:close/>
                <a:moveTo>
                  <a:pt x="4395193" y="6846"/>
                </a:moveTo>
                <a:lnTo>
                  <a:pt x="4703267" y="6846"/>
                </a:lnTo>
                <a:cubicBezTo>
                  <a:pt x="4789984" y="203100"/>
                  <a:pt x="4917777" y="351432"/>
                  <a:pt x="5086648" y="451842"/>
                </a:cubicBezTo>
                <a:lnTo>
                  <a:pt x="5086648" y="629840"/>
                </a:lnTo>
                <a:cubicBezTo>
                  <a:pt x="5027315" y="611584"/>
                  <a:pt x="4972546" y="588764"/>
                  <a:pt x="4922342" y="561379"/>
                </a:cubicBezTo>
                <a:lnTo>
                  <a:pt x="4922342" y="711993"/>
                </a:lnTo>
                <a:lnTo>
                  <a:pt x="4176118" y="711993"/>
                </a:lnTo>
                <a:lnTo>
                  <a:pt x="4176118" y="568225"/>
                </a:lnTo>
                <a:cubicBezTo>
                  <a:pt x="4125913" y="586482"/>
                  <a:pt x="4073426" y="607020"/>
                  <a:pt x="4018657" y="629840"/>
                </a:cubicBezTo>
                <a:lnTo>
                  <a:pt x="4018657" y="451842"/>
                </a:lnTo>
                <a:lnTo>
                  <a:pt x="4058372" y="424457"/>
                </a:lnTo>
                <a:lnTo>
                  <a:pt x="4059734" y="424457"/>
                </a:lnTo>
                <a:lnTo>
                  <a:pt x="4059734" y="423518"/>
                </a:lnTo>
                <a:lnTo>
                  <a:pt x="4137180" y="370117"/>
                </a:lnTo>
                <a:cubicBezTo>
                  <a:pt x="4247574" y="278550"/>
                  <a:pt x="4333578" y="157460"/>
                  <a:pt x="4395193" y="6846"/>
                </a:cubicBezTo>
                <a:close/>
                <a:moveTo>
                  <a:pt x="3669506" y="6846"/>
                </a:moveTo>
                <a:lnTo>
                  <a:pt x="3929658" y="6846"/>
                </a:lnTo>
                <a:lnTo>
                  <a:pt x="3929658" y="232767"/>
                </a:lnTo>
                <a:lnTo>
                  <a:pt x="4059734" y="232767"/>
                </a:lnTo>
                <a:lnTo>
                  <a:pt x="4059734" y="423518"/>
                </a:lnTo>
                <a:lnTo>
                  <a:pt x="4058372" y="424457"/>
                </a:lnTo>
                <a:lnTo>
                  <a:pt x="3943350" y="424457"/>
                </a:lnTo>
                <a:cubicBezTo>
                  <a:pt x="3952478" y="538559"/>
                  <a:pt x="3986709" y="659507"/>
                  <a:pt x="4046042" y="787300"/>
                </a:cubicBezTo>
                <a:lnTo>
                  <a:pt x="4046042" y="1047452"/>
                </a:lnTo>
                <a:cubicBezTo>
                  <a:pt x="4023222" y="1020068"/>
                  <a:pt x="3993555" y="981273"/>
                  <a:pt x="3957043" y="931069"/>
                </a:cubicBezTo>
                <a:cubicBezTo>
                  <a:pt x="3943350" y="912812"/>
                  <a:pt x="3934222" y="899120"/>
                  <a:pt x="3929658" y="889992"/>
                </a:cubicBezTo>
                <a:lnTo>
                  <a:pt x="3929658" y="1581447"/>
                </a:lnTo>
                <a:lnTo>
                  <a:pt x="3669506" y="1581447"/>
                </a:lnTo>
                <a:lnTo>
                  <a:pt x="3669506" y="999529"/>
                </a:lnTo>
                <a:cubicBezTo>
                  <a:pt x="3628430" y="1090811"/>
                  <a:pt x="3580507" y="1177528"/>
                  <a:pt x="3525738" y="1259681"/>
                </a:cubicBezTo>
                <a:lnTo>
                  <a:pt x="3525738" y="965299"/>
                </a:lnTo>
                <a:cubicBezTo>
                  <a:pt x="3589635" y="791865"/>
                  <a:pt x="3635276" y="611584"/>
                  <a:pt x="3662660" y="424457"/>
                </a:cubicBezTo>
                <a:lnTo>
                  <a:pt x="3525738" y="424457"/>
                </a:lnTo>
                <a:lnTo>
                  <a:pt x="3525738" y="232767"/>
                </a:lnTo>
                <a:lnTo>
                  <a:pt x="3669506" y="232767"/>
                </a:lnTo>
                <a:close/>
                <a:moveTo>
                  <a:pt x="150614" y="0"/>
                </a:moveTo>
                <a:lnTo>
                  <a:pt x="383382" y="0"/>
                </a:lnTo>
                <a:lnTo>
                  <a:pt x="383382" y="75307"/>
                </a:lnTo>
                <a:lnTo>
                  <a:pt x="575072" y="75307"/>
                </a:lnTo>
                <a:lnTo>
                  <a:pt x="575072" y="0"/>
                </a:lnTo>
                <a:lnTo>
                  <a:pt x="814685" y="0"/>
                </a:lnTo>
                <a:lnTo>
                  <a:pt x="814685" y="75307"/>
                </a:lnTo>
                <a:lnTo>
                  <a:pt x="931069" y="75307"/>
                </a:lnTo>
                <a:lnTo>
                  <a:pt x="931069" y="225921"/>
                </a:lnTo>
                <a:lnTo>
                  <a:pt x="992684" y="225921"/>
                </a:lnTo>
                <a:lnTo>
                  <a:pt x="992684" y="0"/>
                </a:lnTo>
                <a:lnTo>
                  <a:pt x="1245989" y="0"/>
                </a:lnTo>
                <a:lnTo>
                  <a:pt x="1245989" y="225921"/>
                </a:lnTo>
                <a:lnTo>
                  <a:pt x="1554064" y="225921"/>
                </a:lnTo>
                <a:lnTo>
                  <a:pt x="1554064" y="1334988"/>
                </a:lnTo>
                <a:cubicBezTo>
                  <a:pt x="1558628" y="1494730"/>
                  <a:pt x="1485603" y="1570037"/>
                  <a:pt x="1334988" y="1560909"/>
                </a:cubicBezTo>
                <a:lnTo>
                  <a:pt x="1170682" y="1560909"/>
                </a:lnTo>
                <a:lnTo>
                  <a:pt x="1170682" y="1389757"/>
                </a:lnTo>
                <a:lnTo>
                  <a:pt x="1225451" y="1389757"/>
                </a:lnTo>
                <a:cubicBezTo>
                  <a:pt x="1280220" y="1394321"/>
                  <a:pt x="1305322" y="1369219"/>
                  <a:pt x="1300758" y="1314450"/>
                </a:cubicBezTo>
                <a:lnTo>
                  <a:pt x="1300758" y="417611"/>
                </a:lnTo>
                <a:lnTo>
                  <a:pt x="1245989" y="417611"/>
                </a:lnTo>
                <a:cubicBezTo>
                  <a:pt x="1245989" y="759916"/>
                  <a:pt x="1223169" y="1006376"/>
                  <a:pt x="1177529" y="1156990"/>
                </a:cubicBezTo>
                <a:cubicBezTo>
                  <a:pt x="1131888" y="1312168"/>
                  <a:pt x="1033760" y="1458218"/>
                  <a:pt x="883146" y="1595140"/>
                </a:cubicBezTo>
                <a:lnTo>
                  <a:pt x="883146" y="1478756"/>
                </a:lnTo>
                <a:cubicBezTo>
                  <a:pt x="709712" y="1501576"/>
                  <a:pt x="563662" y="1515269"/>
                  <a:pt x="444996" y="1519833"/>
                </a:cubicBezTo>
                <a:cubicBezTo>
                  <a:pt x="326331" y="1528961"/>
                  <a:pt x="177999" y="1533525"/>
                  <a:pt x="0" y="1533525"/>
                </a:cubicBezTo>
                <a:lnTo>
                  <a:pt x="0" y="1369219"/>
                </a:lnTo>
                <a:cubicBezTo>
                  <a:pt x="132358" y="1369219"/>
                  <a:pt x="253306" y="1366936"/>
                  <a:pt x="362843" y="1362372"/>
                </a:cubicBezTo>
                <a:lnTo>
                  <a:pt x="362843" y="1300758"/>
                </a:lnTo>
                <a:lnTo>
                  <a:pt x="61615" y="1300758"/>
                </a:lnTo>
                <a:lnTo>
                  <a:pt x="61615" y="1163836"/>
                </a:lnTo>
                <a:lnTo>
                  <a:pt x="362843" y="1163836"/>
                </a:lnTo>
                <a:lnTo>
                  <a:pt x="362843" y="1102221"/>
                </a:lnTo>
                <a:lnTo>
                  <a:pt x="41077" y="1102221"/>
                </a:lnTo>
                <a:lnTo>
                  <a:pt x="41077" y="944761"/>
                </a:lnTo>
                <a:lnTo>
                  <a:pt x="362843" y="944761"/>
                </a:lnTo>
                <a:lnTo>
                  <a:pt x="362843" y="896838"/>
                </a:lnTo>
                <a:lnTo>
                  <a:pt x="54769" y="896838"/>
                </a:lnTo>
                <a:lnTo>
                  <a:pt x="54769" y="520303"/>
                </a:lnTo>
                <a:lnTo>
                  <a:pt x="362843" y="520303"/>
                </a:lnTo>
                <a:lnTo>
                  <a:pt x="362843" y="472380"/>
                </a:lnTo>
                <a:lnTo>
                  <a:pt x="150614" y="472380"/>
                </a:lnTo>
                <a:lnTo>
                  <a:pt x="150614" y="260151"/>
                </a:lnTo>
                <a:lnTo>
                  <a:pt x="6846" y="260151"/>
                </a:lnTo>
                <a:lnTo>
                  <a:pt x="6846" y="75307"/>
                </a:lnTo>
                <a:lnTo>
                  <a:pt x="150614" y="753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8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1000" y="4964624"/>
            <a:ext cx="5638800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积极主动寻求高质量医疗保健和慢性病护理，把很多疾病扼杀在摇篮里。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491452" y="4964624"/>
            <a:ext cx="52768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491452" y="6145724"/>
            <a:ext cx="52768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91452" y="990600"/>
            <a:ext cx="52768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7402" y="1177290"/>
            <a:ext cx="5547048" cy="5699760"/>
          </a:xfrm>
          <a:prstGeom prst="rect">
            <a:avLst/>
          </a:prstGeom>
        </p:spPr>
      </p:pic>
      <p:sp>
        <p:nvSpPr>
          <p:cNvPr id="25" name="任意多边形 24"/>
          <p:cNvSpPr/>
          <p:nvPr/>
        </p:nvSpPr>
        <p:spPr>
          <a:xfrm>
            <a:off x="463849" y="3358315"/>
            <a:ext cx="1249859" cy="1241636"/>
          </a:xfrm>
          <a:custGeom>
            <a:avLst/>
            <a:gdLst/>
            <a:ahLst/>
            <a:cxnLst/>
            <a:rect l="l" t="t" r="r" b="b"/>
            <a:pathLst>
              <a:path w="1249859" h="1241636">
                <a:moveTo>
                  <a:pt x="468697" y="0"/>
                </a:moveTo>
                <a:lnTo>
                  <a:pt x="789384" y="0"/>
                </a:lnTo>
                <a:lnTo>
                  <a:pt x="789384" y="485142"/>
                </a:lnTo>
                <a:lnTo>
                  <a:pt x="1249859" y="485142"/>
                </a:lnTo>
                <a:lnTo>
                  <a:pt x="1249859" y="731825"/>
                </a:lnTo>
                <a:lnTo>
                  <a:pt x="789384" y="731825"/>
                </a:lnTo>
                <a:lnTo>
                  <a:pt x="789384" y="1241636"/>
                </a:lnTo>
                <a:lnTo>
                  <a:pt x="468697" y="1241636"/>
                </a:lnTo>
                <a:lnTo>
                  <a:pt x="468697" y="731825"/>
                </a:lnTo>
                <a:lnTo>
                  <a:pt x="0" y="731825"/>
                </a:lnTo>
                <a:lnTo>
                  <a:pt x="0" y="485142"/>
                </a:lnTo>
                <a:lnTo>
                  <a:pt x="468697" y="4851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72835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5000">
        <p15:prstTrans prst="pageCurlDoubl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AFC5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A2B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文本框 131"/>
          <p:cNvSpPr txBox="1"/>
          <p:nvPr/>
        </p:nvSpPr>
        <p:spPr>
          <a:xfrm>
            <a:off x="7972448" y="3367097"/>
            <a:ext cx="3833328" cy="1309315"/>
          </a:xfrm>
          <a:custGeom>
            <a:avLst/>
            <a:gdLst/>
            <a:ahLst/>
            <a:cxnLst/>
            <a:rect l="l" t="t" r="r" b="b"/>
            <a:pathLst>
              <a:path w="3833328" h="1309315">
                <a:moveTo>
                  <a:pt x="1034392" y="1013296"/>
                </a:moveTo>
                <a:lnTo>
                  <a:pt x="1307641" y="1013296"/>
                </a:lnTo>
                <a:lnTo>
                  <a:pt x="1307641" y="1280852"/>
                </a:lnTo>
                <a:lnTo>
                  <a:pt x="1034392" y="1280852"/>
                </a:lnTo>
                <a:close/>
                <a:moveTo>
                  <a:pt x="1901242" y="745740"/>
                </a:moveTo>
                <a:cubicBezTo>
                  <a:pt x="1772208" y="779896"/>
                  <a:pt x="1707691" y="848208"/>
                  <a:pt x="1707691" y="950677"/>
                </a:cubicBezTo>
                <a:cubicBezTo>
                  <a:pt x="1715281" y="1064530"/>
                  <a:pt x="1781696" y="1125252"/>
                  <a:pt x="1906934" y="1132842"/>
                </a:cubicBezTo>
                <a:cubicBezTo>
                  <a:pt x="2035968" y="1129047"/>
                  <a:pt x="2102383" y="1070223"/>
                  <a:pt x="2106178" y="956369"/>
                </a:cubicBezTo>
                <a:cubicBezTo>
                  <a:pt x="2106178" y="846311"/>
                  <a:pt x="2037866" y="776101"/>
                  <a:pt x="1901242" y="745740"/>
                </a:cubicBezTo>
                <a:close/>
                <a:moveTo>
                  <a:pt x="2928193" y="592038"/>
                </a:moveTo>
                <a:lnTo>
                  <a:pt x="2928193" y="859594"/>
                </a:lnTo>
                <a:lnTo>
                  <a:pt x="3138822" y="859594"/>
                </a:lnTo>
                <a:lnTo>
                  <a:pt x="3138822" y="592038"/>
                </a:lnTo>
                <a:close/>
                <a:moveTo>
                  <a:pt x="2933886" y="261863"/>
                </a:moveTo>
                <a:cubicBezTo>
                  <a:pt x="2888344" y="326380"/>
                  <a:pt x="2829520" y="381409"/>
                  <a:pt x="2757413" y="426950"/>
                </a:cubicBezTo>
                <a:lnTo>
                  <a:pt x="3138822" y="426950"/>
                </a:lnTo>
                <a:lnTo>
                  <a:pt x="3138822" y="261863"/>
                </a:lnTo>
                <a:close/>
                <a:moveTo>
                  <a:pt x="1912627" y="199243"/>
                </a:moveTo>
                <a:cubicBezTo>
                  <a:pt x="1802569" y="206833"/>
                  <a:pt x="1743744" y="258068"/>
                  <a:pt x="1736154" y="352945"/>
                </a:cubicBezTo>
                <a:cubicBezTo>
                  <a:pt x="1732359" y="444028"/>
                  <a:pt x="1791183" y="504750"/>
                  <a:pt x="1912627" y="535111"/>
                </a:cubicBezTo>
                <a:cubicBezTo>
                  <a:pt x="2026480" y="504750"/>
                  <a:pt x="2085305" y="445926"/>
                  <a:pt x="2089100" y="358638"/>
                </a:cubicBezTo>
                <a:cubicBezTo>
                  <a:pt x="2085305" y="256170"/>
                  <a:pt x="2026480" y="203038"/>
                  <a:pt x="1912627" y="199243"/>
                </a:cubicBezTo>
                <a:close/>
                <a:moveTo>
                  <a:pt x="1912627" y="22770"/>
                </a:moveTo>
                <a:cubicBezTo>
                  <a:pt x="2189671" y="34156"/>
                  <a:pt x="2339578" y="144214"/>
                  <a:pt x="2362348" y="352945"/>
                </a:cubicBezTo>
                <a:cubicBezTo>
                  <a:pt x="2362348" y="493365"/>
                  <a:pt x="2273163" y="588243"/>
                  <a:pt x="2094793" y="637579"/>
                </a:cubicBezTo>
                <a:cubicBezTo>
                  <a:pt x="2288344" y="679326"/>
                  <a:pt x="2385119" y="779896"/>
                  <a:pt x="2385119" y="939291"/>
                </a:cubicBezTo>
                <a:cubicBezTo>
                  <a:pt x="2381324" y="1174588"/>
                  <a:pt x="2220032" y="1294135"/>
                  <a:pt x="1901242" y="1297930"/>
                </a:cubicBezTo>
                <a:cubicBezTo>
                  <a:pt x="1593837" y="1290340"/>
                  <a:pt x="1436340" y="1174588"/>
                  <a:pt x="1428750" y="950677"/>
                </a:cubicBezTo>
                <a:cubicBezTo>
                  <a:pt x="1436340" y="791282"/>
                  <a:pt x="1527423" y="686916"/>
                  <a:pt x="1701998" y="637579"/>
                </a:cubicBezTo>
                <a:cubicBezTo>
                  <a:pt x="1542603" y="595833"/>
                  <a:pt x="1462906" y="500955"/>
                  <a:pt x="1462906" y="352945"/>
                </a:cubicBezTo>
                <a:cubicBezTo>
                  <a:pt x="1485676" y="144214"/>
                  <a:pt x="1635584" y="34156"/>
                  <a:pt x="1912627" y="22770"/>
                </a:cubicBezTo>
                <a:close/>
                <a:moveTo>
                  <a:pt x="483877" y="22770"/>
                </a:moveTo>
                <a:cubicBezTo>
                  <a:pt x="760921" y="30361"/>
                  <a:pt x="905135" y="148009"/>
                  <a:pt x="916521" y="375716"/>
                </a:cubicBezTo>
                <a:cubicBezTo>
                  <a:pt x="927906" y="538906"/>
                  <a:pt x="834926" y="679326"/>
                  <a:pt x="637580" y="796974"/>
                </a:cubicBezTo>
                <a:cubicBezTo>
                  <a:pt x="463004" y="899442"/>
                  <a:pt x="343458" y="1003808"/>
                  <a:pt x="278941" y="1110071"/>
                </a:cubicBezTo>
                <a:lnTo>
                  <a:pt x="910828" y="1110071"/>
                </a:lnTo>
                <a:lnTo>
                  <a:pt x="910828" y="1269466"/>
                </a:lnTo>
                <a:lnTo>
                  <a:pt x="5693" y="1269466"/>
                </a:lnTo>
                <a:lnTo>
                  <a:pt x="5693" y="1104379"/>
                </a:lnTo>
                <a:cubicBezTo>
                  <a:pt x="85390" y="967755"/>
                  <a:pt x="204936" y="840618"/>
                  <a:pt x="364331" y="722969"/>
                </a:cubicBezTo>
                <a:cubicBezTo>
                  <a:pt x="561677" y="582550"/>
                  <a:pt x="654658" y="470594"/>
                  <a:pt x="643272" y="387102"/>
                </a:cubicBezTo>
                <a:cubicBezTo>
                  <a:pt x="643272" y="258068"/>
                  <a:pt x="584448" y="195448"/>
                  <a:pt x="466799" y="199243"/>
                </a:cubicBezTo>
                <a:cubicBezTo>
                  <a:pt x="345356" y="203038"/>
                  <a:pt x="275146" y="282736"/>
                  <a:pt x="256170" y="438336"/>
                </a:cubicBezTo>
                <a:lnTo>
                  <a:pt x="0" y="438336"/>
                </a:lnTo>
                <a:cubicBezTo>
                  <a:pt x="49337" y="165087"/>
                  <a:pt x="210629" y="26565"/>
                  <a:pt x="483877" y="22770"/>
                </a:cubicBezTo>
                <a:close/>
                <a:moveTo>
                  <a:pt x="2785876" y="0"/>
                </a:moveTo>
                <a:lnTo>
                  <a:pt x="3042046" y="0"/>
                </a:lnTo>
                <a:cubicBezTo>
                  <a:pt x="3038252" y="11385"/>
                  <a:pt x="3034456" y="24668"/>
                  <a:pt x="3030661" y="39848"/>
                </a:cubicBezTo>
                <a:cubicBezTo>
                  <a:pt x="3023071" y="62619"/>
                  <a:pt x="3017378" y="79697"/>
                  <a:pt x="3013583" y="91082"/>
                </a:cubicBezTo>
                <a:lnTo>
                  <a:pt x="3787787" y="91082"/>
                </a:lnTo>
                <a:lnTo>
                  <a:pt x="3787787" y="261863"/>
                </a:lnTo>
                <a:lnTo>
                  <a:pt x="3400685" y="261863"/>
                </a:lnTo>
                <a:lnTo>
                  <a:pt x="3400685" y="426950"/>
                </a:lnTo>
                <a:lnTo>
                  <a:pt x="3753631" y="426950"/>
                </a:lnTo>
                <a:lnTo>
                  <a:pt x="3753631" y="592038"/>
                </a:lnTo>
                <a:lnTo>
                  <a:pt x="3400685" y="592038"/>
                </a:lnTo>
                <a:lnTo>
                  <a:pt x="3400685" y="859594"/>
                </a:lnTo>
                <a:lnTo>
                  <a:pt x="3833328" y="859594"/>
                </a:lnTo>
                <a:lnTo>
                  <a:pt x="3833328" y="1024681"/>
                </a:lnTo>
                <a:lnTo>
                  <a:pt x="3400685" y="1024681"/>
                </a:lnTo>
                <a:lnTo>
                  <a:pt x="3400685" y="1309315"/>
                </a:lnTo>
                <a:lnTo>
                  <a:pt x="3138822" y="1309315"/>
                </a:lnTo>
                <a:lnTo>
                  <a:pt x="3138822" y="1024681"/>
                </a:lnTo>
                <a:lnTo>
                  <a:pt x="2518320" y="1024681"/>
                </a:lnTo>
                <a:lnTo>
                  <a:pt x="2518320" y="859594"/>
                </a:lnTo>
                <a:lnTo>
                  <a:pt x="2689101" y="859594"/>
                </a:lnTo>
                <a:lnTo>
                  <a:pt x="2689101" y="461106"/>
                </a:lnTo>
                <a:cubicBezTo>
                  <a:pt x="2647354" y="483877"/>
                  <a:pt x="2598018" y="502853"/>
                  <a:pt x="2541091" y="518033"/>
                </a:cubicBezTo>
                <a:lnTo>
                  <a:pt x="2541091" y="364331"/>
                </a:lnTo>
                <a:cubicBezTo>
                  <a:pt x="2662535" y="288429"/>
                  <a:pt x="2744130" y="166985"/>
                  <a:pt x="278587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500" dirty="0">
              <a:solidFill>
                <a:schemeClr val="bg1">
                  <a:lumMod val="9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6517453" y="1235750"/>
            <a:ext cx="5045757" cy="1581448"/>
          </a:xfrm>
          <a:custGeom>
            <a:avLst/>
            <a:gdLst/>
            <a:ahLst/>
            <a:cxnLst/>
            <a:rect l="l" t="t" r="r" b="b"/>
            <a:pathLst>
              <a:path w="5045757" h="1581448">
                <a:moveTo>
                  <a:pt x="4319886" y="1020068"/>
                </a:moveTo>
                <a:lnTo>
                  <a:pt x="4319886" y="1355526"/>
                </a:lnTo>
                <a:lnTo>
                  <a:pt x="4682728" y="1355526"/>
                </a:lnTo>
                <a:cubicBezTo>
                  <a:pt x="4742062" y="1360090"/>
                  <a:pt x="4769446" y="1328142"/>
                  <a:pt x="4764882" y="1259681"/>
                </a:cubicBezTo>
                <a:lnTo>
                  <a:pt x="4764882" y="1020068"/>
                </a:lnTo>
                <a:close/>
                <a:moveTo>
                  <a:pt x="4039196" y="821531"/>
                </a:moveTo>
                <a:lnTo>
                  <a:pt x="5045572" y="821531"/>
                </a:lnTo>
                <a:lnTo>
                  <a:pt x="5045572" y="1273373"/>
                </a:lnTo>
                <a:cubicBezTo>
                  <a:pt x="5050136" y="1446808"/>
                  <a:pt x="4970264" y="1533525"/>
                  <a:pt x="4805958" y="1533525"/>
                </a:cubicBezTo>
                <a:lnTo>
                  <a:pt x="4039196" y="1533525"/>
                </a:lnTo>
                <a:close/>
                <a:moveTo>
                  <a:pt x="4360962" y="287536"/>
                </a:moveTo>
                <a:lnTo>
                  <a:pt x="4360962" y="527149"/>
                </a:lnTo>
                <a:lnTo>
                  <a:pt x="4641652" y="527149"/>
                </a:lnTo>
                <a:cubicBezTo>
                  <a:pt x="4700985" y="531713"/>
                  <a:pt x="4728369" y="502047"/>
                  <a:pt x="4723805" y="438150"/>
                </a:cubicBezTo>
                <a:lnTo>
                  <a:pt x="4723805" y="287536"/>
                </a:lnTo>
                <a:close/>
                <a:moveTo>
                  <a:pt x="3046512" y="150614"/>
                </a:moveTo>
                <a:lnTo>
                  <a:pt x="3299817" y="150614"/>
                </a:lnTo>
                <a:cubicBezTo>
                  <a:pt x="3286125" y="251023"/>
                  <a:pt x="3251895" y="369689"/>
                  <a:pt x="3197126" y="506611"/>
                </a:cubicBezTo>
                <a:lnTo>
                  <a:pt x="2971205" y="506611"/>
                </a:lnTo>
                <a:cubicBezTo>
                  <a:pt x="3003154" y="397073"/>
                  <a:pt x="3028256" y="278408"/>
                  <a:pt x="3046512" y="150614"/>
                </a:cubicBezTo>
                <a:close/>
                <a:moveTo>
                  <a:pt x="2266057" y="143768"/>
                </a:moveTo>
                <a:lnTo>
                  <a:pt x="2519363" y="143768"/>
                </a:lnTo>
                <a:cubicBezTo>
                  <a:pt x="2528491" y="248741"/>
                  <a:pt x="2553593" y="367407"/>
                  <a:pt x="2594670" y="499765"/>
                </a:cubicBezTo>
                <a:lnTo>
                  <a:pt x="2361902" y="499765"/>
                </a:lnTo>
                <a:cubicBezTo>
                  <a:pt x="2316262" y="399355"/>
                  <a:pt x="2284313" y="280690"/>
                  <a:pt x="2266057" y="143768"/>
                </a:cubicBezTo>
                <a:close/>
                <a:moveTo>
                  <a:pt x="4093964" y="95845"/>
                </a:moveTo>
                <a:lnTo>
                  <a:pt x="4997648" y="95845"/>
                </a:lnTo>
                <a:lnTo>
                  <a:pt x="4997648" y="465534"/>
                </a:lnTo>
                <a:cubicBezTo>
                  <a:pt x="4997648" y="638969"/>
                  <a:pt x="4915496" y="725686"/>
                  <a:pt x="4751189" y="725686"/>
                </a:cubicBezTo>
                <a:lnTo>
                  <a:pt x="4093964" y="725686"/>
                </a:lnTo>
                <a:close/>
                <a:moveTo>
                  <a:pt x="1129606" y="34230"/>
                </a:moveTo>
                <a:lnTo>
                  <a:pt x="1376065" y="34230"/>
                </a:lnTo>
                <a:cubicBezTo>
                  <a:pt x="1412578" y="98127"/>
                  <a:pt x="1444526" y="187126"/>
                  <a:pt x="1471911" y="301228"/>
                </a:cubicBezTo>
                <a:lnTo>
                  <a:pt x="1204913" y="301228"/>
                </a:lnTo>
                <a:cubicBezTo>
                  <a:pt x="1191221" y="205383"/>
                  <a:pt x="1166118" y="116383"/>
                  <a:pt x="1129606" y="34230"/>
                </a:cubicBezTo>
                <a:close/>
                <a:moveTo>
                  <a:pt x="3779044" y="6846"/>
                </a:moveTo>
                <a:lnTo>
                  <a:pt x="4073426" y="6846"/>
                </a:lnTo>
                <a:cubicBezTo>
                  <a:pt x="4032350" y="162024"/>
                  <a:pt x="3984426" y="285254"/>
                  <a:pt x="3929658" y="376535"/>
                </a:cubicBezTo>
                <a:lnTo>
                  <a:pt x="3929658" y="1581448"/>
                </a:lnTo>
                <a:lnTo>
                  <a:pt x="3635276" y="1581448"/>
                </a:lnTo>
                <a:lnTo>
                  <a:pt x="3635276" y="629840"/>
                </a:lnTo>
                <a:cubicBezTo>
                  <a:pt x="3630712" y="629840"/>
                  <a:pt x="3619302" y="634404"/>
                  <a:pt x="3601046" y="643533"/>
                </a:cubicBezTo>
                <a:cubicBezTo>
                  <a:pt x="3559969" y="657225"/>
                  <a:pt x="3525738" y="666353"/>
                  <a:pt x="3498354" y="670917"/>
                </a:cubicBezTo>
                <a:lnTo>
                  <a:pt x="3498354" y="499765"/>
                </a:lnTo>
                <a:cubicBezTo>
                  <a:pt x="3630712" y="422176"/>
                  <a:pt x="3724275" y="257869"/>
                  <a:pt x="3779044" y="6846"/>
                </a:cubicBezTo>
                <a:close/>
                <a:moveTo>
                  <a:pt x="2005906" y="6846"/>
                </a:moveTo>
                <a:lnTo>
                  <a:pt x="2286596" y="6846"/>
                </a:lnTo>
                <a:cubicBezTo>
                  <a:pt x="2259211" y="143768"/>
                  <a:pt x="2224981" y="257869"/>
                  <a:pt x="2183904" y="349151"/>
                </a:cubicBezTo>
                <a:lnTo>
                  <a:pt x="2183904" y="1574601"/>
                </a:lnTo>
                <a:lnTo>
                  <a:pt x="1903214" y="1574601"/>
                </a:lnTo>
                <a:lnTo>
                  <a:pt x="1903214" y="636687"/>
                </a:lnTo>
                <a:cubicBezTo>
                  <a:pt x="1853010" y="659507"/>
                  <a:pt x="1800523" y="677763"/>
                  <a:pt x="1745754" y="691455"/>
                </a:cubicBezTo>
                <a:lnTo>
                  <a:pt x="1745754" y="520303"/>
                </a:lnTo>
                <a:cubicBezTo>
                  <a:pt x="1878112" y="429022"/>
                  <a:pt x="1964829" y="257869"/>
                  <a:pt x="2005906" y="6846"/>
                </a:cubicBezTo>
                <a:close/>
                <a:moveTo>
                  <a:pt x="1067991" y="6846"/>
                </a:moveTo>
                <a:cubicBezTo>
                  <a:pt x="1067991" y="116383"/>
                  <a:pt x="1067991" y="225921"/>
                  <a:pt x="1067991" y="335458"/>
                </a:cubicBezTo>
                <a:lnTo>
                  <a:pt x="1567756" y="335458"/>
                </a:lnTo>
                <a:lnTo>
                  <a:pt x="1567756" y="527149"/>
                </a:lnTo>
                <a:lnTo>
                  <a:pt x="1074837" y="527149"/>
                </a:lnTo>
                <a:cubicBezTo>
                  <a:pt x="1083965" y="664071"/>
                  <a:pt x="1095375" y="794147"/>
                  <a:pt x="1109068" y="917376"/>
                </a:cubicBezTo>
                <a:cubicBezTo>
                  <a:pt x="1168400" y="839787"/>
                  <a:pt x="1225451" y="743942"/>
                  <a:pt x="1280220" y="629840"/>
                </a:cubicBezTo>
                <a:lnTo>
                  <a:pt x="1560910" y="629840"/>
                </a:lnTo>
                <a:cubicBezTo>
                  <a:pt x="1469629" y="876300"/>
                  <a:pt x="1337271" y="1061144"/>
                  <a:pt x="1163836" y="1184374"/>
                </a:cubicBezTo>
                <a:cubicBezTo>
                  <a:pt x="1200349" y="1316732"/>
                  <a:pt x="1255118" y="1382911"/>
                  <a:pt x="1328143" y="1382911"/>
                </a:cubicBezTo>
                <a:cubicBezTo>
                  <a:pt x="1382911" y="1382911"/>
                  <a:pt x="1408014" y="1350962"/>
                  <a:pt x="1403450" y="1287066"/>
                </a:cubicBezTo>
                <a:lnTo>
                  <a:pt x="1608833" y="1287066"/>
                </a:lnTo>
                <a:cubicBezTo>
                  <a:pt x="1608833" y="1478756"/>
                  <a:pt x="1519833" y="1574601"/>
                  <a:pt x="1341835" y="1574601"/>
                </a:cubicBezTo>
                <a:cubicBezTo>
                  <a:pt x="1163836" y="1574601"/>
                  <a:pt x="1031479" y="1487884"/>
                  <a:pt x="944761" y="1314450"/>
                </a:cubicBezTo>
                <a:cubicBezTo>
                  <a:pt x="839788" y="1364655"/>
                  <a:pt x="718840" y="1405731"/>
                  <a:pt x="581918" y="1437680"/>
                </a:cubicBezTo>
                <a:lnTo>
                  <a:pt x="581918" y="1252835"/>
                </a:lnTo>
                <a:cubicBezTo>
                  <a:pt x="691456" y="1211758"/>
                  <a:pt x="787301" y="1166118"/>
                  <a:pt x="869454" y="1115913"/>
                </a:cubicBezTo>
                <a:cubicBezTo>
                  <a:pt x="869454" y="1102221"/>
                  <a:pt x="864890" y="1081683"/>
                  <a:pt x="855762" y="1054298"/>
                </a:cubicBezTo>
                <a:cubicBezTo>
                  <a:pt x="851198" y="1026914"/>
                  <a:pt x="846634" y="1006376"/>
                  <a:pt x="842070" y="992683"/>
                </a:cubicBezTo>
                <a:cubicBezTo>
                  <a:pt x="819250" y="860326"/>
                  <a:pt x="800993" y="705147"/>
                  <a:pt x="787301" y="527149"/>
                </a:cubicBezTo>
                <a:lnTo>
                  <a:pt x="650379" y="527149"/>
                </a:lnTo>
                <a:lnTo>
                  <a:pt x="650379" y="335458"/>
                </a:lnTo>
                <a:lnTo>
                  <a:pt x="780455" y="335458"/>
                </a:lnTo>
                <a:cubicBezTo>
                  <a:pt x="780455" y="303510"/>
                  <a:pt x="780455" y="251023"/>
                  <a:pt x="780455" y="177998"/>
                </a:cubicBezTo>
                <a:cubicBezTo>
                  <a:pt x="775891" y="104973"/>
                  <a:pt x="773609" y="50204"/>
                  <a:pt x="773609" y="13692"/>
                </a:cubicBezTo>
                <a:close/>
                <a:moveTo>
                  <a:pt x="2628900" y="0"/>
                </a:moveTo>
                <a:lnTo>
                  <a:pt x="2930128" y="0"/>
                </a:lnTo>
                <a:lnTo>
                  <a:pt x="2930128" y="602456"/>
                </a:lnTo>
                <a:lnTo>
                  <a:pt x="3306664" y="602456"/>
                </a:lnTo>
                <a:lnTo>
                  <a:pt x="3306664" y="800993"/>
                </a:lnTo>
                <a:lnTo>
                  <a:pt x="2930128" y="800993"/>
                </a:lnTo>
                <a:lnTo>
                  <a:pt x="2930128" y="999530"/>
                </a:lnTo>
                <a:lnTo>
                  <a:pt x="3347740" y="999530"/>
                </a:lnTo>
                <a:lnTo>
                  <a:pt x="3347740" y="1198066"/>
                </a:lnTo>
                <a:lnTo>
                  <a:pt x="2930128" y="1198066"/>
                </a:lnTo>
                <a:lnTo>
                  <a:pt x="2930128" y="1574601"/>
                </a:lnTo>
                <a:lnTo>
                  <a:pt x="2628900" y="1574601"/>
                </a:lnTo>
                <a:lnTo>
                  <a:pt x="2628900" y="1198066"/>
                </a:lnTo>
                <a:lnTo>
                  <a:pt x="2218134" y="1198066"/>
                </a:lnTo>
                <a:lnTo>
                  <a:pt x="2218134" y="999530"/>
                </a:lnTo>
                <a:lnTo>
                  <a:pt x="2628900" y="999530"/>
                </a:lnTo>
                <a:lnTo>
                  <a:pt x="2628900" y="800993"/>
                </a:lnTo>
                <a:lnTo>
                  <a:pt x="2259211" y="800993"/>
                </a:lnTo>
                <a:lnTo>
                  <a:pt x="2259211" y="602456"/>
                </a:lnTo>
                <a:lnTo>
                  <a:pt x="2628900" y="602456"/>
                </a:lnTo>
                <a:close/>
                <a:moveTo>
                  <a:pt x="184845" y="0"/>
                </a:moveTo>
                <a:lnTo>
                  <a:pt x="479227" y="0"/>
                </a:lnTo>
                <a:lnTo>
                  <a:pt x="479227" y="212229"/>
                </a:lnTo>
                <a:lnTo>
                  <a:pt x="622995" y="212229"/>
                </a:lnTo>
                <a:lnTo>
                  <a:pt x="622995" y="403919"/>
                </a:lnTo>
                <a:lnTo>
                  <a:pt x="479227" y="403919"/>
                </a:lnTo>
                <a:lnTo>
                  <a:pt x="479227" y="698301"/>
                </a:lnTo>
                <a:cubicBezTo>
                  <a:pt x="524868" y="684609"/>
                  <a:pt x="577354" y="670917"/>
                  <a:pt x="636687" y="657225"/>
                </a:cubicBezTo>
                <a:lnTo>
                  <a:pt x="636687" y="848915"/>
                </a:lnTo>
                <a:cubicBezTo>
                  <a:pt x="581918" y="867172"/>
                  <a:pt x="529432" y="887710"/>
                  <a:pt x="479227" y="910530"/>
                </a:cubicBezTo>
                <a:lnTo>
                  <a:pt x="479227" y="1362373"/>
                </a:lnTo>
                <a:cubicBezTo>
                  <a:pt x="483791" y="1503858"/>
                  <a:pt x="406202" y="1572319"/>
                  <a:pt x="246460" y="1567755"/>
                </a:cubicBezTo>
                <a:lnTo>
                  <a:pt x="61615" y="1567755"/>
                </a:lnTo>
                <a:lnTo>
                  <a:pt x="61615" y="1389757"/>
                </a:lnTo>
                <a:lnTo>
                  <a:pt x="136922" y="1389757"/>
                </a:lnTo>
                <a:cubicBezTo>
                  <a:pt x="173435" y="1394321"/>
                  <a:pt x="189409" y="1373783"/>
                  <a:pt x="184845" y="1328142"/>
                </a:cubicBezTo>
                <a:lnTo>
                  <a:pt x="184845" y="978991"/>
                </a:lnTo>
                <a:cubicBezTo>
                  <a:pt x="130076" y="992683"/>
                  <a:pt x="68461" y="1001812"/>
                  <a:pt x="0" y="1006376"/>
                </a:cubicBezTo>
                <a:lnTo>
                  <a:pt x="0" y="766762"/>
                </a:lnTo>
                <a:cubicBezTo>
                  <a:pt x="13693" y="766762"/>
                  <a:pt x="34231" y="764480"/>
                  <a:pt x="61615" y="759916"/>
                </a:cubicBezTo>
                <a:cubicBezTo>
                  <a:pt x="116384" y="759916"/>
                  <a:pt x="157461" y="755352"/>
                  <a:pt x="184845" y="746224"/>
                </a:cubicBezTo>
                <a:lnTo>
                  <a:pt x="184845" y="403919"/>
                </a:lnTo>
                <a:lnTo>
                  <a:pt x="13693" y="403919"/>
                </a:lnTo>
                <a:lnTo>
                  <a:pt x="13693" y="212229"/>
                </a:lnTo>
                <a:lnTo>
                  <a:pt x="184845" y="2122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8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66548" y="4964624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一个好伴侣会提高生活质量和生命质量，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离婚会加速白细胞的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老化。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6477000" y="4964624"/>
            <a:ext cx="52768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477000" y="6145724"/>
            <a:ext cx="52768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477000" y="990600"/>
            <a:ext cx="52768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0" y="306388"/>
            <a:ext cx="6096000" cy="6389687"/>
            <a:chOff x="0" y="193"/>
            <a:chExt cx="3840" cy="4025"/>
          </a:xfrm>
        </p:grpSpPr>
        <p:sp>
          <p:nvSpPr>
            <p:cNvPr id="5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193"/>
              <a:ext cx="3840" cy="4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131" y="281"/>
              <a:ext cx="3708" cy="3781"/>
            </a:xfrm>
            <a:custGeom>
              <a:avLst/>
              <a:gdLst>
                <a:gd name="T0" fmla="*/ 3688 w 3708"/>
                <a:gd name="T1" fmla="*/ 683 h 3781"/>
                <a:gd name="T2" fmla="*/ 1020 w 3708"/>
                <a:gd name="T3" fmla="*/ 0 h 3781"/>
                <a:gd name="T4" fmla="*/ 0 w 3708"/>
                <a:gd name="T5" fmla="*/ 1131 h 3781"/>
                <a:gd name="T6" fmla="*/ 3708 w 3708"/>
                <a:gd name="T7" fmla="*/ 3781 h 3781"/>
                <a:gd name="T8" fmla="*/ 3688 w 3708"/>
                <a:gd name="T9" fmla="*/ 683 h 3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08" h="3781">
                  <a:moveTo>
                    <a:pt x="3688" y="683"/>
                  </a:moveTo>
                  <a:lnTo>
                    <a:pt x="1020" y="0"/>
                  </a:lnTo>
                  <a:lnTo>
                    <a:pt x="0" y="1131"/>
                  </a:lnTo>
                  <a:lnTo>
                    <a:pt x="3708" y="3781"/>
                  </a:lnTo>
                  <a:lnTo>
                    <a:pt x="3688" y="683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2197" y="2833"/>
              <a:ext cx="96" cy="45"/>
            </a:xfrm>
            <a:custGeom>
              <a:avLst/>
              <a:gdLst>
                <a:gd name="T0" fmla="*/ 0 w 96"/>
                <a:gd name="T1" fmla="*/ 45 h 45"/>
                <a:gd name="T2" fmla="*/ 66 w 96"/>
                <a:gd name="T3" fmla="*/ 0 h 45"/>
                <a:gd name="T4" fmla="*/ 96 w 96"/>
                <a:gd name="T5" fmla="*/ 45 h 45"/>
                <a:gd name="T6" fmla="*/ 0 w 96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45">
                  <a:moveTo>
                    <a:pt x="0" y="45"/>
                  </a:moveTo>
                  <a:lnTo>
                    <a:pt x="66" y="0"/>
                  </a:lnTo>
                  <a:lnTo>
                    <a:pt x="96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"/>
            <p:cNvSpPr>
              <a:spLocks/>
            </p:cNvSpPr>
            <p:nvPr/>
          </p:nvSpPr>
          <p:spPr bwMode="auto">
            <a:xfrm>
              <a:off x="2091" y="2826"/>
              <a:ext cx="19" cy="41"/>
            </a:xfrm>
            <a:custGeom>
              <a:avLst/>
              <a:gdLst>
                <a:gd name="T0" fmla="*/ 22 w 22"/>
                <a:gd name="T1" fmla="*/ 0 h 45"/>
                <a:gd name="T2" fmla="*/ 0 w 22"/>
                <a:gd name="T3" fmla="*/ 22 h 45"/>
                <a:gd name="T4" fmla="*/ 22 w 22"/>
                <a:gd name="T5" fmla="*/ 45 h 45"/>
                <a:gd name="T6" fmla="*/ 22 w 22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45">
                  <a:moveTo>
                    <a:pt x="22" y="0"/>
                  </a:moveTo>
                  <a:cubicBezTo>
                    <a:pt x="10" y="1"/>
                    <a:pt x="0" y="10"/>
                    <a:pt x="0" y="22"/>
                  </a:cubicBezTo>
                  <a:cubicBezTo>
                    <a:pt x="0" y="34"/>
                    <a:pt x="10" y="44"/>
                    <a:pt x="22" y="45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2110" y="2826"/>
              <a:ext cx="20" cy="41"/>
            </a:xfrm>
            <a:custGeom>
              <a:avLst/>
              <a:gdLst>
                <a:gd name="T0" fmla="*/ 0 w 22"/>
                <a:gd name="T1" fmla="*/ 0 h 45"/>
                <a:gd name="T2" fmla="*/ 22 w 22"/>
                <a:gd name="T3" fmla="*/ 22 h 45"/>
                <a:gd name="T4" fmla="*/ 0 w 22"/>
                <a:gd name="T5" fmla="*/ 45 h 45"/>
                <a:gd name="T6" fmla="*/ 0 w 22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45">
                  <a:moveTo>
                    <a:pt x="0" y="0"/>
                  </a:moveTo>
                  <a:cubicBezTo>
                    <a:pt x="13" y="1"/>
                    <a:pt x="22" y="10"/>
                    <a:pt x="22" y="22"/>
                  </a:cubicBezTo>
                  <a:cubicBezTo>
                    <a:pt x="22" y="34"/>
                    <a:pt x="13" y="44"/>
                    <a:pt x="0" y="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8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2095" y="2831"/>
              <a:ext cx="15" cy="31"/>
            </a:xfrm>
            <a:custGeom>
              <a:avLst/>
              <a:gdLst>
                <a:gd name="T0" fmla="*/ 17 w 17"/>
                <a:gd name="T1" fmla="*/ 0 h 35"/>
                <a:gd name="T2" fmla="*/ 0 w 17"/>
                <a:gd name="T3" fmla="*/ 17 h 35"/>
                <a:gd name="T4" fmla="*/ 17 w 17"/>
                <a:gd name="T5" fmla="*/ 35 h 35"/>
                <a:gd name="T6" fmla="*/ 17 w 17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5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5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0075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2110" y="2831"/>
              <a:ext cx="16" cy="31"/>
            </a:xfrm>
            <a:custGeom>
              <a:avLst/>
              <a:gdLst>
                <a:gd name="T0" fmla="*/ 0 w 17"/>
                <a:gd name="T1" fmla="*/ 0 h 35"/>
                <a:gd name="T2" fmla="*/ 17 w 17"/>
                <a:gd name="T3" fmla="*/ 17 h 35"/>
                <a:gd name="T4" fmla="*/ 0 w 17"/>
                <a:gd name="T5" fmla="*/ 35 h 35"/>
                <a:gd name="T6" fmla="*/ 0 w 17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5">
                  <a:moveTo>
                    <a:pt x="0" y="0"/>
                  </a:moveTo>
                  <a:cubicBezTo>
                    <a:pt x="10" y="0"/>
                    <a:pt x="17" y="8"/>
                    <a:pt x="17" y="17"/>
                  </a:cubicBezTo>
                  <a:cubicBezTo>
                    <a:pt x="17" y="27"/>
                    <a:pt x="10" y="34"/>
                    <a:pt x="0" y="3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6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11"/>
            <p:cNvSpPr>
              <a:spLocks noChangeArrowheads="1"/>
            </p:cNvSpPr>
            <p:nvPr/>
          </p:nvSpPr>
          <p:spPr bwMode="auto">
            <a:xfrm>
              <a:off x="2101" y="2843"/>
              <a:ext cx="4" cy="5"/>
            </a:xfrm>
            <a:prstGeom prst="ellipse">
              <a:avLst/>
            </a:prstGeom>
            <a:solidFill>
              <a:srgbClr val="0055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12"/>
            <p:cNvSpPr>
              <a:spLocks noChangeArrowheads="1"/>
            </p:cNvSpPr>
            <p:nvPr/>
          </p:nvSpPr>
          <p:spPr bwMode="auto">
            <a:xfrm>
              <a:off x="2116" y="2843"/>
              <a:ext cx="4" cy="5"/>
            </a:xfrm>
            <a:prstGeom prst="ellipse">
              <a:avLst/>
            </a:prstGeom>
            <a:solidFill>
              <a:srgbClr val="004F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2653" y="3355"/>
              <a:ext cx="169" cy="795"/>
            </a:xfrm>
            <a:custGeom>
              <a:avLst/>
              <a:gdLst>
                <a:gd name="T0" fmla="*/ 0 w 189"/>
                <a:gd name="T1" fmla="*/ 12 h 890"/>
                <a:gd name="T2" fmla="*/ 152 w 189"/>
                <a:gd name="T3" fmla="*/ 890 h 890"/>
                <a:gd name="T4" fmla="*/ 189 w 189"/>
                <a:gd name="T5" fmla="*/ 887 h 890"/>
                <a:gd name="T6" fmla="*/ 169 w 189"/>
                <a:gd name="T7" fmla="*/ 0 h 890"/>
                <a:gd name="T8" fmla="*/ 0 w 189"/>
                <a:gd name="T9" fmla="*/ 12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890">
                  <a:moveTo>
                    <a:pt x="0" y="12"/>
                  </a:moveTo>
                  <a:cubicBezTo>
                    <a:pt x="0" y="12"/>
                    <a:pt x="171" y="764"/>
                    <a:pt x="152" y="890"/>
                  </a:cubicBezTo>
                  <a:cubicBezTo>
                    <a:pt x="189" y="887"/>
                    <a:pt x="189" y="887"/>
                    <a:pt x="189" y="887"/>
                  </a:cubicBezTo>
                  <a:cubicBezTo>
                    <a:pt x="169" y="0"/>
                    <a:pt x="169" y="0"/>
                    <a:pt x="169" y="0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FCD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4"/>
            <p:cNvSpPr>
              <a:spLocks/>
            </p:cNvSpPr>
            <p:nvPr/>
          </p:nvSpPr>
          <p:spPr bwMode="auto">
            <a:xfrm>
              <a:off x="2804" y="3345"/>
              <a:ext cx="152" cy="330"/>
            </a:xfrm>
            <a:custGeom>
              <a:avLst/>
              <a:gdLst>
                <a:gd name="T0" fmla="*/ 110 w 170"/>
                <a:gd name="T1" fmla="*/ 363 h 370"/>
                <a:gd name="T2" fmla="*/ 170 w 170"/>
                <a:gd name="T3" fmla="*/ 0 h 370"/>
                <a:gd name="T4" fmla="*/ 0 w 170"/>
                <a:gd name="T5" fmla="*/ 11 h 370"/>
                <a:gd name="T6" fmla="*/ 8 w 170"/>
                <a:gd name="T7" fmla="*/ 370 h 370"/>
                <a:gd name="T8" fmla="*/ 110 w 170"/>
                <a:gd name="T9" fmla="*/ 363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370">
                  <a:moveTo>
                    <a:pt x="110" y="363"/>
                  </a:moveTo>
                  <a:cubicBezTo>
                    <a:pt x="139" y="170"/>
                    <a:pt x="170" y="0"/>
                    <a:pt x="17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370"/>
                    <a:pt x="8" y="370"/>
                    <a:pt x="8" y="370"/>
                  </a:cubicBezTo>
                  <a:lnTo>
                    <a:pt x="110" y="363"/>
                  </a:lnTo>
                  <a:close/>
                </a:path>
              </a:pathLst>
            </a:custGeom>
            <a:solidFill>
              <a:srgbClr val="FCD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2531" y="4125"/>
              <a:ext cx="292" cy="92"/>
            </a:xfrm>
            <a:custGeom>
              <a:avLst/>
              <a:gdLst>
                <a:gd name="T0" fmla="*/ 290 w 292"/>
                <a:gd name="T1" fmla="*/ 0 h 92"/>
                <a:gd name="T2" fmla="*/ 0 w 292"/>
                <a:gd name="T3" fmla="*/ 92 h 92"/>
                <a:gd name="T4" fmla="*/ 292 w 292"/>
                <a:gd name="T5" fmla="*/ 72 h 92"/>
                <a:gd name="T6" fmla="*/ 290 w 292"/>
                <a:gd name="T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2" h="92">
                  <a:moveTo>
                    <a:pt x="290" y="0"/>
                  </a:moveTo>
                  <a:lnTo>
                    <a:pt x="0" y="92"/>
                  </a:lnTo>
                  <a:lnTo>
                    <a:pt x="292" y="72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rgbClr val="C3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2801" y="3505"/>
              <a:ext cx="482" cy="243"/>
            </a:xfrm>
            <a:custGeom>
              <a:avLst/>
              <a:gdLst>
                <a:gd name="T0" fmla="*/ 67 w 539"/>
                <a:gd name="T1" fmla="*/ 272 h 272"/>
                <a:gd name="T2" fmla="*/ 539 w 539"/>
                <a:gd name="T3" fmla="*/ 32 h 272"/>
                <a:gd name="T4" fmla="*/ 538 w 539"/>
                <a:gd name="T5" fmla="*/ 0 h 272"/>
                <a:gd name="T6" fmla="*/ 10 w 539"/>
                <a:gd name="T7" fmla="*/ 155 h 272"/>
                <a:gd name="T8" fmla="*/ 67 w 539"/>
                <a:gd name="T9" fmla="*/ 27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9" h="272">
                  <a:moveTo>
                    <a:pt x="67" y="272"/>
                  </a:moveTo>
                  <a:cubicBezTo>
                    <a:pt x="539" y="32"/>
                    <a:pt x="539" y="32"/>
                    <a:pt x="539" y="32"/>
                  </a:cubicBezTo>
                  <a:cubicBezTo>
                    <a:pt x="538" y="0"/>
                    <a:pt x="538" y="0"/>
                    <a:pt x="538" y="0"/>
                  </a:cubicBezTo>
                  <a:cubicBezTo>
                    <a:pt x="10" y="155"/>
                    <a:pt x="10" y="155"/>
                    <a:pt x="10" y="155"/>
                  </a:cubicBezTo>
                  <a:cubicBezTo>
                    <a:pt x="10" y="155"/>
                    <a:pt x="0" y="272"/>
                    <a:pt x="67" y="272"/>
                  </a:cubicBezTo>
                  <a:close/>
                </a:path>
              </a:pathLst>
            </a:custGeom>
            <a:solidFill>
              <a:srgbClr val="FCD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3260" y="3498"/>
              <a:ext cx="121" cy="181"/>
            </a:xfrm>
            <a:custGeom>
              <a:avLst/>
              <a:gdLst>
                <a:gd name="T0" fmla="*/ 0 w 121"/>
                <a:gd name="T1" fmla="*/ 8 h 181"/>
                <a:gd name="T2" fmla="*/ 121 w 121"/>
                <a:gd name="T3" fmla="*/ 181 h 181"/>
                <a:gd name="T4" fmla="*/ 117 w 121"/>
                <a:gd name="T5" fmla="*/ 0 h 181"/>
                <a:gd name="T6" fmla="*/ 0 w 121"/>
                <a:gd name="T7" fmla="*/ 8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181">
                  <a:moveTo>
                    <a:pt x="0" y="8"/>
                  </a:moveTo>
                  <a:lnTo>
                    <a:pt x="121" y="181"/>
                  </a:lnTo>
                  <a:lnTo>
                    <a:pt x="117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C3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2086" y="2575"/>
              <a:ext cx="705" cy="355"/>
            </a:xfrm>
            <a:custGeom>
              <a:avLst/>
              <a:gdLst>
                <a:gd name="T0" fmla="*/ 748 w 788"/>
                <a:gd name="T1" fmla="*/ 3 h 397"/>
                <a:gd name="T2" fmla="*/ 640 w 788"/>
                <a:gd name="T3" fmla="*/ 125 h 397"/>
                <a:gd name="T4" fmla="*/ 437 w 788"/>
                <a:gd name="T5" fmla="*/ 153 h 397"/>
                <a:gd name="T6" fmla="*/ 0 w 788"/>
                <a:gd name="T7" fmla="*/ 330 h 397"/>
                <a:gd name="T8" fmla="*/ 113 w 788"/>
                <a:gd name="T9" fmla="*/ 397 h 397"/>
                <a:gd name="T10" fmla="*/ 391 w 788"/>
                <a:gd name="T11" fmla="*/ 266 h 397"/>
                <a:gd name="T12" fmla="*/ 497 w 788"/>
                <a:gd name="T13" fmla="*/ 230 h 397"/>
                <a:gd name="T14" fmla="*/ 788 w 788"/>
                <a:gd name="T15" fmla="*/ 231 h 397"/>
                <a:gd name="T16" fmla="*/ 783 w 788"/>
                <a:gd name="T17" fmla="*/ 0 h 397"/>
                <a:gd name="T18" fmla="*/ 748 w 788"/>
                <a:gd name="T19" fmla="*/ 3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8" h="397">
                  <a:moveTo>
                    <a:pt x="748" y="3"/>
                  </a:moveTo>
                  <a:cubicBezTo>
                    <a:pt x="748" y="3"/>
                    <a:pt x="741" y="134"/>
                    <a:pt x="640" y="125"/>
                  </a:cubicBezTo>
                  <a:cubicBezTo>
                    <a:pt x="640" y="125"/>
                    <a:pt x="499" y="115"/>
                    <a:pt x="437" y="153"/>
                  </a:cubicBezTo>
                  <a:cubicBezTo>
                    <a:pt x="412" y="168"/>
                    <a:pt x="89" y="298"/>
                    <a:pt x="0" y="330"/>
                  </a:cubicBezTo>
                  <a:cubicBezTo>
                    <a:pt x="113" y="397"/>
                    <a:pt x="113" y="397"/>
                    <a:pt x="113" y="397"/>
                  </a:cubicBezTo>
                  <a:cubicBezTo>
                    <a:pt x="391" y="266"/>
                    <a:pt x="391" y="266"/>
                    <a:pt x="391" y="266"/>
                  </a:cubicBezTo>
                  <a:cubicBezTo>
                    <a:pt x="497" y="230"/>
                    <a:pt x="497" y="230"/>
                    <a:pt x="497" y="230"/>
                  </a:cubicBezTo>
                  <a:cubicBezTo>
                    <a:pt x="788" y="231"/>
                    <a:pt x="788" y="231"/>
                    <a:pt x="788" y="231"/>
                  </a:cubicBezTo>
                  <a:cubicBezTo>
                    <a:pt x="783" y="0"/>
                    <a:pt x="783" y="0"/>
                    <a:pt x="783" y="0"/>
                  </a:cubicBezTo>
                  <a:lnTo>
                    <a:pt x="748" y="3"/>
                  </a:lnTo>
                  <a:close/>
                </a:path>
              </a:pathLst>
            </a:custGeom>
            <a:solidFill>
              <a:srgbClr val="FCD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2509" y="2744"/>
              <a:ext cx="282" cy="56"/>
            </a:xfrm>
            <a:custGeom>
              <a:avLst/>
              <a:gdLst>
                <a:gd name="T0" fmla="*/ 315 w 315"/>
                <a:gd name="T1" fmla="*/ 43 h 63"/>
                <a:gd name="T2" fmla="*/ 314 w 315"/>
                <a:gd name="T3" fmla="*/ 2 h 63"/>
                <a:gd name="T4" fmla="*/ 83 w 315"/>
                <a:gd name="T5" fmla="*/ 8 h 63"/>
                <a:gd name="T6" fmla="*/ 18 w 315"/>
                <a:gd name="T7" fmla="*/ 63 h 63"/>
                <a:gd name="T8" fmla="*/ 315 w 315"/>
                <a:gd name="T9" fmla="*/ 4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63">
                  <a:moveTo>
                    <a:pt x="315" y="43"/>
                  </a:moveTo>
                  <a:cubicBezTo>
                    <a:pt x="314" y="2"/>
                    <a:pt x="314" y="2"/>
                    <a:pt x="314" y="2"/>
                  </a:cubicBezTo>
                  <a:cubicBezTo>
                    <a:pt x="314" y="2"/>
                    <a:pt x="235" y="0"/>
                    <a:pt x="83" y="8"/>
                  </a:cubicBezTo>
                  <a:cubicBezTo>
                    <a:pt x="0" y="13"/>
                    <a:pt x="0" y="40"/>
                    <a:pt x="18" y="63"/>
                  </a:cubicBezTo>
                  <a:lnTo>
                    <a:pt x="315" y="43"/>
                  </a:lnTo>
                  <a:close/>
                </a:path>
              </a:pathLst>
            </a:custGeom>
            <a:solidFill>
              <a:srgbClr val="DF0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2786" y="2573"/>
              <a:ext cx="420" cy="217"/>
            </a:xfrm>
            <a:custGeom>
              <a:avLst/>
              <a:gdLst>
                <a:gd name="T0" fmla="*/ 350 w 470"/>
                <a:gd name="T1" fmla="*/ 242 h 242"/>
                <a:gd name="T2" fmla="*/ 470 w 470"/>
                <a:gd name="T3" fmla="*/ 194 h 242"/>
                <a:gd name="T4" fmla="*/ 416 w 470"/>
                <a:gd name="T5" fmla="*/ 146 h 242"/>
                <a:gd name="T6" fmla="*/ 352 w 470"/>
                <a:gd name="T7" fmla="*/ 108 h 242"/>
                <a:gd name="T8" fmla="*/ 149 w 470"/>
                <a:gd name="T9" fmla="*/ 107 h 242"/>
                <a:gd name="T10" fmla="*/ 35 w 470"/>
                <a:gd name="T11" fmla="*/ 0 h 242"/>
                <a:gd name="T12" fmla="*/ 0 w 470"/>
                <a:gd name="T13" fmla="*/ 2 h 242"/>
                <a:gd name="T14" fmla="*/ 5 w 470"/>
                <a:gd name="T15" fmla="*/ 233 h 242"/>
                <a:gd name="T16" fmla="*/ 296 w 470"/>
                <a:gd name="T17" fmla="*/ 192 h 242"/>
                <a:gd name="T18" fmla="*/ 350 w 470"/>
                <a:gd name="T19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0" h="242">
                  <a:moveTo>
                    <a:pt x="350" y="242"/>
                  </a:moveTo>
                  <a:cubicBezTo>
                    <a:pt x="470" y="194"/>
                    <a:pt x="470" y="194"/>
                    <a:pt x="470" y="194"/>
                  </a:cubicBezTo>
                  <a:cubicBezTo>
                    <a:pt x="416" y="146"/>
                    <a:pt x="416" y="146"/>
                    <a:pt x="416" y="146"/>
                  </a:cubicBezTo>
                  <a:cubicBezTo>
                    <a:pt x="367" y="101"/>
                    <a:pt x="377" y="120"/>
                    <a:pt x="352" y="108"/>
                  </a:cubicBezTo>
                  <a:cubicBezTo>
                    <a:pt x="289" y="78"/>
                    <a:pt x="149" y="107"/>
                    <a:pt x="149" y="107"/>
                  </a:cubicBezTo>
                  <a:cubicBezTo>
                    <a:pt x="48" y="130"/>
                    <a:pt x="35" y="0"/>
                    <a:pt x="35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296" y="192"/>
                    <a:pt x="296" y="192"/>
                    <a:pt x="296" y="192"/>
                  </a:cubicBezTo>
                  <a:lnTo>
                    <a:pt x="350" y="242"/>
                  </a:lnTo>
                  <a:close/>
                </a:path>
              </a:pathLst>
            </a:custGeom>
            <a:solidFill>
              <a:srgbClr val="FCD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2790" y="2718"/>
              <a:ext cx="282" cy="64"/>
            </a:xfrm>
            <a:custGeom>
              <a:avLst/>
              <a:gdLst>
                <a:gd name="T0" fmla="*/ 299 w 316"/>
                <a:gd name="T1" fmla="*/ 52 h 72"/>
                <a:gd name="T2" fmla="*/ 232 w 316"/>
                <a:gd name="T3" fmla="*/ 6 h 72"/>
                <a:gd name="T4" fmla="*/ 0 w 316"/>
                <a:gd name="T5" fmla="*/ 31 h 72"/>
                <a:gd name="T6" fmla="*/ 1 w 316"/>
                <a:gd name="T7" fmla="*/ 72 h 72"/>
                <a:gd name="T8" fmla="*/ 299 w 316"/>
                <a:gd name="T9" fmla="*/ 5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72">
                  <a:moveTo>
                    <a:pt x="299" y="52"/>
                  </a:moveTo>
                  <a:cubicBezTo>
                    <a:pt x="316" y="26"/>
                    <a:pt x="315" y="0"/>
                    <a:pt x="232" y="6"/>
                  </a:cubicBezTo>
                  <a:cubicBezTo>
                    <a:pt x="80" y="18"/>
                    <a:pt x="0" y="31"/>
                    <a:pt x="0" y="31"/>
                  </a:cubicBezTo>
                  <a:cubicBezTo>
                    <a:pt x="1" y="72"/>
                    <a:pt x="1" y="72"/>
                    <a:pt x="1" y="72"/>
                  </a:cubicBezTo>
                  <a:lnTo>
                    <a:pt x="299" y="52"/>
                  </a:lnTo>
                  <a:close/>
                </a:path>
              </a:pathLst>
            </a:custGeom>
            <a:solidFill>
              <a:srgbClr val="C200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3028" y="2747"/>
              <a:ext cx="336" cy="384"/>
            </a:xfrm>
            <a:custGeom>
              <a:avLst/>
              <a:gdLst>
                <a:gd name="T0" fmla="*/ 71 w 336"/>
                <a:gd name="T1" fmla="*/ 43 h 384"/>
                <a:gd name="T2" fmla="*/ 213 w 336"/>
                <a:gd name="T3" fmla="*/ 177 h 384"/>
                <a:gd name="T4" fmla="*/ 0 w 336"/>
                <a:gd name="T5" fmla="*/ 363 h 384"/>
                <a:gd name="T6" fmla="*/ 52 w 336"/>
                <a:gd name="T7" fmla="*/ 384 h 384"/>
                <a:gd name="T8" fmla="*/ 336 w 336"/>
                <a:gd name="T9" fmla="*/ 172 h 384"/>
                <a:gd name="T10" fmla="*/ 178 w 336"/>
                <a:gd name="T11" fmla="*/ 0 h 384"/>
                <a:gd name="T12" fmla="*/ 71 w 336"/>
                <a:gd name="T13" fmla="*/ 4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84">
                  <a:moveTo>
                    <a:pt x="71" y="43"/>
                  </a:moveTo>
                  <a:lnTo>
                    <a:pt x="213" y="177"/>
                  </a:lnTo>
                  <a:lnTo>
                    <a:pt x="0" y="363"/>
                  </a:lnTo>
                  <a:lnTo>
                    <a:pt x="52" y="384"/>
                  </a:lnTo>
                  <a:lnTo>
                    <a:pt x="336" y="172"/>
                  </a:lnTo>
                  <a:lnTo>
                    <a:pt x="178" y="0"/>
                  </a:lnTo>
                  <a:lnTo>
                    <a:pt x="71" y="43"/>
                  </a:lnTo>
                  <a:close/>
                </a:path>
              </a:pathLst>
            </a:custGeom>
            <a:solidFill>
              <a:srgbClr val="FCD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"/>
            <p:cNvSpPr>
              <a:spLocks/>
            </p:cNvSpPr>
            <p:nvPr/>
          </p:nvSpPr>
          <p:spPr bwMode="auto">
            <a:xfrm>
              <a:off x="2522" y="2773"/>
              <a:ext cx="284" cy="687"/>
            </a:xfrm>
            <a:custGeom>
              <a:avLst/>
              <a:gdLst>
                <a:gd name="T0" fmla="*/ 82 w 317"/>
                <a:gd name="T1" fmla="*/ 0 h 769"/>
                <a:gd name="T2" fmla="*/ 1 w 317"/>
                <a:gd name="T3" fmla="*/ 34 h 769"/>
                <a:gd name="T4" fmla="*/ 165 w 317"/>
                <a:gd name="T5" fmla="*/ 416 h 769"/>
                <a:gd name="T6" fmla="*/ 149 w 317"/>
                <a:gd name="T7" fmla="*/ 769 h 769"/>
                <a:gd name="T8" fmla="*/ 317 w 317"/>
                <a:gd name="T9" fmla="*/ 757 h 769"/>
                <a:gd name="T10" fmla="*/ 300 w 317"/>
                <a:gd name="T11" fmla="*/ 5 h 769"/>
                <a:gd name="T12" fmla="*/ 82 w 317"/>
                <a:gd name="T13" fmla="*/ 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7" h="769">
                  <a:moveTo>
                    <a:pt x="82" y="0"/>
                  </a:move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233" y="352"/>
                    <a:pt x="165" y="416"/>
                  </a:cubicBezTo>
                  <a:cubicBezTo>
                    <a:pt x="97" y="480"/>
                    <a:pt x="0" y="635"/>
                    <a:pt x="149" y="769"/>
                  </a:cubicBezTo>
                  <a:cubicBezTo>
                    <a:pt x="317" y="757"/>
                    <a:pt x="317" y="757"/>
                    <a:pt x="317" y="757"/>
                  </a:cubicBezTo>
                  <a:cubicBezTo>
                    <a:pt x="300" y="5"/>
                    <a:pt x="300" y="5"/>
                    <a:pt x="300" y="5"/>
                  </a:cubicBezTo>
                  <a:lnTo>
                    <a:pt x="82" y="0"/>
                  </a:lnTo>
                  <a:close/>
                </a:path>
              </a:pathLst>
            </a:custGeom>
            <a:solidFill>
              <a:srgbClr val="DF0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4"/>
            <p:cNvSpPr>
              <a:spLocks/>
            </p:cNvSpPr>
            <p:nvPr/>
          </p:nvSpPr>
          <p:spPr bwMode="auto">
            <a:xfrm>
              <a:off x="2791" y="2746"/>
              <a:ext cx="294" cy="703"/>
            </a:xfrm>
            <a:custGeom>
              <a:avLst/>
              <a:gdLst>
                <a:gd name="T0" fmla="*/ 218 w 329"/>
                <a:gd name="T1" fmla="*/ 0 h 787"/>
                <a:gd name="T2" fmla="*/ 299 w 329"/>
                <a:gd name="T3" fmla="*/ 24 h 787"/>
                <a:gd name="T4" fmla="*/ 154 w 329"/>
                <a:gd name="T5" fmla="*/ 426 h 787"/>
                <a:gd name="T6" fmla="*/ 186 w 329"/>
                <a:gd name="T7" fmla="*/ 776 h 787"/>
                <a:gd name="T8" fmla="*/ 17 w 329"/>
                <a:gd name="T9" fmla="*/ 787 h 787"/>
                <a:gd name="T10" fmla="*/ 0 w 329"/>
                <a:gd name="T11" fmla="*/ 35 h 787"/>
                <a:gd name="T12" fmla="*/ 218 w 329"/>
                <a:gd name="T13" fmla="*/ 0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9" h="787">
                  <a:moveTo>
                    <a:pt x="218" y="0"/>
                  </a:moveTo>
                  <a:cubicBezTo>
                    <a:pt x="299" y="24"/>
                    <a:pt x="299" y="24"/>
                    <a:pt x="299" y="24"/>
                  </a:cubicBezTo>
                  <a:cubicBezTo>
                    <a:pt x="299" y="24"/>
                    <a:pt x="83" y="371"/>
                    <a:pt x="154" y="426"/>
                  </a:cubicBezTo>
                  <a:cubicBezTo>
                    <a:pt x="224" y="481"/>
                    <a:pt x="329" y="622"/>
                    <a:pt x="186" y="776"/>
                  </a:cubicBezTo>
                  <a:cubicBezTo>
                    <a:pt x="17" y="787"/>
                    <a:pt x="17" y="787"/>
                    <a:pt x="17" y="787"/>
                  </a:cubicBezTo>
                  <a:cubicBezTo>
                    <a:pt x="0" y="35"/>
                    <a:pt x="0" y="35"/>
                    <a:pt x="0" y="35"/>
                  </a:cubicBezTo>
                  <a:lnTo>
                    <a:pt x="218" y="0"/>
                  </a:lnTo>
                  <a:close/>
                </a:path>
              </a:pathLst>
            </a:custGeom>
            <a:solidFill>
              <a:srgbClr val="C200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5"/>
            <p:cNvSpPr>
              <a:spLocks/>
            </p:cNvSpPr>
            <p:nvPr/>
          </p:nvSpPr>
          <p:spPr bwMode="auto">
            <a:xfrm>
              <a:off x="2941" y="3066"/>
              <a:ext cx="381" cy="172"/>
            </a:xfrm>
            <a:custGeom>
              <a:avLst/>
              <a:gdLst>
                <a:gd name="T0" fmla="*/ 168 w 427"/>
                <a:gd name="T1" fmla="*/ 3 h 193"/>
                <a:gd name="T2" fmla="*/ 71 w 427"/>
                <a:gd name="T3" fmla="*/ 106 h 193"/>
                <a:gd name="T4" fmla="*/ 284 w 427"/>
                <a:gd name="T5" fmla="*/ 121 h 193"/>
                <a:gd name="T6" fmla="*/ 154 w 427"/>
                <a:gd name="T7" fmla="*/ 75 h 193"/>
                <a:gd name="T8" fmla="*/ 199 w 427"/>
                <a:gd name="T9" fmla="*/ 20 h 193"/>
                <a:gd name="T10" fmla="*/ 168 w 427"/>
                <a:gd name="T11" fmla="*/ 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7" h="193">
                  <a:moveTo>
                    <a:pt x="168" y="3"/>
                  </a:moveTo>
                  <a:cubicBezTo>
                    <a:pt x="168" y="3"/>
                    <a:pt x="0" y="71"/>
                    <a:pt x="71" y="106"/>
                  </a:cubicBezTo>
                  <a:cubicBezTo>
                    <a:pt x="142" y="141"/>
                    <a:pt x="427" y="193"/>
                    <a:pt x="284" y="121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5"/>
                    <a:pt x="211" y="36"/>
                    <a:pt x="199" y="20"/>
                  </a:cubicBezTo>
                  <a:cubicBezTo>
                    <a:pt x="188" y="3"/>
                    <a:pt x="175" y="0"/>
                    <a:pt x="168" y="3"/>
                  </a:cubicBezTo>
                  <a:close/>
                </a:path>
              </a:pathLst>
            </a:custGeom>
            <a:solidFill>
              <a:srgbClr val="FCD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6"/>
            <p:cNvSpPr>
              <a:spLocks/>
            </p:cNvSpPr>
            <p:nvPr/>
          </p:nvSpPr>
          <p:spPr bwMode="auto">
            <a:xfrm>
              <a:off x="2365" y="1738"/>
              <a:ext cx="780" cy="1078"/>
            </a:xfrm>
            <a:custGeom>
              <a:avLst/>
              <a:gdLst>
                <a:gd name="T0" fmla="*/ 744 w 873"/>
                <a:gd name="T1" fmla="*/ 473 h 1206"/>
                <a:gd name="T2" fmla="*/ 873 w 873"/>
                <a:gd name="T3" fmla="*/ 242 h 1206"/>
                <a:gd name="T4" fmla="*/ 442 w 873"/>
                <a:gd name="T5" fmla="*/ 218 h 1206"/>
                <a:gd name="T6" fmla="*/ 201 w 873"/>
                <a:gd name="T7" fmla="*/ 938 h 1206"/>
                <a:gd name="T8" fmla="*/ 0 w 873"/>
                <a:gd name="T9" fmla="*/ 978 h 1206"/>
                <a:gd name="T10" fmla="*/ 410 w 873"/>
                <a:gd name="T11" fmla="*/ 923 h 1206"/>
                <a:gd name="T12" fmla="*/ 744 w 873"/>
                <a:gd name="T13" fmla="*/ 473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3" h="1206">
                  <a:moveTo>
                    <a:pt x="744" y="473"/>
                  </a:moveTo>
                  <a:cubicBezTo>
                    <a:pt x="873" y="242"/>
                    <a:pt x="873" y="242"/>
                    <a:pt x="873" y="242"/>
                  </a:cubicBezTo>
                  <a:cubicBezTo>
                    <a:pt x="873" y="242"/>
                    <a:pt x="567" y="0"/>
                    <a:pt x="442" y="218"/>
                  </a:cubicBezTo>
                  <a:cubicBezTo>
                    <a:pt x="317" y="437"/>
                    <a:pt x="259" y="893"/>
                    <a:pt x="201" y="938"/>
                  </a:cubicBezTo>
                  <a:cubicBezTo>
                    <a:pt x="201" y="938"/>
                    <a:pt x="99" y="1048"/>
                    <a:pt x="0" y="978"/>
                  </a:cubicBezTo>
                  <a:cubicBezTo>
                    <a:pt x="0" y="978"/>
                    <a:pt x="168" y="1206"/>
                    <a:pt x="410" y="923"/>
                  </a:cubicBezTo>
                  <a:cubicBezTo>
                    <a:pt x="651" y="640"/>
                    <a:pt x="744" y="473"/>
                    <a:pt x="744" y="473"/>
                  </a:cubicBezTo>
                  <a:close/>
                </a:path>
              </a:pathLst>
            </a:custGeom>
            <a:solidFill>
              <a:srgbClr val="FB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7"/>
            <p:cNvSpPr>
              <a:spLocks/>
            </p:cNvSpPr>
            <p:nvPr/>
          </p:nvSpPr>
          <p:spPr bwMode="auto">
            <a:xfrm>
              <a:off x="2744" y="1955"/>
              <a:ext cx="726" cy="1007"/>
            </a:xfrm>
            <a:custGeom>
              <a:avLst/>
              <a:gdLst>
                <a:gd name="T0" fmla="*/ 320 w 812"/>
                <a:gd name="T1" fmla="*/ 231 h 1127"/>
                <a:gd name="T2" fmla="*/ 449 w 812"/>
                <a:gd name="T3" fmla="*/ 0 h 1127"/>
                <a:gd name="T4" fmla="*/ 692 w 812"/>
                <a:gd name="T5" fmla="*/ 351 h 1127"/>
                <a:gd name="T6" fmla="*/ 209 w 812"/>
                <a:gd name="T7" fmla="*/ 936 h 1127"/>
                <a:gd name="T8" fmla="*/ 280 w 812"/>
                <a:gd name="T9" fmla="*/ 1127 h 1127"/>
                <a:gd name="T10" fmla="*/ 114 w 812"/>
                <a:gd name="T11" fmla="*/ 752 h 1127"/>
                <a:gd name="T12" fmla="*/ 320 w 812"/>
                <a:gd name="T13" fmla="*/ 231 h 1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2" h="1127">
                  <a:moveTo>
                    <a:pt x="320" y="231"/>
                  </a:moveTo>
                  <a:cubicBezTo>
                    <a:pt x="449" y="0"/>
                    <a:pt x="449" y="0"/>
                    <a:pt x="449" y="0"/>
                  </a:cubicBezTo>
                  <a:cubicBezTo>
                    <a:pt x="449" y="0"/>
                    <a:pt x="812" y="129"/>
                    <a:pt x="692" y="351"/>
                  </a:cubicBezTo>
                  <a:cubicBezTo>
                    <a:pt x="572" y="573"/>
                    <a:pt x="216" y="864"/>
                    <a:pt x="209" y="936"/>
                  </a:cubicBezTo>
                  <a:cubicBezTo>
                    <a:pt x="209" y="936"/>
                    <a:pt x="168" y="1081"/>
                    <a:pt x="280" y="1127"/>
                  </a:cubicBezTo>
                  <a:cubicBezTo>
                    <a:pt x="280" y="1127"/>
                    <a:pt x="0" y="1106"/>
                    <a:pt x="114" y="752"/>
                  </a:cubicBezTo>
                  <a:cubicBezTo>
                    <a:pt x="227" y="398"/>
                    <a:pt x="320" y="231"/>
                    <a:pt x="320" y="231"/>
                  </a:cubicBezTo>
                  <a:close/>
                </a:path>
              </a:pathLst>
            </a:custGeom>
            <a:solidFill>
              <a:srgbClr val="F0A3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8"/>
            <p:cNvSpPr>
              <a:spLocks/>
            </p:cNvSpPr>
            <p:nvPr/>
          </p:nvSpPr>
          <p:spPr bwMode="auto">
            <a:xfrm>
              <a:off x="2832" y="2263"/>
              <a:ext cx="414" cy="415"/>
            </a:xfrm>
            <a:custGeom>
              <a:avLst/>
              <a:gdLst>
                <a:gd name="T0" fmla="*/ 464 w 464"/>
                <a:gd name="T1" fmla="*/ 22 h 464"/>
                <a:gd name="T2" fmla="*/ 155 w 464"/>
                <a:gd name="T3" fmla="*/ 54 h 464"/>
                <a:gd name="T4" fmla="*/ 140 w 464"/>
                <a:gd name="T5" fmla="*/ 65 h 464"/>
                <a:gd name="T6" fmla="*/ 16 w 464"/>
                <a:gd name="T7" fmla="*/ 407 h 464"/>
                <a:gd name="T8" fmla="*/ 0 w 464"/>
                <a:gd name="T9" fmla="*/ 464 h 464"/>
                <a:gd name="T10" fmla="*/ 22 w 464"/>
                <a:gd name="T11" fmla="*/ 447 h 464"/>
                <a:gd name="T12" fmla="*/ 464 w 464"/>
                <a:gd name="T13" fmla="*/ 22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4" h="464">
                  <a:moveTo>
                    <a:pt x="464" y="22"/>
                  </a:moveTo>
                  <a:cubicBezTo>
                    <a:pt x="362" y="15"/>
                    <a:pt x="249" y="0"/>
                    <a:pt x="155" y="54"/>
                  </a:cubicBezTo>
                  <a:cubicBezTo>
                    <a:pt x="150" y="58"/>
                    <a:pt x="145" y="61"/>
                    <a:pt x="140" y="65"/>
                  </a:cubicBezTo>
                  <a:cubicBezTo>
                    <a:pt x="105" y="148"/>
                    <a:pt x="62" y="262"/>
                    <a:pt x="16" y="407"/>
                  </a:cubicBezTo>
                  <a:cubicBezTo>
                    <a:pt x="9" y="427"/>
                    <a:pt x="4" y="446"/>
                    <a:pt x="0" y="464"/>
                  </a:cubicBezTo>
                  <a:cubicBezTo>
                    <a:pt x="7" y="457"/>
                    <a:pt x="16" y="451"/>
                    <a:pt x="22" y="447"/>
                  </a:cubicBezTo>
                  <a:cubicBezTo>
                    <a:pt x="223" y="390"/>
                    <a:pt x="438" y="234"/>
                    <a:pt x="464" y="22"/>
                  </a:cubicBezTo>
                  <a:close/>
                </a:path>
              </a:pathLst>
            </a:custGeom>
            <a:solidFill>
              <a:srgbClr val="DD9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9"/>
            <p:cNvSpPr>
              <a:spLocks/>
            </p:cNvSpPr>
            <p:nvPr/>
          </p:nvSpPr>
          <p:spPr bwMode="auto">
            <a:xfrm>
              <a:off x="2647" y="2041"/>
              <a:ext cx="286" cy="561"/>
            </a:xfrm>
            <a:custGeom>
              <a:avLst/>
              <a:gdLst>
                <a:gd name="T0" fmla="*/ 185 w 320"/>
                <a:gd name="T1" fmla="*/ 0 h 627"/>
                <a:gd name="T2" fmla="*/ 320 w 320"/>
                <a:gd name="T3" fmla="*/ 279 h 627"/>
                <a:gd name="T4" fmla="*/ 320 w 320"/>
                <a:gd name="T5" fmla="*/ 298 h 627"/>
                <a:gd name="T6" fmla="*/ 95 w 320"/>
                <a:gd name="T7" fmla="*/ 584 h 627"/>
                <a:gd name="T8" fmla="*/ 54 w 320"/>
                <a:gd name="T9" fmla="*/ 627 h 627"/>
                <a:gd name="T10" fmla="*/ 57 w 320"/>
                <a:gd name="T11" fmla="*/ 600 h 627"/>
                <a:gd name="T12" fmla="*/ 185 w 320"/>
                <a:gd name="T13" fmla="*/ 0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0" h="627">
                  <a:moveTo>
                    <a:pt x="185" y="0"/>
                  </a:moveTo>
                  <a:cubicBezTo>
                    <a:pt x="245" y="83"/>
                    <a:pt x="317" y="171"/>
                    <a:pt x="320" y="279"/>
                  </a:cubicBezTo>
                  <a:cubicBezTo>
                    <a:pt x="320" y="285"/>
                    <a:pt x="320" y="292"/>
                    <a:pt x="320" y="298"/>
                  </a:cubicBezTo>
                  <a:cubicBezTo>
                    <a:pt x="267" y="371"/>
                    <a:pt x="193" y="468"/>
                    <a:pt x="95" y="584"/>
                  </a:cubicBezTo>
                  <a:cubicBezTo>
                    <a:pt x="81" y="600"/>
                    <a:pt x="68" y="614"/>
                    <a:pt x="54" y="627"/>
                  </a:cubicBezTo>
                  <a:cubicBezTo>
                    <a:pt x="57" y="617"/>
                    <a:pt x="57" y="607"/>
                    <a:pt x="57" y="600"/>
                  </a:cubicBezTo>
                  <a:cubicBezTo>
                    <a:pt x="0" y="398"/>
                    <a:pt x="18" y="134"/>
                    <a:pt x="185" y="0"/>
                  </a:cubicBezTo>
                  <a:close/>
                </a:path>
              </a:pathLst>
            </a:custGeom>
            <a:solidFill>
              <a:srgbClr val="E5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0"/>
            <p:cNvSpPr>
              <a:spLocks/>
            </p:cNvSpPr>
            <p:nvPr/>
          </p:nvSpPr>
          <p:spPr bwMode="auto">
            <a:xfrm>
              <a:off x="2588" y="2040"/>
              <a:ext cx="450" cy="579"/>
            </a:xfrm>
            <a:custGeom>
              <a:avLst/>
              <a:gdLst>
                <a:gd name="T0" fmla="*/ 247 w 504"/>
                <a:gd name="T1" fmla="*/ 0 h 648"/>
                <a:gd name="T2" fmla="*/ 210 w 504"/>
                <a:gd name="T3" fmla="*/ 648 h 648"/>
                <a:gd name="T4" fmla="*/ 504 w 504"/>
                <a:gd name="T5" fmla="*/ 120 h 648"/>
                <a:gd name="T6" fmla="*/ 247 w 504"/>
                <a:gd name="T7" fmla="*/ 0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4" h="648">
                  <a:moveTo>
                    <a:pt x="247" y="0"/>
                  </a:moveTo>
                  <a:cubicBezTo>
                    <a:pt x="247" y="0"/>
                    <a:pt x="0" y="442"/>
                    <a:pt x="210" y="648"/>
                  </a:cubicBezTo>
                  <a:cubicBezTo>
                    <a:pt x="504" y="120"/>
                    <a:pt x="504" y="120"/>
                    <a:pt x="504" y="120"/>
                  </a:cubicBezTo>
                  <a:lnTo>
                    <a:pt x="247" y="0"/>
                  </a:lnTo>
                  <a:close/>
                </a:path>
              </a:pathLst>
            </a:custGeom>
            <a:solidFill>
              <a:srgbClr val="FCD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1"/>
            <p:cNvSpPr>
              <a:spLocks/>
            </p:cNvSpPr>
            <p:nvPr/>
          </p:nvSpPr>
          <p:spPr bwMode="auto">
            <a:xfrm>
              <a:off x="2775" y="2147"/>
              <a:ext cx="475" cy="534"/>
            </a:xfrm>
            <a:custGeom>
              <a:avLst/>
              <a:gdLst>
                <a:gd name="T0" fmla="*/ 531 w 531"/>
                <a:gd name="T1" fmla="*/ 155 h 597"/>
                <a:gd name="T2" fmla="*/ 0 w 531"/>
                <a:gd name="T3" fmla="*/ 528 h 597"/>
                <a:gd name="T4" fmla="*/ 294 w 531"/>
                <a:gd name="T5" fmla="*/ 0 h 597"/>
                <a:gd name="T6" fmla="*/ 531 w 531"/>
                <a:gd name="T7" fmla="*/ 155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1" h="597">
                  <a:moveTo>
                    <a:pt x="531" y="155"/>
                  </a:moveTo>
                  <a:cubicBezTo>
                    <a:pt x="531" y="155"/>
                    <a:pt x="286" y="597"/>
                    <a:pt x="0" y="528"/>
                  </a:cubicBezTo>
                  <a:cubicBezTo>
                    <a:pt x="294" y="0"/>
                    <a:pt x="294" y="0"/>
                    <a:pt x="294" y="0"/>
                  </a:cubicBezTo>
                  <a:lnTo>
                    <a:pt x="531" y="155"/>
                  </a:lnTo>
                  <a:close/>
                </a:path>
              </a:pathLst>
            </a:custGeom>
            <a:solidFill>
              <a:srgbClr val="F3D0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2"/>
            <p:cNvSpPr>
              <a:spLocks/>
            </p:cNvSpPr>
            <p:nvPr/>
          </p:nvSpPr>
          <p:spPr bwMode="auto">
            <a:xfrm>
              <a:off x="2741" y="2372"/>
              <a:ext cx="103" cy="186"/>
            </a:xfrm>
            <a:custGeom>
              <a:avLst/>
              <a:gdLst>
                <a:gd name="T0" fmla="*/ 116 w 116"/>
                <a:gd name="T1" fmla="*/ 137 h 208"/>
                <a:gd name="T2" fmla="*/ 0 w 116"/>
                <a:gd name="T3" fmla="*/ 0 h 208"/>
                <a:gd name="T4" fmla="*/ 77 w 116"/>
                <a:gd name="T5" fmla="*/ 208 h 208"/>
                <a:gd name="T6" fmla="*/ 116 w 116"/>
                <a:gd name="T7" fmla="*/ 13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208">
                  <a:moveTo>
                    <a:pt x="116" y="137"/>
                  </a:moveTo>
                  <a:cubicBezTo>
                    <a:pt x="86" y="119"/>
                    <a:pt x="28" y="77"/>
                    <a:pt x="0" y="0"/>
                  </a:cubicBezTo>
                  <a:cubicBezTo>
                    <a:pt x="0" y="0"/>
                    <a:pt x="10" y="166"/>
                    <a:pt x="77" y="208"/>
                  </a:cubicBezTo>
                  <a:lnTo>
                    <a:pt x="116" y="1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3"/>
            <p:cNvSpPr>
              <a:spLocks/>
            </p:cNvSpPr>
            <p:nvPr/>
          </p:nvSpPr>
          <p:spPr bwMode="auto">
            <a:xfrm>
              <a:off x="2809" y="2495"/>
              <a:ext cx="194" cy="94"/>
            </a:xfrm>
            <a:custGeom>
              <a:avLst/>
              <a:gdLst>
                <a:gd name="T0" fmla="*/ 39 w 217"/>
                <a:gd name="T1" fmla="*/ 0 h 106"/>
                <a:gd name="T2" fmla="*/ 217 w 217"/>
                <a:gd name="T3" fmla="*/ 27 h 106"/>
                <a:gd name="T4" fmla="*/ 0 w 217"/>
                <a:gd name="T5" fmla="*/ 71 h 106"/>
                <a:gd name="T6" fmla="*/ 39 w 217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7" h="106">
                  <a:moveTo>
                    <a:pt x="39" y="0"/>
                  </a:moveTo>
                  <a:cubicBezTo>
                    <a:pt x="71" y="17"/>
                    <a:pt x="137" y="43"/>
                    <a:pt x="217" y="27"/>
                  </a:cubicBezTo>
                  <a:cubicBezTo>
                    <a:pt x="217" y="27"/>
                    <a:pt x="71" y="106"/>
                    <a:pt x="0" y="71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4"/>
            <p:cNvSpPr>
              <a:spLocks/>
            </p:cNvSpPr>
            <p:nvPr/>
          </p:nvSpPr>
          <p:spPr bwMode="auto">
            <a:xfrm>
              <a:off x="2798" y="2136"/>
              <a:ext cx="146" cy="132"/>
            </a:xfrm>
            <a:custGeom>
              <a:avLst/>
              <a:gdLst>
                <a:gd name="T0" fmla="*/ 0 w 164"/>
                <a:gd name="T1" fmla="*/ 11 h 147"/>
                <a:gd name="T2" fmla="*/ 164 w 164"/>
                <a:gd name="T3" fmla="*/ 142 h 147"/>
                <a:gd name="T4" fmla="*/ 0 w 164"/>
                <a:gd name="T5" fmla="*/ 1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47">
                  <a:moveTo>
                    <a:pt x="0" y="11"/>
                  </a:moveTo>
                  <a:cubicBezTo>
                    <a:pt x="0" y="11"/>
                    <a:pt x="14" y="147"/>
                    <a:pt x="164" y="142"/>
                  </a:cubicBezTo>
                  <a:cubicBezTo>
                    <a:pt x="164" y="142"/>
                    <a:pt x="153" y="0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5"/>
            <p:cNvSpPr>
              <a:spLocks/>
            </p:cNvSpPr>
            <p:nvPr/>
          </p:nvSpPr>
          <p:spPr bwMode="auto">
            <a:xfrm>
              <a:off x="2822" y="2156"/>
              <a:ext cx="51" cy="50"/>
            </a:xfrm>
            <a:custGeom>
              <a:avLst/>
              <a:gdLst>
                <a:gd name="T0" fmla="*/ 50 w 57"/>
                <a:gd name="T1" fmla="*/ 40 h 56"/>
                <a:gd name="T2" fmla="*/ 16 w 57"/>
                <a:gd name="T3" fmla="*/ 49 h 56"/>
                <a:gd name="T4" fmla="*/ 7 w 57"/>
                <a:gd name="T5" fmla="*/ 16 h 56"/>
                <a:gd name="T6" fmla="*/ 40 w 57"/>
                <a:gd name="T7" fmla="*/ 6 h 56"/>
                <a:gd name="T8" fmla="*/ 50 w 57"/>
                <a:gd name="T9" fmla="*/ 4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50" y="40"/>
                  </a:moveTo>
                  <a:cubicBezTo>
                    <a:pt x="43" y="52"/>
                    <a:pt x="28" y="56"/>
                    <a:pt x="16" y="49"/>
                  </a:cubicBezTo>
                  <a:cubicBezTo>
                    <a:pt x="4" y="43"/>
                    <a:pt x="0" y="28"/>
                    <a:pt x="7" y="16"/>
                  </a:cubicBezTo>
                  <a:cubicBezTo>
                    <a:pt x="13" y="4"/>
                    <a:pt x="28" y="0"/>
                    <a:pt x="40" y="6"/>
                  </a:cubicBezTo>
                  <a:cubicBezTo>
                    <a:pt x="52" y="13"/>
                    <a:pt x="57" y="28"/>
                    <a:pt x="50" y="40"/>
                  </a:cubicBezTo>
                  <a:close/>
                </a:path>
              </a:pathLst>
            </a:custGeom>
            <a:solidFill>
              <a:srgbClr val="BCE2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6"/>
            <p:cNvSpPr>
              <a:spLocks/>
            </p:cNvSpPr>
            <p:nvPr/>
          </p:nvSpPr>
          <p:spPr bwMode="auto">
            <a:xfrm>
              <a:off x="2985" y="2227"/>
              <a:ext cx="177" cy="176"/>
            </a:xfrm>
            <a:custGeom>
              <a:avLst/>
              <a:gdLst>
                <a:gd name="T0" fmla="*/ 199 w 199"/>
                <a:gd name="T1" fmla="*/ 136 h 196"/>
                <a:gd name="T2" fmla="*/ 0 w 199"/>
                <a:gd name="T3" fmla="*/ 65 h 196"/>
                <a:gd name="T4" fmla="*/ 199 w 199"/>
                <a:gd name="T5" fmla="*/ 13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9" h="196">
                  <a:moveTo>
                    <a:pt x="199" y="136"/>
                  </a:moveTo>
                  <a:cubicBezTo>
                    <a:pt x="199" y="136"/>
                    <a:pt x="76" y="196"/>
                    <a:pt x="0" y="65"/>
                  </a:cubicBezTo>
                  <a:cubicBezTo>
                    <a:pt x="0" y="65"/>
                    <a:pt x="127" y="0"/>
                    <a:pt x="199" y="1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7"/>
            <p:cNvSpPr>
              <a:spLocks/>
            </p:cNvSpPr>
            <p:nvPr/>
          </p:nvSpPr>
          <p:spPr bwMode="auto">
            <a:xfrm>
              <a:off x="3038" y="2276"/>
              <a:ext cx="51" cy="51"/>
            </a:xfrm>
            <a:custGeom>
              <a:avLst/>
              <a:gdLst>
                <a:gd name="T0" fmla="*/ 7 w 57"/>
                <a:gd name="T1" fmla="*/ 16 h 57"/>
                <a:gd name="T2" fmla="*/ 16 w 57"/>
                <a:gd name="T3" fmla="*/ 50 h 57"/>
                <a:gd name="T4" fmla="*/ 50 w 57"/>
                <a:gd name="T5" fmla="*/ 41 h 57"/>
                <a:gd name="T6" fmla="*/ 40 w 57"/>
                <a:gd name="T7" fmla="*/ 7 h 57"/>
                <a:gd name="T8" fmla="*/ 7 w 57"/>
                <a:gd name="T9" fmla="*/ 1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7">
                  <a:moveTo>
                    <a:pt x="7" y="16"/>
                  </a:moveTo>
                  <a:cubicBezTo>
                    <a:pt x="0" y="28"/>
                    <a:pt x="5" y="43"/>
                    <a:pt x="16" y="50"/>
                  </a:cubicBezTo>
                  <a:cubicBezTo>
                    <a:pt x="28" y="57"/>
                    <a:pt x="43" y="52"/>
                    <a:pt x="50" y="41"/>
                  </a:cubicBezTo>
                  <a:cubicBezTo>
                    <a:pt x="57" y="29"/>
                    <a:pt x="52" y="14"/>
                    <a:pt x="40" y="7"/>
                  </a:cubicBezTo>
                  <a:cubicBezTo>
                    <a:pt x="29" y="0"/>
                    <a:pt x="13" y="5"/>
                    <a:pt x="7" y="16"/>
                  </a:cubicBezTo>
                  <a:close/>
                </a:path>
              </a:pathLst>
            </a:custGeom>
            <a:solidFill>
              <a:srgbClr val="BCE2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8"/>
            <p:cNvSpPr>
              <a:spLocks/>
            </p:cNvSpPr>
            <p:nvPr/>
          </p:nvSpPr>
          <p:spPr bwMode="auto">
            <a:xfrm>
              <a:off x="2842" y="2395"/>
              <a:ext cx="38" cy="47"/>
            </a:xfrm>
            <a:custGeom>
              <a:avLst/>
              <a:gdLst>
                <a:gd name="T0" fmla="*/ 0 w 43"/>
                <a:gd name="T1" fmla="*/ 0 h 52"/>
                <a:gd name="T2" fmla="*/ 36 w 43"/>
                <a:gd name="T3" fmla="*/ 52 h 52"/>
                <a:gd name="T4" fmla="*/ 43 w 43"/>
                <a:gd name="T5" fmla="*/ 40 h 52"/>
                <a:gd name="T6" fmla="*/ 0 w 43"/>
                <a:gd name="T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2">
                  <a:moveTo>
                    <a:pt x="0" y="0"/>
                  </a:moveTo>
                  <a:cubicBezTo>
                    <a:pt x="0" y="0"/>
                    <a:pt x="7" y="36"/>
                    <a:pt x="36" y="52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3" y="40"/>
                    <a:pt x="5" y="23"/>
                    <a:pt x="0" y="0"/>
                  </a:cubicBezTo>
                  <a:close/>
                </a:path>
              </a:pathLst>
            </a:custGeom>
            <a:solidFill>
              <a:srgbClr val="F6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9"/>
            <p:cNvSpPr>
              <a:spLocks/>
            </p:cNvSpPr>
            <p:nvPr/>
          </p:nvSpPr>
          <p:spPr bwMode="auto">
            <a:xfrm>
              <a:off x="2874" y="2431"/>
              <a:ext cx="57" cy="25"/>
            </a:xfrm>
            <a:custGeom>
              <a:avLst/>
              <a:gdLst>
                <a:gd name="T0" fmla="*/ 64 w 64"/>
                <a:gd name="T1" fmla="*/ 15 h 28"/>
                <a:gd name="T2" fmla="*/ 0 w 64"/>
                <a:gd name="T3" fmla="*/ 12 h 28"/>
                <a:gd name="T4" fmla="*/ 7 w 64"/>
                <a:gd name="T5" fmla="*/ 0 h 28"/>
                <a:gd name="T6" fmla="*/ 64 w 64"/>
                <a:gd name="T7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28">
                  <a:moveTo>
                    <a:pt x="64" y="15"/>
                  </a:moveTo>
                  <a:cubicBezTo>
                    <a:pt x="64" y="15"/>
                    <a:pt x="30" y="28"/>
                    <a:pt x="0" y="1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42" y="23"/>
                    <a:pt x="64" y="15"/>
                  </a:cubicBezTo>
                  <a:close/>
                </a:path>
              </a:pathLst>
            </a:custGeom>
            <a:solidFill>
              <a:srgbClr val="E5A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0"/>
            <p:cNvSpPr>
              <a:spLocks/>
            </p:cNvSpPr>
            <p:nvPr/>
          </p:nvSpPr>
          <p:spPr bwMode="auto">
            <a:xfrm>
              <a:off x="2783" y="2040"/>
              <a:ext cx="255" cy="140"/>
            </a:xfrm>
            <a:custGeom>
              <a:avLst/>
              <a:gdLst>
                <a:gd name="T0" fmla="*/ 28 w 285"/>
                <a:gd name="T1" fmla="*/ 0 h 157"/>
                <a:gd name="T2" fmla="*/ 0 w 285"/>
                <a:gd name="T3" fmla="*/ 57 h 157"/>
                <a:gd name="T4" fmla="*/ 264 w 285"/>
                <a:gd name="T5" fmla="*/ 157 h 157"/>
                <a:gd name="T6" fmla="*/ 285 w 285"/>
                <a:gd name="T7" fmla="*/ 120 h 157"/>
                <a:gd name="T8" fmla="*/ 28 w 285"/>
                <a:gd name="T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157">
                  <a:moveTo>
                    <a:pt x="28" y="0"/>
                  </a:moveTo>
                  <a:cubicBezTo>
                    <a:pt x="28" y="0"/>
                    <a:pt x="17" y="22"/>
                    <a:pt x="0" y="57"/>
                  </a:cubicBezTo>
                  <a:cubicBezTo>
                    <a:pt x="100" y="60"/>
                    <a:pt x="183" y="106"/>
                    <a:pt x="264" y="157"/>
                  </a:cubicBezTo>
                  <a:cubicBezTo>
                    <a:pt x="285" y="120"/>
                    <a:pt x="285" y="120"/>
                    <a:pt x="285" y="120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F3D0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1"/>
            <p:cNvSpPr>
              <a:spLocks/>
            </p:cNvSpPr>
            <p:nvPr/>
          </p:nvSpPr>
          <p:spPr bwMode="auto">
            <a:xfrm>
              <a:off x="3019" y="2147"/>
              <a:ext cx="231" cy="181"/>
            </a:xfrm>
            <a:custGeom>
              <a:avLst/>
              <a:gdLst>
                <a:gd name="T0" fmla="*/ 163 w 258"/>
                <a:gd name="T1" fmla="*/ 136 h 203"/>
                <a:gd name="T2" fmla="*/ 228 w 258"/>
                <a:gd name="T3" fmla="*/ 203 h 203"/>
                <a:gd name="T4" fmla="*/ 258 w 258"/>
                <a:gd name="T5" fmla="*/ 155 h 203"/>
                <a:gd name="T6" fmla="*/ 21 w 258"/>
                <a:gd name="T7" fmla="*/ 0 h 203"/>
                <a:gd name="T8" fmla="*/ 0 w 258"/>
                <a:gd name="T9" fmla="*/ 37 h 203"/>
                <a:gd name="T10" fmla="*/ 163 w 258"/>
                <a:gd name="T11" fmla="*/ 13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03">
                  <a:moveTo>
                    <a:pt x="163" y="136"/>
                  </a:moveTo>
                  <a:cubicBezTo>
                    <a:pt x="187" y="149"/>
                    <a:pt x="209" y="179"/>
                    <a:pt x="228" y="203"/>
                  </a:cubicBezTo>
                  <a:cubicBezTo>
                    <a:pt x="247" y="174"/>
                    <a:pt x="258" y="155"/>
                    <a:pt x="258" y="155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54" y="71"/>
                    <a:pt x="107" y="107"/>
                    <a:pt x="163" y="136"/>
                  </a:cubicBezTo>
                  <a:close/>
                </a:path>
              </a:pathLst>
            </a:custGeom>
            <a:solidFill>
              <a:srgbClr val="DEBE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2"/>
            <p:cNvSpPr>
              <a:spLocks/>
            </p:cNvSpPr>
            <p:nvPr/>
          </p:nvSpPr>
          <p:spPr bwMode="auto">
            <a:xfrm>
              <a:off x="2698" y="1612"/>
              <a:ext cx="506" cy="526"/>
            </a:xfrm>
            <a:custGeom>
              <a:avLst/>
              <a:gdLst>
                <a:gd name="T0" fmla="*/ 567 w 567"/>
                <a:gd name="T1" fmla="*/ 262 h 588"/>
                <a:gd name="T2" fmla="*/ 102 w 567"/>
                <a:gd name="T3" fmla="*/ 301 h 588"/>
                <a:gd name="T4" fmla="*/ 0 w 567"/>
                <a:gd name="T5" fmla="*/ 520 h 588"/>
                <a:gd name="T6" fmla="*/ 24 w 567"/>
                <a:gd name="T7" fmla="*/ 524 h 588"/>
                <a:gd name="T8" fmla="*/ 386 w 567"/>
                <a:gd name="T9" fmla="*/ 588 h 588"/>
                <a:gd name="T10" fmla="*/ 390 w 567"/>
                <a:gd name="T11" fmla="*/ 581 h 588"/>
                <a:gd name="T12" fmla="*/ 567 w 567"/>
                <a:gd name="T13" fmla="*/ 262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7" h="588">
                  <a:moveTo>
                    <a:pt x="567" y="262"/>
                  </a:moveTo>
                  <a:cubicBezTo>
                    <a:pt x="567" y="262"/>
                    <a:pt x="273" y="0"/>
                    <a:pt x="102" y="301"/>
                  </a:cubicBezTo>
                  <a:cubicBezTo>
                    <a:pt x="67" y="364"/>
                    <a:pt x="33" y="439"/>
                    <a:pt x="0" y="520"/>
                  </a:cubicBezTo>
                  <a:cubicBezTo>
                    <a:pt x="6" y="528"/>
                    <a:pt x="15" y="531"/>
                    <a:pt x="24" y="524"/>
                  </a:cubicBezTo>
                  <a:cubicBezTo>
                    <a:pt x="179" y="431"/>
                    <a:pt x="285" y="521"/>
                    <a:pt x="386" y="588"/>
                  </a:cubicBezTo>
                  <a:cubicBezTo>
                    <a:pt x="389" y="584"/>
                    <a:pt x="390" y="581"/>
                    <a:pt x="390" y="581"/>
                  </a:cubicBezTo>
                  <a:lnTo>
                    <a:pt x="567" y="262"/>
                  </a:lnTo>
                  <a:close/>
                </a:path>
              </a:pathLst>
            </a:custGeom>
            <a:solidFill>
              <a:srgbClr val="FB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3"/>
            <p:cNvSpPr>
              <a:spLocks/>
            </p:cNvSpPr>
            <p:nvPr/>
          </p:nvSpPr>
          <p:spPr bwMode="auto">
            <a:xfrm>
              <a:off x="3043" y="1847"/>
              <a:ext cx="495" cy="549"/>
            </a:xfrm>
            <a:custGeom>
              <a:avLst/>
              <a:gdLst>
                <a:gd name="T0" fmla="*/ 181 w 554"/>
                <a:gd name="T1" fmla="*/ 0 h 615"/>
                <a:gd name="T2" fmla="*/ 389 w 554"/>
                <a:gd name="T3" fmla="*/ 413 h 615"/>
                <a:gd name="T4" fmla="*/ 257 w 554"/>
                <a:gd name="T5" fmla="*/ 615 h 615"/>
                <a:gd name="T6" fmla="*/ 241 w 554"/>
                <a:gd name="T7" fmla="*/ 597 h 615"/>
                <a:gd name="T8" fmla="*/ 0 w 554"/>
                <a:gd name="T9" fmla="*/ 326 h 615"/>
                <a:gd name="T10" fmla="*/ 4 w 554"/>
                <a:gd name="T11" fmla="*/ 319 h 615"/>
                <a:gd name="T12" fmla="*/ 181 w 554"/>
                <a:gd name="T13" fmla="*/ 0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4" h="615">
                  <a:moveTo>
                    <a:pt x="181" y="0"/>
                  </a:moveTo>
                  <a:cubicBezTo>
                    <a:pt x="181" y="0"/>
                    <a:pt x="554" y="109"/>
                    <a:pt x="389" y="413"/>
                  </a:cubicBezTo>
                  <a:cubicBezTo>
                    <a:pt x="354" y="476"/>
                    <a:pt x="308" y="545"/>
                    <a:pt x="257" y="615"/>
                  </a:cubicBezTo>
                  <a:cubicBezTo>
                    <a:pt x="247" y="615"/>
                    <a:pt x="240" y="609"/>
                    <a:pt x="241" y="597"/>
                  </a:cubicBezTo>
                  <a:cubicBezTo>
                    <a:pt x="240" y="417"/>
                    <a:pt x="109" y="376"/>
                    <a:pt x="0" y="326"/>
                  </a:cubicBezTo>
                  <a:cubicBezTo>
                    <a:pt x="3" y="322"/>
                    <a:pt x="4" y="319"/>
                    <a:pt x="4" y="319"/>
                  </a:cubicBezTo>
                  <a:lnTo>
                    <a:pt x="181" y="0"/>
                  </a:lnTo>
                  <a:close/>
                </a:path>
              </a:pathLst>
            </a:custGeom>
            <a:solidFill>
              <a:srgbClr val="F0A3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4"/>
            <p:cNvSpPr>
              <a:spLocks/>
            </p:cNvSpPr>
            <p:nvPr/>
          </p:nvSpPr>
          <p:spPr bwMode="auto">
            <a:xfrm>
              <a:off x="2225" y="4050"/>
              <a:ext cx="61" cy="97"/>
            </a:xfrm>
            <a:custGeom>
              <a:avLst/>
              <a:gdLst>
                <a:gd name="T0" fmla="*/ 0 w 68"/>
                <a:gd name="T1" fmla="*/ 77 h 108"/>
                <a:gd name="T2" fmla="*/ 31 w 68"/>
                <a:gd name="T3" fmla="*/ 108 h 108"/>
                <a:gd name="T4" fmla="*/ 38 w 68"/>
                <a:gd name="T5" fmla="*/ 108 h 108"/>
                <a:gd name="T6" fmla="*/ 68 w 68"/>
                <a:gd name="T7" fmla="*/ 77 h 108"/>
                <a:gd name="T8" fmla="*/ 68 w 68"/>
                <a:gd name="T9" fmla="*/ 31 h 108"/>
                <a:gd name="T10" fmla="*/ 38 w 68"/>
                <a:gd name="T11" fmla="*/ 0 h 108"/>
                <a:gd name="T12" fmla="*/ 31 w 68"/>
                <a:gd name="T13" fmla="*/ 0 h 108"/>
                <a:gd name="T14" fmla="*/ 0 w 68"/>
                <a:gd name="T15" fmla="*/ 31 h 108"/>
                <a:gd name="T16" fmla="*/ 0 w 68"/>
                <a:gd name="T17" fmla="*/ 7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108">
                  <a:moveTo>
                    <a:pt x="0" y="77"/>
                  </a:moveTo>
                  <a:cubicBezTo>
                    <a:pt x="0" y="94"/>
                    <a:pt x="14" y="108"/>
                    <a:pt x="31" y="108"/>
                  </a:cubicBezTo>
                  <a:cubicBezTo>
                    <a:pt x="38" y="108"/>
                    <a:pt x="38" y="108"/>
                    <a:pt x="38" y="108"/>
                  </a:cubicBezTo>
                  <a:cubicBezTo>
                    <a:pt x="55" y="108"/>
                    <a:pt x="68" y="94"/>
                    <a:pt x="68" y="77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68" y="14"/>
                    <a:pt x="55" y="0"/>
                    <a:pt x="3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lnTo>
                    <a:pt x="0" y="77"/>
                  </a:lnTo>
                  <a:close/>
                </a:path>
              </a:pathLst>
            </a:custGeom>
            <a:solidFill>
              <a:srgbClr val="E0C0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5"/>
            <p:cNvSpPr>
              <a:spLocks/>
            </p:cNvSpPr>
            <p:nvPr/>
          </p:nvSpPr>
          <p:spPr bwMode="auto">
            <a:xfrm>
              <a:off x="2202" y="4096"/>
              <a:ext cx="381" cy="88"/>
            </a:xfrm>
            <a:custGeom>
              <a:avLst/>
              <a:gdLst>
                <a:gd name="T0" fmla="*/ 14 w 427"/>
                <a:gd name="T1" fmla="*/ 34 h 99"/>
                <a:gd name="T2" fmla="*/ 152 w 427"/>
                <a:gd name="T3" fmla="*/ 0 h 99"/>
                <a:gd name="T4" fmla="*/ 350 w 427"/>
                <a:gd name="T5" fmla="*/ 43 h 99"/>
                <a:gd name="T6" fmla="*/ 427 w 427"/>
                <a:gd name="T7" fmla="*/ 99 h 99"/>
                <a:gd name="T8" fmla="*/ 0 w 427"/>
                <a:gd name="T9" fmla="*/ 99 h 99"/>
                <a:gd name="T10" fmla="*/ 0 w 427"/>
                <a:gd name="T11" fmla="*/ 67 h 99"/>
                <a:gd name="T12" fmla="*/ 14 w 427"/>
                <a:gd name="T13" fmla="*/ 3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7" h="99">
                  <a:moveTo>
                    <a:pt x="14" y="34"/>
                  </a:moveTo>
                  <a:cubicBezTo>
                    <a:pt x="60" y="51"/>
                    <a:pt x="130" y="50"/>
                    <a:pt x="152" y="0"/>
                  </a:cubicBezTo>
                  <a:cubicBezTo>
                    <a:pt x="350" y="43"/>
                    <a:pt x="350" y="43"/>
                    <a:pt x="350" y="43"/>
                  </a:cubicBezTo>
                  <a:cubicBezTo>
                    <a:pt x="427" y="99"/>
                    <a:pt x="427" y="99"/>
                    <a:pt x="427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0" y="63"/>
                    <a:pt x="17" y="53"/>
                    <a:pt x="14" y="34"/>
                  </a:cubicBezTo>
                  <a:close/>
                </a:path>
              </a:pathLst>
            </a:custGeom>
            <a:solidFill>
              <a:srgbClr val="9E6F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6"/>
            <p:cNvSpPr>
              <a:spLocks/>
            </p:cNvSpPr>
            <p:nvPr/>
          </p:nvSpPr>
          <p:spPr bwMode="auto">
            <a:xfrm>
              <a:off x="2201" y="4092"/>
              <a:ext cx="136" cy="63"/>
            </a:xfrm>
            <a:custGeom>
              <a:avLst/>
              <a:gdLst>
                <a:gd name="T0" fmla="*/ 120 w 153"/>
                <a:gd name="T1" fmla="*/ 15 h 71"/>
                <a:gd name="T2" fmla="*/ 135 w 153"/>
                <a:gd name="T3" fmla="*/ 0 h 71"/>
                <a:gd name="T4" fmla="*/ 153 w 153"/>
                <a:gd name="T5" fmla="*/ 4 h 71"/>
                <a:gd name="T6" fmla="*/ 15 w 153"/>
                <a:gd name="T7" fmla="*/ 38 h 71"/>
                <a:gd name="T8" fmla="*/ 1 w 153"/>
                <a:gd name="T9" fmla="*/ 71 h 71"/>
                <a:gd name="T10" fmla="*/ 0 w 153"/>
                <a:gd name="T11" fmla="*/ 14 h 71"/>
                <a:gd name="T12" fmla="*/ 120 w 153"/>
                <a:gd name="T13" fmla="*/ 1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71">
                  <a:moveTo>
                    <a:pt x="120" y="15"/>
                  </a:moveTo>
                  <a:cubicBezTo>
                    <a:pt x="127" y="12"/>
                    <a:pt x="132" y="7"/>
                    <a:pt x="135" y="0"/>
                  </a:cubicBezTo>
                  <a:cubicBezTo>
                    <a:pt x="153" y="4"/>
                    <a:pt x="153" y="4"/>
                    <a:pt x="153" y="4"/>
                  </a:cubicBezTo>
                  <a:cubicBezTo>
                    <a:pt x="131" y="54"/>
                    <a:pt x="61" y="55"/>
                    <a:pt x="15" y="38"/>
                  </a:cubicBezTo>
                  <a:cubicBezTo>
                    <a:pt x="18" y="57"/>
                    <a:pt x="11" y="67"/>
                    <a:pt x="1" y="7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6" y="35"/>
                    <a:pt x="80" y="34"/>
                    <a:pt x="120" y="15"/>
                  </a:cubicBezTo>
                  <a:close/>
                </a:path>
              </a:pathLst>
            </a:custGeom>
            <a:solidFill>
              <a:srgbClr val="8058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7"/>
            <p:cNvSpPr>
              <a:spLocks/>
            </p:cNvSpPr>
            <p:nvPr/>
          </p:nvSpPr>
          <p:spPr bwMode="auto">
            <a:xfrm>
              <a:off x="2189" y="4177"/>
              <a:ext cx="401" cy="29"/>
            </a:xfrm>
            <a:custGeom>
              <a:avLst/>
              <a:gdLst>
                <a:gd name="T0" fmla="*/ 0 w 448"/>
                <a:gd name="T1" fmla="*/ 16 h 32"/>
                <a:gd name="T2" fmla="*/ 17 w 448"/>
                <a:gd name="T3" fmla="*/ 32 h 32"/>
                <a:gd name="T4" fmla="*/ 431 w 448"/>
                <a:gd name="T5" fmla="*/ 32 h 32"/>
                <a:gd name="T6" fmla="*/ 448 w 448"/>
                <a:gd name="T7" fmla="*/ 16 h 32"/>
                <a:gd name="T8" fmla="*/ 448 w 448"/>
                <a:gd name="T9" fmla="*/ 16 h 32"/>
                <a:gd name="T10" fmla="*/ 431 w 448"/>
                <a:gd name="T11" fmla="*/ 0 h 32"/>
                <a:gd name="T12" fmla="*/ 17 w 448"/>
                <a:gd name="T13" fmla="*/ 0 h 32"/>
                <a:gd name="T14" fmla="*/ 0 w 448"/>
                <a:gd name="T15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32">
                  <a:moveTo>
                    <a:pt x="0" y="16"/>
                  </a:moveTo>
                  <a:cubicBezTo>
                    <a:pt x="0" y="25"/>
                    <a:pt x="8" y="32"/>
                    <a:pt x="17" y="32"/>
                  </a:cubicBezTo>
                  <a:cubicBezTo>
                    <a:pt x="431" y="32"/>
                    <a:pt x="431" y="32"/>
                    <a:pt x="431" y="32"/>
                  </a:cubicBezTo>
                  <a:cubicBezTo>
                    <a:pt x="441" y="32"/>
                    <a:pt x="448" y="25"/>
                    <a:pt x="448" y="16"/>
                  </a:cubicBezTo>
                  <a:cubicBezTo>
                    <a:pt x="448" y="16"/>
                    <a:pt x="448" y="16"/>
                    <a:pt x="448" y="16"/>
                  </a:cubicBezTo>
                  <a:cubicBezTo>
                    <a:pt x="448" y="7"/>
                    <a:pt x="441" y="0"/>
                    <a:pt x="43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0" y="16"/>
                  </a:cubicBezTo>
                  <a:close/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8"/>
            <p:cNvSpPr>
              <a:spLocks/>
            </p:cNvSpPr>
            <p:nvPr/>
          </p:nvSpPr>
          <p:spPr bwMode="auto">
            <a:xfrm>
              <a:off x="1940" y="4050"/>
              <a:ext cx="60" cy="97"/>
            </a:xfrm>
            <a:custGeom>
              <a:avLst/>
              <a:gdLst>
                <a:gd name="T0" fmla="*/ 68 w 68"/>
                <a:gd name="T1" fmla="*/ 77 h 108"/>
                <a:gd name="T2" fmla="*/ 37 w 68"/>
                <a:gd name="T3" fmla="*/ 108 h 108"/>
                <a:gd name="T4" fmla="*/ 31 w 68"/>
                <a:gd name="T5" fmla="*/ 108 h 108"/>
                <a:gd name="T6" fmla="*/ 0 w 68"/>
                <a:gd name="T7" fmla="*/ 77 h 108"/>
                <a:gd name="T8" fmla="*/ 0 w 68"/>
                <a:gd name="T9" fmla="*/ 31 h 108"/>
                <a:gd name="T10" fmla="*/ 31 w 68"/>
                <a:gd name="T11" fmla="*/ 0 h 108"/>
                <a:gd name="T12" fmla="*/ 37 w 68"/>
                <a:gd name="T13" fmla="*/ 0 h 108"/>
                <a:gd name="T14" fmla="*/ 68 w 68"/>
                <a:gd name="T15" fmla="*/ 31 h 108"/>
                <a:gd name="T16" fmla="*/ 68 w 68"/>
                <a:gd name="T17" fmla="*/ 7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108">
                  <a:moveTo>
                    <a:pt x="68" y="77"/>
                  </a:moveTo>
                  <a:cubicBezTo>
                    <a:pt x="68" y="94"/>
                    <a:pt x="54" y="108"/>
                    <a:pt x="37" y="108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14" y="108"/>
                    <a:pt x="0" y="94"/>
                    <a:pt x="0" y="7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4" y="0"/>
                    <a:pt x="68" y="14"/>
                    <a:pt x="68" y="31"/>
                  </a:cubicBezTo>
                  <a:lnTo>
                    <a:pt x="68" y="77"/>
                  </a:lnTo>
                  <a:close/>
                </a:path>
              </a:pathLst>
            </a:custGeom>
            <a:solidFill>
              <a:srgbClr val="FCD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9"/>
            <p:cNvSpPr>
              <a:spLocks/>
            </p:cNvSpPr>
            <p:nvPr/>
          </p:nvSpPr>
          <p:spPr bwMode="auto">
            <a:xfrm>
              <a:off x="1642" y="4096"/>
              <a:ext cx="382" cy="88"/>
            </a:xfrm>
            <a:custGeom>
              <a:avLst/>
              <a:gdLst>
                <a:gd name="T0" fmla="*/ 413 w 427"/>
                <a:gd name="T1" fmla="*/ 34 h 99"/>
                <a:gd name="T2" fmla="*/ 276 w 427"/>
                <a:gd name="T3" fmla="*/ 0 h 99"/>
                <a:gd name="T4" fmla="*/ 77 w 427"/>
                <a:gd name="T5" fmla="*/ 43 h 99"/>
                <a:gd name="T6" fmla="*/ 0 w 427"/>
                <a:gd name="T7" fmla="*/ 99 h 99"/>
                <a:gd name="T8" fmla="*/ 427 w 427"/>
                <a:gd name="T9" fmla="*/ 99 h 99"/>
                <a:gd name="T10" fmla="*/ 427 w 427"/>
                <a:gd name="T11" fmla="*/ 67 h 99"/>
                <a:gd name="T12" fmla="*/ 413 w 427"/>
                <a:gd name="T13" fmla="*/ 3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7" h="99">
                  <a:moveTo>
                    <a:pt x="413" y="34"/>
                  </a:moveTo>
                  <a:cubicBezTo>
                    <a:pt x="367" y="51"/>
                    <a:pt x="297" y="50"/>
                    <a:pt x="276" y="0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427" y="99"/>
                    <a:pt x="427" y="99"/>
                    <a:pt x="427" y="99"/>
                  </a:cubicBezTo>
                  <a:cubicBezTo>
                    <a:pt x="427" y="67"/>
                    <a:pt x="427" y="67"/>
                    <a:pt x="427" y="67"/>
                  </a:cubicBezTo>
                  <a:cubicBezTo>
                    <a:pt x="417" y="63"/>
                    <a:pt x="410" y="53"/>
                    <a:pt x="413" y="34"/>
                  </a:cubicBezTo>
                  <a:close/>
                </a:path>
              </a:pathLst>
            </a:custGeom>
            <a:solidFill>
              <a:srgbClr val="B28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0"/>
            <p:cNvSpPr>
              <a:spLocks/>
            </p:cNvSpPr>
            <p:nvPr/>
          </p:nvSpPr>
          <p:spPr bwMode="auto">
            <a:xfrm>
              <a:off x="1889" y="4092"/>
              <a:ext cx="136" cy="63"/>
            </a:xfrm>
            <a:custGeom>
              <a:avLst/>
              <a:gdLst>
                <a:gd name="T0" fmla="*/ 32 w 152"/>
                <a:gd name="T1" fmla="*/ 15 h 71"/>
                <a:gd name="T2" fmla="*/ 17 w 152"/>
                <a:gd name="T3" fmla="*/ 0 h 71"/>
                <a:gd name="T4" fmla="*/ 0 w 152"/>
                <a:gd name="T5" fmla="*/ 4 h 71"/>
                <a:gd name="T6" fmla="*/ 137 w 152"/>
                <a:gd name="T7" fmla="*/ 38 h 71"/>
                <a:gd name="T8" fmla="*/ 151 w 152"/>
                <a:gd name="T9" fmla="*/ 71 h 71"/>
                <a:gd name="T10" fmla="*/ 152 w 152"/>
                <a:gd name="T11" fmla="*/ 14 h 71"/>
                <a:gd name="T12" fmla="*/ 32 w 152"/>
                <a:gd name="T13" fmla="*/ 1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71">
                  <a:moveTo>
                    <a:pt x="32" y="15"/>
                  </a:moveTo>
                  <a:cubicBezTo>
                    <a:pt x="25" y="12"/>
                    <a:pt x="20" y="7"/>
                    <a:pt x="1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1" y="54"/>
                    <a:pt x="91" y="55"/>
                    <a:pt x="137" y="38"/>
                  </a:cubicBezTo>
                  <a:cubicBezTo>
                    <a:pt x="134" y="57"/>
                    <a:pt x="141" y="67"/>
                    <a:pt x="151" y="71"/>
                  </a:cubicBezTo>
                  <a:cubicBezTo>
                    <a:pt x="152" y="14"/>
                    <a:pt x="152" y="14"/>
                    <a:pt x="152" y="14"/>
                  </a:cubicBezTo>
                  <a:cubicBezTo>
                    <a:pt x="116" y="35"/>
                    <a:pt x="72" y="34"/>
                    <a:pt x="32" y="15"/>
                  </a:cubicBezTo>
                  <a:close/>
                </a:path>
              </a:pathLst>
            </a:custGeom>
            <a:solidFill>
              <a:srgbClr val="956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1"/>
            <p:cNvSpPr>
              <a:spLocks/>
            </p:cNvSpPr>
            <p:nvPr/>
          </p:nvSpPr>
          <p:spPr bwMode="auto">
            <a:xfrm>
              <a:off x="1636" y="4177"/>
              <a:ext cx="400" cy="29"/>
            </a:xfrm>
            <a:custGeom>
              <a:avLst/>
              <a:gdLst>
                <a:gd name="T0" fmla="*/ 448 w 448"/>
                <a:gd name="T1" fmla="*/ 16 h 32"/>
                <a:gd name="T2" fmla="*/ 431 w 448"/>
                <a:gd name="T3" fmla="*/ 32 h 32"/>
                <a:gd name="T4" fmla="*/ 17 w 448"/>
                <a:gd name="T5" fmla="*/ 32 h 32"/>
                <a:gd name="T6" fmla="*/ 0 w 448"/>
                <a:gd name="T7" fmla="*/ 16 h 32"/>
                <a:gd name="T8" fmla="*/ 0 w 448"/>
                <a:gd name="T9" fmla="*/ 16 h 32"/>
                <a:gd name="T10" fmla="*/ 17 w 448"/>
                <a:gd name="T11" fmla="*/ 0 h 32"/>
                <a:gd name="T12" fmla="*/ 431 w 448"/>
                <a:gd name="T13" fmla="*/ 0 h 32"/>
                <a:gd name="T14" fmla="*/ 448 w 448"/>
                <a:gd name="T15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32">
                  <a:moveTo>
                    <a:pt x="448" y="16"/>
                  </a:moveTo>
                  <a:cubicBezTo>
                    <a:pt x="448" y="25"/>
                    <a:pt x="440" y="32"/>
                    <a:pt x="431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8" y="32"/>
                    <a:pt x="0" y="25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431" y="0"/>
                    <a:pt x="431" y="0"/>
                    <a:pt x="431" y="0"/>
                  </a:cubicBezTo>
                  <a:cubicBezTo>
                    <a:pt x="440" y="0"/>
                    <a:pt x="448" y="7"/>
                    <a:pt x="448" y="16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2"/>
            <p:cNvSpPr>
              <a:spLocks/>
            </p:cNvSpPr>
            <p:nvPr/>
          </p:nvSpPr>
          <p:spPr bwMode="auto">
            <a:xfrm>
              <a:off x="198" y="192"/>
              <a:ext cx="953" cy="1419"/>
            </a:xfrm>
            <a:custGeom>
              <a:avLst/>
              <a:gdLst>
                <a:gd name="T0" fmla="*/ 641 w 953"/>
                <a:gd name="T1" fmla="*/ 1384 h 1419"/>
                <a:gd name="T2" fmla="*/ 550 w 953"/>
                <a:gd name="T3" fmla="*/ 1419 h 1419"/>
                <a:gd name="T4" fmla="*/ 14 w 953"/>
                <a:gd name="T5" fmla="*/ 1221 h 1419"/>
                <a:gd name="T6" fmla="*/ 0 w 953"/>
                <a:gd name="T7" fmla="*/ 34 h 1419"/>
                <a:gd name="T8" fmla="*/ 92 w 953"/>
                <a:gd name="T9" fmla="*/ 0 h 1419"/>
                <a:gd name="T10" fmla="*/ 953 w 953"/>
                <a:gd name="T11" fmla="*/ 89 h 1419"/>
                <a:gd name="T12" fmla="*/ 641 w 953"/>
                <a:gd name="T13" fmla="*/ 1384 h 1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3" h="1419">
                  <a:moveTo>
                    <a:pt x="641" y="1384"/>
                  </a:moveTo>
                  <a:lnTo>
                    <a:pt x="550" y="1419"/>
                  </a:lnTo>
                  <a:lnTo>
                    <a:pt x="14" y="1221"/>
                  </a:lnTo>
                  <a:lnTo>
                    <a:pt x="0" y="34"/>
                  </a:lnTo>
                  <a:lnTo>
                    <a:pt x="92" y="0"/>
                  </a:lnTo>
                  <a:lnTo>
                    <a:pt x="953" y="89"/>
                  </a:lnTo>
                  <a:lnTo>
                    <a:pt x="641" y="1384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3"/>
            <p:cNvSpPr>
              <a:spLocks/>
            </p:cNvSpPr>
            <p:nvPr/>
          </p:nvSpPr>
          <p:spPr bwMode="auto">
            <a:xfrm>
              <a:off x="120" y="226"/>
              <a:ext cx="940" cy="1385"/>
            </a:xfrm>
            <a:custGeom>
              <a:avLst/>
              <a:gdLst>
                <a:gd name="T0" fmla="*/ 628 w 940"/>
                <a:gd name="T1" fmla="*/ 1385 h 1385"/>
                <a:gd name="T2" fmla="*/ 0 w 940"/>
                <a:gd name="T3" fmla="*/ 1222 h 1385"/>
                <a:gd name="T4" fmla="*/ 78 w 940"/>
                <a:gd name="T5" fmla="*/ 0 h 1385"/>
                <a:gd name="T6" fmla="*/ 940 w 940"/>
                <a:gd name="T7" fmla="*/ 89 h 1385"/>
                <a:gd name="T8" fmla="*/ 772 w 940"/>
                <a:gd name="T9" fmla="*/ 787 h 1385"/>
                <a:gd name="T10" fmla="*/ 628 w 940"/>
                <a:gd name="T11" fmla="*/ 1385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0" h="1385">
                  <a:moveTo>
                    <a:pt x="628" y="1385"/>
                  </a:moveTo>
                  <a:lnTo>
                    <a:pt x="0" y="1222"/>
                  </a:lnTo>
                  <a:lnTo>
                    <a:pt x="78" y="0"/>
                  </a:lnTo>
                  <a:lnTo>
                    <a:pt x="940" y="89"/>
                  </a:lnTo>
                  <a:lnTo>
                    <a:pt x="772" y="787"/>
                  </a:lnTo>
                  <a:lnTo>
                    <a:pt x="628" y="1385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4"/>
            <p:cNvSpPr>
              <a:spLocks/>
            </p:cNvSpPr>
            <p:nvPr/>
          </p:nvSpPr>
          <p:spPr bwMode="auto">
            <a:xfrm>
              <a:off x="-1" y="660"/>
              <a:ext cx="1697" cy="1986"/>
            </a:xfrm>
            <a:custGeom>
              <a:avLst/>
              <a:gdLst>
                <a:gd name="T0" fmla="*/ 0 w 1697"/>
                <a:gd name="T1" fmla="*/ 863 h 1986"/>
                <a:gd name="T2" fmla="*/ 124 w 1697"/>
                <a:gd name="T3" fmla="*/ 0 h 1986"/>
                <a:gd name="T4" fmla="*/ 726 w 1697"/>
                <a:gd name="T5" fmla="*/ 123 h 1986"/>
                <a:gd name="T6" fmla="*/ 562 w 1697"/>
                <a:gd name="T7" fmla="*/ 902 h 1986"/>
                <a:gd name="T8" fmla="*/ 1697 w 1697"/>
                <a:gd name="T9" fmla="*/ 1883 h 1986"/>
                <a:gd name="T10" fmla="*/ 1631 w 1697"/>
                <a:gd name="T11" fmla="*/ 1986 h 1986"/>
                <a:gd name="T12" fmla="*/ 0 w 1697"/>
                <a:gd name="T13" fmla="*/ 863 h 1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7" h="1986">
                  <a:moveTo>
                    <a:pt x="0" y="863"/>
                  </a:moveTo>
                  <a:lnTo>
                    <a:pt x="124" y="0"/>
                  </a:lnTo>
                  <a:lnTo>
                    <a:pt x="726" y="123"/>
                  </a:lnTo>
                  <a:lnTo>
                    <a:pt x="562" y="902"/>
                  </a:lnTo>
                  <a:lnTo>
                    <a:pt x="1697" y="1883"/>
                  </a:lnTo>
                  <a:lnTo>
                    <a:pt x="1631" y="1986"/>
                  </a:lnTo>
                  <a:lnTo>
                    <a:pt x="0" y="863"/>
                  </a:lnTo>
                  <a:close/>
                </a:path>
              </a:pathLst>
            </a:custGeom>
            <a:solidFill>
              <a:srgbClr val="FCD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55"/>
            <p:cNvSpPr>
              <a:spLocks/>
            </p:cNvSpPr>
            <p:nvPr/>
          </p:nvSpPr>
          <p:spPr bwMode="auto">
            <a:xfrm>
              <a:off x="1565" y="2525"/>
              <a:ext cx="545" cy="870"/>
            </a:xfrm>
            <a:custGeom>
              <a:avLst/>
              <a:gdLst>
                <a:gd name="T0" fmla="*/ 545 w 545"/>
                <a:gd name="T1" fmla="*/ 146 h 870"/>
                <a:gd name="T2" fmla="*/ 545 w 545"/>
                <a:gd name="T3" fmla="*/ 870 h 870"/>
                <a:gd name="T4" fmla="*/ 292 w 545"/>
                <a:gd name="T5" fmla="*/ 870 h 870"/>
                <a:gd name="T6" fmla="*/ 292 w 545"/>
                <a:gd name="T7" fmla="*/ 308 h 870"/>
                <a:gd name="T8" fmla="*/ 0 w 545"/>
                <a:gd name="T9" fmla="*/ 140 h 870"/>
                <a:gd name="T10" fmla="*/ 143 w 545"/>
                <a:gd name="T11" fmla="*/ 0 h 870"/>
                <a:gd name="T12" fmla="*/ 334 w 545"/>
                <a:gd name="T13" fmla="*/ 124 h 870"/>
                <a:gd name="T14" fmla="*/ 545 w 545"/>
                <a:gd name="T15" fmla="*/ 146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5" h="870">
                  <a:moveTo>
                    <a:pt x="545" y="146"/>
                  </a:moveTo>
                  <a:lnTo>
                    <a:pt x="545" y="870"/>
                  </a:lnTo>
                  <a:lnTo>
                    <a:pt x="292" y="870"/>
                  </a:lnTo>
                  <a:lnTo>
                    <a:pt x="292" y="308"/>
                  </a:lnTo>
                  <a:lnTo>
                    <a:pt x="0" y="140"/>
                  </a:lnTo>
                  <a:lnTo>
                    <a:pt x="143" y="0"/>
                  </a:lnTo>
                  <a:lnTo>
                    <a:pt x="334" y="124"/>
                  </a:lnTo>
                  <a:lnTo>
                    <a:pt x="545" y="146"/>
                  </a:lnTo>
                  <a:close/>
                </a:path>
              </a:pathLst>
            </a:custGeom>
            <a:solidFill>
              <a:srgbClr val="B28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6"/>
            <p:cNvSpPr>
              <a:spLocks/>
            </p:cNvSpPr>
            <p:nvPr/>
          </p:nvSpPr>
          <p:spPr bwMode="auto">
            <a:xfrm>
              <a:off x="2110" y="2648"/>
              <a:ext cx="453" cy="747"/>
            </a:xfrm>
            <a:custGeom>
              <a:avLst/>
              <a:gdLst>
                <a:gd name="T0" fmla="*/ 453 w 453"/>
                <a:gd name="T1" fmla="*/ 133 h 747"/>
                <a:gd name="T2" fmla="*/ 230 w 453"/>
                <a:gd name="T3" fmla="*/ 0 h 747"/>
                <a:gd name="T4" fmla="*/ 0 w 453"/>
                <a:gd name="T5" fmla="*/ 23 h 747"/>
                <a:gd name="T6" fmla="*/ 0 w 453"/>
                <a:gd name="T7" fmla="*/ 747 h 747"/>
                <a:gd name="T8" fmla="*/ 255 w 453"/>
                <a:gd name="T9" fmla="*/ 747 h 747"/>
                <a:gd name="T10" fmla="*/ 255 w 453"/>
                <a:gd name="T11" fmla="*/ 185 h 747"/>
                <a:gd name="T12" fmla="*/ 453 w 453"/>
                <a:gd name="T13" fmla="*/ 357 h 747"/>
                <a:gd name="T14" fmla="*/ 453 w 453"/>
                <a:gd name="T15" fmla="*/ 133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3" h="747">
                  <a:moveTo>
                    <a:pt x="453" y="133"/>
                  </a:moveTo>
                  <a:lnTo>
                    <a:pt x="230" y="0"/>
                  </a:lnTo>
                  <a:lnTo>
                    <a:pt x="0" y="23"/>
                  </a:lnTo>
                  <a:lnTo>
                    <a:pt x="0" y="747"/>
                  </a:lnTo>
                  <a:lnTo>
                    <a:pt x="255" y="747"/>
                  </a:lnTo>
                  <a:lnTo>
                    <a:pt x="255" y="185"/>
                  </a:lnTo>
                  <a:lnTo>
                    <a:pt x="453" y="357"/>
                  </a:lnTo>
                  <a:lnTo>
                    <a:pt x="453" y="133"/>
                  </a:lnTo>
                  <a:close/>
                </a:path>
              </a:pathLst>
            </a:custGeom>
            <a:solidFill>
              <a:srgbClr val="9E73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7"/>
            <p:cNvSpPr>
              <a:spLocks/>
            </p:cNvSpPr>
            <p:nvPr/>
          </p:nvSpPr>
          <p:spPr bwMode="auto">
            <a:xfrm>
              <a:off x="2365" y="2799"/>
              <a:ext cx="492" cy="727"/>
            </a:xfrm>
            <a:custGeom>
              <a:avLst/>
              <a:gdLst>
                <a:gd name="T0" fmla="*/ 133 w 492"/>
                <a:gd name="T1" fmla="*/ 510 h 727"/>
                <a:gd name="T2" fmla="*/ 492 w 492"/>
                <a:gd name="T3" fmla="*/ 249 h 727"/>
                <a:gd name="T4" fmla="*/ 198 w 492"/>
                <a:gd name="T5" fmla="*/ 0 h 727"/>
                <a:gd name="T6" fmla="*/ 198 w 492"/>
                <a:gd name="T7" fmla="*/ 190 h 727"/>
                <a:gd name="T8" fmla="*/ 284 w 492"/>
                <a:gd name="T9" fmla="*/ 253 h 727"/>
                <a:gd name="T10" fmla="*/ 0 w 492"/>
                <a:gd name="T11" fmla="*/ 489 h 727"/>
                <a:gd name="T12" fmla="*/ 122 w 492"/>
                <a:gd name="T13" fmla="*/ 727 h 727"/>
                <a:gd name="T14" fmla="*/ 216 w 492"/>
                <a:gd name="T15" fmla="*/ 720 h 727"/>
                <a:gd name="T16" fmla="*/ 133 w 492"/>
                <a:gd name="T17" fmla="*/ 510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2" h="727">
                  <a:moveTo>
                    <a:pt x="133" y="510"/>
                  </a:moveTo>
                  <a:lnTo>
                    <a:pt x="492" y="249"/>
                  </a:lnTo>
                  <a:lnTo>
                    <a:pt x="198" y="0"/>
                  </a:lnTo>
                  <a:lnTo>
                    <a:pt x="198" y="190"/>
                  </a:lnTo>
                  <a:lnTo>
                    <a:pt x="284" y="253"/>
                  </a:lnTo>
                  <a:lnTo>
                    <a:pt x="0" y="489"/>
                  </a:lnTo>
                  <a:lnTo>
                    <a:pt x="122" y="727"/>
                  </a:lnTo>
                  <a:lnTo>
                    <a:pt x="216" y="720"/>
                  </a:lnTo>
                  <a:lnTo>
                    <a:pt x="133" y="510"/>
                  </a:lnTo>
                  <a:close/>
                </a:path>
              </a:pathLst>
            </a:custGeom>
            <a:solidFill>
              <a:srgbClr val="FCD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58"/>
            <p:cNvSpPr>
              <a:spLocks/>
            </p:cNvSpPr>
            <p:nvPr/>
          </p:nvSpPr>
          <p:spPr bwMode="auto">
            <a:xfrm>
              <a:off x="2563" y="2799"/>
              <a:ext cx="30" cy="196"/>
            </a:xfrm>
            <a:custGeom>
              <a:avLst/>
              <a:gdLst>
                <a:gd name="T0" fmla="*/ 10 w 30"/>
                <a:gd name="T1" fmla="*/ 196 h 196"/>
                <a:gd name="T2" fmla="*/ 30 w 30"/>
                <a:gd name="T3" fmla="*/ 26 h 196"/>
                <a:gd name="T4" fmla="*/ 0 w 30"/>
                <a:gd name="T5" fmla="*/ 0 h 196"/>
                <a:gd name="T6" fmla="*/ 0 w 30"/>
                <a:gd name="T7" fmla="*/ 190 h 196"/>
                <a:gd name="T8" fmla="*/ 10 w 30"/>
                <a:gd name="T9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96">
                  <a:moveTo>
                    <a:pt x="10" y="196"/>
                  </a:moveTo>
                  <a:lnTo>
                    <a:pt x="30" y="26"/>
                  </a:lnTo>
                  <a:lnTo>
                    <a:pt x="0" y="0"/>
                  </a:lnTo>
                  <a:lnTo>
                    <a:pt x="0" y="190"/>
                  </a:lnTo>
                  <a:lnTo>
                    <a:pt x="10" y="196"/>
                  </a:lnTo>
                  <a:close/>
                </a:path>
              </a:pathLst>
            </a:custGeom>
            <a:solidFill>
              <a:srgbClr val="ECD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9"/>
            <p:cNvSpPr>
              <a:spLocks/>
            </p:cNvSpPr>
            <p:nvPr/>
          </p:nvSpPr>
          <p:spPr bwMode="auto">
            <a:xfrm>
              <a:off x="1914" y="3395"/>
              <a:ext cx="196" cy="694"/>
            </a:xfrm>
            <a:custGeom>
              <a:avLst/>
              <a:gdLst>
                <a:gd name="T0" fmla="*/ 0 w 196"/>
                <a:gd name="T1" fmla="*/ 0 h 694"/>
                <a:gd name="T2" fmla="*/ 0 w 196"/>
                <a:gd name="T3" fmla="*/ 694 h 694"/>
                <a:gd name="T4" fmla="*/ 111 w 196"/>
                <a:gd name="T5" fmla="*/ 694 h 694"/>
                <a:gd name="T6" fmla="*/ 111 w 196"/>
                <a:gd name="T7" fmla="*/ 198 h 694"/>
                <a:gd name="T8" fmla="*/ 196 w 196"/>
                <a:gd name="T9" fmla="*/ 163 h 694"/>
                <a:gd name="T10" fmla="*/ 196 w 196"/>
                <a:gd name="T11" fmla="*/ 0 h 694"/>
                <a:gd name="T12" fmla="*/ 0 w 196"/>
                <a:gd name="T13" fmla="*/ 0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694">
                  <a:moveTo>
                    <a:pt x="0" y="0"/>
                  </a:moveTo>
                  <a:lnTo>
                    <a:pt x="0" y="694"/>
                  </a:lnTo>
                  <a:lnTo>
                    <a:pt x="111" y="694"/>
                  </a:lnTo>
                  <a:lnTo>
                    <a:pt x="111" y="198"/>
                  </a:lnTo>
                  <a:lnTo>
                    <a:pt x="196" y="163"/>
                  </a:lnTo>
                  <a:lnTo>
                    <a:pt x="19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AE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0"/>
            <p:cNvSpPr>
              <a:spLocks/>
            </p:cNvSpPr>
            <p:nvPr/>
          </p:nvSpPr>
          <p:spPr bwMode="auto">
            <a:xfrm>
              <a:off x="2110" y="3395"/>
              <a:ext cx="197" cy="694"/>
            </a:xfrm>
            <a:custGeom>
              <a:avLst/>
              <a:gdLst>
                <a:gd name="T0" fmla="*/ 197 w 197"/>
                <a:gd name="T1" fmla="*/ 0 h 694"/>
                <a:gd name="T2" fmla="*/ 197 w 197"/>
                <a:gd name="T3" fmla="*/ 694 h 694"/>
                <a:gd name="T4" fmla="*/ 87 w 197"/>
                <a:gd name="T5" fmla="*/ 694 h 694"/>
                <a:gd name="T6" fmla="*/ 87 w 197"/>
                <a:gd name="T7" fmla="*/ 198 h 694"/>
                <a:gd name="T8" fmla="*/ 0 w 197"/>
                <a:gd name="T9" fmla="*/ 163 h 694"/>
                <a:gd name="T10" fmla="*/ 0 w 197"/>
                <a:gd name="T11" fmla="*/ 0 h 694"/>
                <a:gd name="T12" fmla="*/ 197 w 197"/>
                <a:gd name="T13" fmla="*/ 0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7" h="694">
                  <a:moveTo>
                    <a:pt x="197" y="0"/>
                  </a:moveTo>
                  <a:lnTo>
                    <a:pt x="197" y="694"/>
                  </a:lnTo>
                  <a:lnTo>
                    <a:pt x="87" y="694"/>
                  </a:lnTo>
                  <a:lnTo>
                    <a:pt x="87" y="198"/>
                  </a:lnTo>
                  <a:lnTo>
                    <a:pt x="0" y="163"/>
                  </a:lnTo>
                  <a:lnTo>
                    <a:pt x="0" y="0"/>
                  </a:lnTo>
                  <a:lnTo>
                    <a:pt x="197" y="0"/>
                  </a:lnTo>
                  <a:close/>
                </a:path>
              </a:pathLst>
            </a:custGeom>
            <a:solidFill>
              <a:srgbClr val="BE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1"/>
            <p:cNvSpPr>
              <a:spLocks/>
            </p:cNvSpPr>
            <p:nvPr/>
          </p:nvSpPr>
          <p:spPr bwMode="auto">
            <a:xfrm>
              <a:off x="1914" y="3395"/>
              <a:ext cx="196" cy="24"/>
            </a:xfrm>
            <a:custGeom>
              <a:avLst/>
              <a:gdLst>
                <a:gd name="T0" fmla="*/ 196 w 196"/>
                <a:gd name="T1" fmla="*/ 12 h 24"/>
                <a:gd name="T2" fmla="*/ 0 w 196"/>
                <a:gd name="T3" fmla="*/ 24 h 24"/>
                <a:gd name="T4" fmla="*/ 0 w 196"/>
                <a:gd name="T5" fmla="*/ 0 h 24"/>
                <a:gd name="T6" fmla="*/ 196 w 196"/>
                <a:gd name="T7" fmla="*/ 0 h 24"/>
                <a:gd name="T8" fmla="*/ 196 w 196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24">
                  <a:moveTo>
                    <a:pt x="196" y="12"/>
                  </a:moveTo>
                  <a:lnTo>
                    <a:pt x="0" y="24"/>
                  </a:lnTo>
                  <a:lnTo>
                    <a:pt x="0" y="0"/>
                  </a:lnTo>
                  <a:lnTo>
                    <a:pt x="196" y="0"/>
                  </a:lnTo>
                  <a:lnTo>
                    <a:pt x="196" y="12"/>
                  </a:lnTo>
                  <a:close/>
                </a:path>
              </a:pathLst>
            </a:custGeom>
            <a:solidFill>
              <a:srgbClr val="2895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2"/>
            <p:cNvSpPr>
              <a:spLocks/>
            </p:cNvSpPr>
            <p:nvPr/>
          </p:nvSpPr>
          <p:spPr bwMode="auto">
            <a:xfrm>
              <a:off x="2110" y="3395"/>
              <a:ext cx="197" cy="24"/>
            </a:xfrm>
            <a:custGeom>
              <a:avLst/>
              <a:gdLst>
                <a:gd name="T0" fmla="*/ 197 w 197"/>
                <a:gd name="T1" fmla="*/ 24 h 24"/>
                <a:gd name="T2" fmla="*/ 0 w 197"/>
                <a:gd name="T3" fmla="*/ 12 h 24"/>
                <a:gd name="T4" fmla="*/ 0 w 197"/>
                <a:gd name="T5" fmla="*/ 0 h 24"/>
                <a:gd name="T6" fmla="*/ 197 w 197"/>
                <a:gd name="T7" fmla="*/ 0 h 24"/>
                <a:gd name="T8" fmla="*/ 197 w 197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24">
                  <a:moveTo>
                    <a:pt x="197" y="24"/>
                  </a:moveTo>
                  <a:lnTo>
                    <a:pt x="0" y="12"/>
                  </a:lnTo>
                  <a:lnTo>
                    <a:pt x="0" y="0"/>
                  </a:lnTo>
                  <a:lnTo>
                    <a:pt x="197" y="0"/>
                  </a:lnTo>
                  <a:lnTo>
                    <a:pt x="197" y="24"/>
                  </a:lnTo>
                  <a:close/>
                </a:path>
              </a:pathLst>
            </a:custGeom>
            <a:solidFill>
              <a:srgbClr val="1C7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63"/>
            <p:cNvSpPr>
              <a:spLocks/>
            </p:cNvSpPr>
            <p:nvPr/>
          </p:nvSpPr>
          <p:spPr bwMode="auto">
            <a:xfrm>
              <a:off x="278" y="317"/>
              <a:ext cx="268" cy="142"/>
            </a:xfrm>
            <a:custGeom>
              <a:avLst/>
              <a:gdLst>
                <a:gd name="T0" fmla="*/ 21 w 300"/>
                <a:gd name="T1" fmla="*/ 0 h 159"/>
                <a:gd name="T2" fmla="*/ 5 w 300"/>
                <a:gd name="T3" fmla="*/ 123 h 159"/>
                <a:gd name="T4" fmla="*/ 277 w 300"/>
                <a:gd name="T5" fmla="*/ 159 h 159"/>
                <a:gd name="T6" fmla="*/ 300 w 300"/>
                <a:gd name="T7" fmla="*/ 28 h 159"/>
                <a:gd name="T8" fmla="*/ 21 w 300"/>
                <a:gd name="T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159">
                  <a:moveTo>
                    <a:pt x="21" y="0"/>
                  </a:moveTo>
                  <a:cubicBezTo>
                    <a:pt x="21" y="0"/>
                    <a:pt x="0" y="115"/>
                    <a:pt x="5" y="123"/>
                  </a:cubicBezTo>
                  <a:cubicBezTo>
                    <a:pt x="11" y="131"/>
                    <a:pt x="277" y="159"/>
                    <a:pt x="277" y="159"/>
                  </a:cubicBezTo>
                  <a:cubicBezTo>
                    <a:pt x="300" y="28"/>
                    <a:pt x="300" y="28"/>
                    <a:pt x="300" y="28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64"/>
            <p:cNvSpPr>
              <a:spLocks/>
            </p:cNvSpPr>
            <p:nvPr/>
          </p:nvSpPr>
          <p:spPr bwMode="auto">
            <a:xfrm>
              <a:off x="324" y="330"/>
              <a:ext cx="81" cy="104"/>
            </a:xfrm>
            <a:custGeom>
              <a:avLst/>
              <a:gdLst>
                <a:gd name="T0" fmla="*/ 85 w 90"/>
                <a:gd name="T1" fmla="*/ 65 h 117"/>
                <a:gd name="T2" fmla="*/ 36 w 90"/>
                <a:gd name="T3" fmla="*/ 113 h 117"/>
                <a:gd name="T4" fmla="*/ 5 w 90"/>
                <a:gd name="T5" fmla="*/ 52 h 117"/>
                <a:gd name="T6" fmla="*/ 54 w 90"/>
                <a:gd name="T7" fmla="*/ 4 h 117"/>
                <a:gd name="T8" fmla="*/ 85 w 90"/>
                <a:gd name="T9" fmla="*/ 6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17">
                  <a:moveTo>
                    <a:pt x="85" y="65"/>
                  </a:moveTo>
                  <a:cubicBezTo>
                    <a:pt x="80" y="95"/>
                    <a:pt x="58" y="117"/>
                    <a:pt x="36" y="113"/>
                  </a:cubicBezTo>
                  <a:cubicBezTo>
                    <a:pt x="14" y="110"/>
                    <a:pt x="0" y="82"/>
                    <a:pt x="5" y="52"/>
                  </a:cubicBezTo>
                  <a:cubicBezTo>
                    <a:pt x="10" y="22"/>
                    <a:pt x="32" y="0"/>
                    <a:pt x="54" y="4"/>
                  </a:cubicBezTo>
                  <a:cubicBezTo>
                    <a:pt x="76" y="7"/>
                    <a:pt x="90" y="35"/>
                    <a:pt x="85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65"/>
            <p:cNvSpPr>
              <a:spLocks/>
            </p:cNvSpPr>
            <p:nvPr/>
          </p:nvSpPr>
          <p:spPr bwMode="auto">
            <a:xfrm>
              <a:off x="337" y="340"/>
              <a:ext cx="57" cy="73"/>
            </a:xfrm>
            <a:custGeom>
              <a:avLst/>
              <a:gdLst>
                <a:gd name="T0" fmla="*/ 60 w 64"/>
                <a:gd name="T1" fmla="*/ 46 h 82"/>
                <a:gd name="T2" fmla="*/ 26 w 64"/>
                <a:gd name="T3" fmla="*/ 80 h 82"/>
                <a:gd name="T4" fmla="*/ 4 w 64"/>
                <a:gd name="T5" fmla="*/ 37 h 82"/>
                <a:gd name="T6" fmla="*/ 39 w 64"/>
                <a:gd name="T7" fmla="*/ 3 h 82"/>
                <a:gd name="T8" fmla="*/ 60 w 64"/>
                <a:gd name="T9" fmla="*/ 4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82">
                  <a:moveTo>
                    <a:pt x="60" y="46"/>
                  </a:moveTo>
                  <a:cubicBezTo>
                    <a:pt x="57" y="67"/>
                    <a:pt x="41" y="82"/>
                    <a:pt x="26" y="80"/>
                  </a:cubicBezTo>
                  <a:cubicBezTo>
                    <a:pt x="10" y="77"/>
                    <a:pt x="0" y="58"/>
                    <a:pt x="4" y="37"/>
                  </a:cubicBezTo>
                  <a:cubicBezTo>
                    <a:pt x="7" y="15"/>
                    <a:pt x="23" y="0"/>
                    <a:pt x="39" y="3"/>
                  </a:cubicBezTo>
                  <a:cubicBezTo>
                    <a:pt x="54" y="5"/>
                    <a:pt x="64" y="25"/>
                    <a:pt x="60" y="46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66"/>
            <p:cNvSpPr>
              <a:spLocks/>
            </p:cNvSpPr>
            <p:nvPr/>
          </p:nvSpPr>
          <p:spPr bwMode="auto">
            <a:xfrm>
              <a:off x="561" y="1562"/>
              <a:ext cx="1132" cy="1010"/>
            </a:xfrm>
            <a:custGeom>
              <a:avLst/>
              <a:gdLst>
                <a:gd name="T0" fmla="*/ 0 w 1132"/>
                <a:gd name="T1" fmla="*/ 0 h 1010"/>
                <a:gd name="T2" fmla="*/ 0 w 1132"/>
                <a:gd name="T3" fmla="*/ 49 h 1010"/>
                <a:gd name="T4" fmla="*/ 1100 w 1132"/>
                <a:gd name="T5" fmla="*/ 1010 h 1010"/>
                <a:gd name="T6" fmla="*/ 1132 w 1132"/>
                <a:gd name="T7" fmla="*/ 978 h 1010"/>
                <a:gd name="T8" fmla="*/ 0 w 1132"/>
                <a:gd name="T9" fmla="*/ 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2" h="1010">
                  <a:moveTo>
                    <a:pt x="0" y="0"/>
                  </a:moveTo>
                  <a:lnTo>
                    <a:pt x="0" y="49"/>
                  </a:lnTo>
                  <a:lnTo>
                    <a:pt x="1100" y="1010"/>
                  </a:lnTo>
                  <a:lnTo>
                    <a:pt x="1132" y="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D6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67"/>
            <p:cNvSpPr>
              <a:spLocks/>
            </p:cNvSpPr>
            <p:nvPr/>
          </p:nvSpPr>
          <p:spPr bwMode="auto">
            <a:xfrm>
              <a:off x="154" y="684"/>
              <a:ext cx="111" cy="611"/>
            </a:xfrm>
            <a:custGeom>
              <a:avLst/>
              <a:gdLst>
                <a:gd name="T0" fmla="*/ 82 w 111"/>
                <a:gd name="T1" fmla="*/ 0 h 611"/>
                <a:gd name="T2" fmla="*/ 0 w 111"/>
                <a:gd name="T3" fmla="*/ 611 h 611"/>
                <a:gd name="T4" fmla="*/ 111 w 111"/>
                <a:gd name="T5" fmla="*/ 5 h 611"/>
                <a:gd name="T6" fmla="*/ 82 w 111"/>
                <a:gd name="T7" fmla="*/ 0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611">
                  <a:moveTo>
                    <a:pt x="82" y="0"/>
                  </a:moveTo>
                  <a:lnTo>
                    <a:pt x="0" y="611"/>
                  </a:lnTo>
                  <a:lnTo>
                    <a:pt x="111" y="5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E6CB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68"/>
            <p:cNvSpPr>
              <a:spLocks/>
            </p:cNvSpPr>
            <p:nvPr/>
          </p:nvSpPr>
          <p:spPr bwMode="auto">
            <a:xfrm>
              <a:off x="308" y="713"/>
              <a:ext cx="106" cy="582"/>
            </a:xfrm>
            <a:custGeom>
              <a:avLst/>
              <a:gdLst>
                <a:gd name="T0" fmla="*/ 78 w 106"/>
                <a:gd name="T1" fmla="*/ 0 h 582"/>
                <a:gd name="T2" fmla="*/ 0 w 106"/>
                <a:gd name="T3" fmla="*/ 582 h 582"/>
                <a:gd name="T4" fmla="*/ 106 w 106"/>
                <a:gd name="T5" fmla="*/ 6 h 582"/>
                <a:gd name="T6" fmla="*/ 78 w 106"/>
                <a:gd name="T7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582">
                  <a:moveTo>
                    <a:pt x="78" y="0"/>
                  </a:moveTo>
                  <a:lnTo>
                    <a:pt x="0" y="582"/>
                  </a:lnTo>
                  <a:lnTo>
                    <a:pt x="106" y="6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E6CB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69"/>
            <p:cNvSpPr>
              <a:spLocks/>
            </p:cNvSpPr>
            <p:nvPr/>
          </p:nvSpPr>
          <p:spPr bwMode="auto">
            <a:xfrm>
              <a:off x="453" y="745"/>
              <a:ext cx="110" cy="568"/>
            </a:xfrm>
            <a:custGeom>
              <a:avLst/>
              <a:gdLst>
                <a:gd name="T0" fmla="*/ 82 w 110"/>
                <a:gd name="T1" fmla="*/ 0 h 568"/>
                <a:gd name="T2" fmla="*/ 0 w 110"/>
                <a:gd name="T3" fmla="*/ 568 h 568"/>
                <a:gd name="T4" fmla="*/ 110 w 110"/>
                <a:gd name="T5" fmla="*/ 5 h 568"/>
                <a:gd name="T6" fmla="*/ 82 w 110"/>
                <a:gd name="T7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568">
                  <a:moveTo>
                    <a:pt x="82" y="0"/>
                  </a:moveTo>
                  <a:lnTo>
                    <a:pt x="0" y="568"/>
                  </a:lnTo>
                  <a:lnTo>
                    <a:pt x="110" y="5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E6CB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0"/>
            <p:cNvSpPr>
              <a:spLocks/>
            </p:cNvSpPr>
            <p:nvPr/>
          </p:nvSpPr>
          <p:spPr bwMode="auto">
            <a:xfrm>
              <a:off x="105" y="660"/>
              <a:ext cx="110" cy="149"/>
            </a:xfrm>
            <a:custGeom>
              <a:avLst/>
              <a:gdLst>
                <a:gd name="T0" fmla="*/ 18 w 110"/>
                <a:gd name="T1" fmla="*/ 0 h 149"/>
                <a:gd name="T2" fmla="*/ 0 w 110"/>
                <a:gd name="T3" fmla="*/ 132 h 149"/>
                <a:gd name="T4" fmla="*/ 93 w 110"/>
                <a:gd name="T5" fmla="*/ 149 h 149"/>
                <a:gd name="T6" fmla="*/ 110 w 110"/>
                <a:gd name="T7" fmla="*/ 19 h 149"/>
                <a:gd name="T8" fmla="*/ 18 w 110"/>
                <a:gd name="T9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49">
                  <a:moveTo>
                    <a:pt x="18" y="0"/>
                  </a:moveTo>
                  <a:lnTo>
                    <a:pt x="0" y="132"/>
                  </a:lnTo>
                  <a:lnTo>
                    <a:pt x="93" y="149"/>
                  </a:lnTo>
                  <a:lnTo>
                    <a:pt x="110" y="19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EF0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1"/>
            <p:cNvSpPr>
              <a:spLocks/>
            </p:cNvSpPr>
            <p:nvPr/>
          </p:nvSpPr>
          <p:spPr bwMode="auto">
            <a:xfrm>
              <a:off x="245" y="691"/>
              <a:ext cx="110" cy="147"/>
            </a:xfrm>
            <a:custGeom>
              <a:avLst/>
              <a:gdLst>
                <a:gd name="T0" fmla="*/ 19 w 110"/>
                <a:gd name="T1" fmla="*/ 0 h 147"/>
                <a:gd name="T2" fmla="*/ 0 w 110"/>
                <a:gd name="T3" fmla="*/ 130 h 147"/>
                <a:gd name="T4" fmla="*/ 93 w 110"/>
                <a:gd name="T5" fmla="*/ 147 h 147"/>
                <a:gd name="T6" fmla="*/ 110 w 110"/>
                <a:gd name="T7" fmla="*/ 18 h 147"/>
                <a:gd name="T8" fmla="*/ 19 w 110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47">
                  <a:moveTo>
                    <a:pt x="19" y="0"/>
                  </a:moveTo>
                  <a:lnTo>
                    <a:pt x="0" y="130"/>
                  </a:lnTo>
                  <a:lnTo>
                    <a:pt x="93" y="147"/>
                  </a:lnTo>
                  <a:lnTo>
                    <a:pt x="110" y="1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EF0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2"/>
            <p:cNvSpPr>
              <a:spLocks/>
            </p:cNvSpPr>
            <p:nvPr/>
          </p:nvSpPr>
          <p:spPr bwMode="auto">
            <a:xfrm>
              <a:off x="398" y="720"/>
              <a:ext cx="111" cy="149"/>
            </a:xfrm>
            <a:custGeom>
              <a:avLst/>
              <a:gdLst>
                <a:gd name="T0" fmla="*/ 19 w 111"/>
                <a:gd name="T1" fmla="*/ 0 h 149"/>
                <a:gd name="T2" fmla="*/ 0 w 111"/>
                <a:gd name="T3" fmla="*/ 131 h 149"/>
                <a:gd name="T4" fmla="*/ 93 w 111"/>
                <a:gd name="T5" fmla="*/ 149 h 149"/>
                <a:gd name="T6" fmla="*/ 111 w 111"/>
                <a:gd name="T7" fmla="*/ 19 h 149"/>
                <a:gd name="T8" fmla="*/ 19 w 111"/>
                <a:gd name="T9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49">
                  <a:moveTo>
                    <a:pt x="19" y="0"/>
                  </a:moveTo>
                  <a:lnTo>
                    <a:pt x="0" y="131"/>
                  </a:lnTo>
                  <a:lnTo>
                    <a:pt x="93" y="149"/>
                  </a:lnTo>
                  <a:lnTo>
                    <a:pt x="111" y="19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EF0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3"/>
            <p:cNvSpPr>
              <a:spLocks/>
            </p:cNvSpPr>
            <p:nvPr/>
          </p:nvSpPr>
          <p:spPr bwMode="auto">
            <a:xfrm>
              <a:off x="546" y="753"/>
              <a:ext cx="111" cy="148"/>
            </a:xfrm>
            <a:custGeom>
              <a:avLst/>
              <a:gdLst>
                <a:gd name="T0" fmla="*/ 19 w 111"/>
                <a:gd name="T1" fmla="*/ 0 h 148"/>
                <a:gd name="T2" fmla="*/ 0 w 111"/>
                <a:gd name="T3" fmla="*/ 131 h 148"/>
                <a:gd name="T4" fmla="*/ 93 w 111"/>
                <a:gd name="T5" fmla="*/ 148 h 148"/>
                <a:gd name="T6" fmla="*/ 111 w 111"/>
                <a:gd name="T7" fmla="*/ 18 h 148"/>
                <a:gd name="T8" fmla="*/ 19 w 111"/>
                <a:gd name="T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48">
                  <a:moveTo>
                    <a:pt x="19" y="0"/>
                  </a:moveTo>
                  <a:lnTo>
                    <a:pt x="0" y="131"/>
                  </a:lnTo>
                  <a:lnTo>
                    <a:pt x="93" y="148"/>
                  </a:lnTo>
                  <a:lnTo>
                    <a:pt x="111" y="1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EF0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74"/>
            <p:cNvSpPr>
              <a:spLocks/>
            </p:cNvSpPr>
            <p:nvPr/>
          </p:nvSpPr>
          <p:spPr bwMode="auto">
            <a:xfrm>
              <a:off x="561" y="783"/>
              <a:ext cx="313" cy="828"/>
            </a:xfrm>
            <a:custGeom>
              <a:avLst/>
              <a:gdLst>
                <a:gd name="T0" fmla="*/ 164 w 313"/>
                <a:gd name="T1" fmla="*/ 0 h 828"/>
                <a:gd name="T2" fmla="*/ 0 w 313"/>
                <a:gd name="T3" fmla="*/ 779 h 828"/>
                <a:gd name="T4" fmla="*/ 187 w 313"/>
                <a:gd name="T5" fmla="*/ 828 h 828"/>
                <a:gd name="T6" fmla="*/ 313 w 313"/>
                <a:gd name="T7" fmla="*/ 302 h 828"/>
                <a:gd name="T8" fmla="*/ 164 w 313"/>
                <a:gd name="T9" fmla="*/ 0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828">
                  <a:moveTo>
                    <a:pt x="164" y="0"/>
                  </a:moveTo>
                  <a:lnTo>
                    <a:pt x="0" y="779"/>
                  </a:lnTo>
                  <a:lnTo>
                    <a:pt x="187" y="828"/>
                  </a:lnTo>
                  <a:lnTo>
                    <a:pt x="313" y="302"/>
                  </a:lnTo>
                  <a:lnTo>
                    <a:pt x="164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75"/>
            <p:cNvSpPr>
              <a:spLocks/>
            </p:cNvSpPr>
            <p:nvPr/>
          </p:nvSpPr>
          <p:spPr bwMode="auto">
            <a:xfrm>
              <a:off x="1565" y="2665"/>
              <a:ext cx="310" cy="497"/>
            </a:xfrm>
            <a:custGeom>
              <a:avLst/>
              <a:gdLst>
                <a:gd name="T0" fmla="*/ 310 w 310"/>
                <a:gd name="T1" fmla="*/ 144 h 497"/>
                <a:gd name="T2" fmla="*/ 0 w 310"/>
                <a:gd name="T3" fmla="*/ 0 h 497"/>
                <a:gd name="T4" fmla="*/ 292 w 310"/>
                <a:gd name="T5" fmla="*/ 168 h 497"/>
                <a:gd name="T6" fmla="*/ 292 w 310"/>
                <a:gd name="T7" fmla="*/ 497 h 497"/>
                <a:gd name="T8" fmla="*/ 310 w 310"/>
                <a:gd name="T9" fmla="*/ 144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497">
                  <a:moveTo>
                    <a:pt x="310" y="144"/>
                  </a:moveTo>
                  <a:lnTo>
                    <a:pt x="0" y="0"/>
                  </a:lnTo>
                  <a:lnTo>
                    <a:pt x="292" y="168"/>
                  </a:lnTo>
                  <a:lnTo>
                    <a:pt x="292" y="497"/>
                  </a:lnTo>
                  <a:lnTo>
                    <a:pt x="310" y="144"/>
                  </a:lnTo>
                  <a:close/>
                </a:path>
              </a:pathLst>
            </a:custGeom>
            <a:solidFill>
              <a:srgbClr val="996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76"/>
            <p:cNvSpPr>
              <a:spLocks/>
            </p:cNvSpPr>
            <p:nvPr/>
          </p:nvSpPr>
          <p:spPr bwMode="auto">
            <a:xfrm>
              <a:off x="2354" y="2799"/>
              <a:ext cx="111" cy="242"/>
            </a:xfrm>
            <a:custGeom>
              <a:avLst/>
              <a:gdLst>
                <a:gd name="T0" fmla="*/ 0 w 111"/>
                <a:gd name="T1" fmla="*/ 0 h 242"/>
                <a:gd name="T2" fmla="*/ 11 w 111"/>
                <a:gd name="T3" fmla="*/ 242 h 242"/>
                <a:gd name="T4" fmla="*/ 11 w 111"/>
                <a:gd name="T5" fmla="*/ 34 h 242"/>
                <a:gd name="T6" fmla="*/ 111 w 111"/>
                <a:gd name="T7" fmla="*/ 121 h 242"/>
                <a:gd name="T8" fmla="*/ 0 w 111"/>
                <a:gd name="T9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2">
                  <a:moveTo>
                    <a:pt x="0" y="0"/>
                  </a:moveTo>
                  <a:lnTo>
                    <a:pt x="11" y="242"/>
                  </a:lnTo>
                  <a:lnTo>
                    <a:pt x="11" y="34"/>
                  </a:lnTo>
                  <a:lnTo>
                    <a:pt x="111" y="1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6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77"/>
            <p:cNvSpPr>
              <a:spLocks/>
            </p:cNvSpPr>
            <p:nvPr/>
          </p:nvSpPr>
          <p:spPr bwMode="auto">
            <a:xfrm>
              <a:off x="1914" y="3442"/>
              <a:ext cx="111" cy="134"/>
            </a:xfrm>
            <a:custGeom>
              <a:avLst/>
              <a:gdLst>
                <a:gd name="T0" fmla="*/ 111 w 111"/>
                <a:gd name="T1" fmla="*/ 0 h 134"/>
                <a:gd name="T2" fmla="*/ 0 w 111"/>
                <a:gd name="T3" fmla="*/ 134 h 134"/>
                <a:gd name="T4" fmla="*/ 0 w 111"/>
                <a:gd name="T5" fmla="*/ 0 h 134"/>
                <a:gd name="T6" fmla="*/ 111 w 111"/>
                <a:gd name="T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134">
                  <a:moveTo>
                    <a:pt x="111" y="0"/>
                  </a:moveTo>
                  <a:lnTo>
                    <a:pt x="0" y="134"/>
                  </a:lnTo>
                  <a:lnTo>
                    <a:pt x="0" y="0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228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78"/>
            <p:cNvSpPr>
              <a:spLocks/>
            </p:cNvSpPr>
            <p:nvPr/>
          </p:nvSpPr>
          <p:spPr bwMode="auto">
            <a:xfrm>
              <a:off x="1906" y="3433"/>
              <a:ext cx="125" cy="19"/>
            </a:xfrm>
            <a:custGeom>
              <a:avLst/>
              <a:gdLst>
                <a:gd name="T0" fmla="*/ 140 w 140"/>
                <a:gd name="T1" fmla="*/ 10 h 21"/>
                <a:gd name="T2" fmla="*/ 130 w 140"/>
                <a:gd name="T3" fmla="*/ 21 h 21"/>
                <a:gd name="T4" fmla="*/ 10 w 140"/>
                <a:gd name="T5" fmla="*/ 21 h 21"/>
                <a:gd name="T6" fmla="*/ 0 w 140"/>
                <a:gd name="T7" fmla="*/ 10 h 21"/>
                <a:gd name="T8" fmla="*/ 0 w 140"/>
                <a:gd name="T9" fmla="*/ 10 h 21"/>
                <a:gd name="T10" fmla="*/ 10 w 140"/>
                <a:gd name="T11" fmla="*/ 0 h 21"/>
                <a:gd name="T12" fmla="*/ 130 w 140"/>
                <a:gd name="T13" fmla="*/ 0 h 21"/>
                <a:gd name="T14" fmla="*/ 140 w 140"/>
                <a:gd name="T1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21">
                  <a:moveTo>
                    <a:pt x="140" y="10"/>
                  </a:moveTo>
                  <a:cubicBezTo>
                    <a:pt x="140" y="16"/>
                    <a:pt x="135" y="21"/>
                    <a:pt x="13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4" y="21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5" y="0"/>
                    <a:pt x="140" y="5"/>
                    <a:pt x="140" y="1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79"/>
            <p:cNvSpPr>
              <a:spLocks/>
            </p:cNvSpPr>
            <p:nvPr/>
          </p:nvSpPr>
          <p:spPr bwMode="auto">
            <a:xfrm>
              <a:off x="2196" y="3442"/>
              <a:ext cx="111" cy="134"/>
            </a:xfrm>
            <a:custGeom>
              <a:avLst/>
              <a:gdLst>
                <a:gd name="T0" fmla="*/ 0 w 111"/>
                <a:gd name="T1" fmla="*/ 0 h 134"/>
                <a:gd name="T2" fmla="*/ 111 w 111"/>
                <a:gd name="T3" fmla="*/ 134 h 134"/>
                <a:gd name="T4" fmla="*/ 111 w 111"/>
                <a:gd name="T5" fmla="*/ 0 h 134"/>
                <a:gd name="T6" fmla="*/ 0 w 111"/>
                <a:gd name="T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134">
                  <a:moveTo>
                    <a:pt x="0" y="0"/>
                  </a:moveTo>
                  <a:lnTo>
                    <a:pt x="111" y="134"/>
                  </a:lnTo>
                  <a:lnTo>
                    <a:pt x="11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8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80"/>
            <p:cNvSpPr>
              <a:spLocks/>
            </p:cNvSpPr>
            <p:nvPr/>
          </p:nvSpPr>
          <p:spPr bwMode="auto">
            <a:xfrm>
              <a:off x="2191" y="3433"/>
              <a:ext cx="125" cy="19"/>
            </a:xfrm>
            <a:custGeom>
              <a:avLst/>
              <a:gdLst>
                <a:gd name="T0" fmla="*/ 0 w 140"/>
                <a:gd name="T1" fmla="*/ 10 h 21"/>
                <a:gd name="T2" fmla="*/ 10 w 140"/>
                <a:gd name="T3" fmla="*/ 21 h 21"/>
                <a:gd name="T4" fmla="*/ 129 w 140"/>
                <a:gd name="T5" fmla="*/ 21 h 21"/>
                <a:gd name="T6" fmla="*/ 140 w 140"/>
                <a:gd name="T7" fmla="*/ 10 h 21"/>
                <a:gd name="T8" fmla="*/ 140 w 140"/>
                <a:gd name="T9" fmla="*/ 10 h 21"/>
                <a:gd name="T10" fmla="*/ 129 w 140"/>
                <a:gd name="T11" fmla="*/ 0 h 21"/>
                <a:gd name="T12" fmla="*/ 10 w 140"/>
                <a:gd name="T13" fmla="*/ 0 h 21"/>
                <a:gd name="T14" fmla="*/ 0 w 140"/>
                <a:gd name="T1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21">
                  <a:moveTo>
                    <a:pt x="0" y="10"/>
                  </a:moveTo>
                  <a:cubicBezTo>
                    <a:pt x="0" y="16"/>
                    <a:pt x="4" y="21"/>
                    <a:pt x="10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35" y="21"/>
                    <a:pt x="140" y="16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0" y="5"/>
                    <a:pt x="135" y="0"/>
                    <a:pt x="12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81"/>
            <p:cNvSpPr>
              <a:spLocks noChangeArrowheads="1"/>
            </p:cNvSpPr>
            <p:nvPr/>
          </p:nvSpPr>
          <p:spPr bwMode="auto">
            <a:xfrm>
              <a:off x="1914" y="4062"/>
              <a:ext cx="111" cy="27"/>
            </a:xfrm>
            <a:prstGeom prst="rect">
              <a:avLst/>
            </a:prstGeom>
            <a:solidFill>
              <a:srgbClr val="228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Rectangle 82"/>
            <p:cNvSpPr>
              <a:spLocks noChangeArrowheads="1"/>
            </p:cNvSpPr>
            <p:nvPr/>
          </p:nvSpPr>
          <p:spPr bwMode="auto">
            <a:xfrm>
              <a:off x="2196" y="4062"/>
              <a:ext cx="111" cy="27"/>
            </a:xfrm>
            <a:prstGeom prst="rect">
              <a:avLst/>
            </a:prstGeom>
            <a:solidFill>
              <a:srgbClr val="1C7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83"/>
            <p:cNvSpPr>
              <a:spLocks/>
            </p:cNvSpPr>
            <p:nvPr/>
          </p:nvSpPr>
          <p:spPr bwMode="auto">
            <a:xfrm>
              <a:off x="2478" y="3093"/>
              <a:ext cx="317" cy="216"/>
            </a:xfrm>
            <a:custGeom>
              <a:avLst/>
              <a:gdLst>
                <a:gd name="T0" fmla="*/ 20 w 317"/>
                <a:gd name="T1" fmla="*/ 216 h 216"/>
                <a:gd name="T2" fmla="*/ 0 w 317"/>
                <a:gd name="T3" fmla="*/ 203 h 216"/>
                <a:gd name="T4" fmla="*/ 317 w 317"/>
                <a:gd name="T5" fmla="*/ 0 h 216"/>
                <a:gd name="T6" fmla="*/ 20 w 317"/>
                <a:gd name="T7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7" h="216">
                  <a:moveTo>
                    <a:pt x="20" y="216"/>
                  </a:moveTo>
                  <a:lnTo>
                    <a:pt x="0" y="203"/>
                  </a:lnTo>
                  <a:lnTo>
                    <a:pt x="317" y="0"/>
                  </a:lnTo>
                  <a:lnTo>
                    <a:pt x="20" y="216"/>
                  </a:lnTo>
                  <a:close/>
                </a:path>
              </a:pathLst>
            </a:custGeom>
            <a:solidFill>
              <a:srgbClr val="ECD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84"/>
            <p:cNvSpPr>
              <a:spLocks/>
            </p:cNvSpPr>
            <p:nvPr/>
          </p:nvSpPr>
          <p:spPr bwMode="auto">
            <a:xfrm>
              <a:off x="2183" y="2888"/>
              <a:ext cx="118" cy="139"/>
            </a:xfrm>
            <a:custGeom>
              <a:avLst/>
              <a:gdLst>
                <a:gd name="T0" fmla="*/ 0 w 118"/>
                <a:gd name="T1" fmla="*/ 0 h 139"/>
                <a:gd name="T2" fmla="*/ 0 w 118"/>
                <a:gd name="T3" fmla="*/ 115 h 139"/>
                <a:gd name="T4" fmla="*/ 59 w 118"/>
                <a:gd name="T5" fmla="*/ 139 h 139"/>
                <a:gd name="T6" fmla="*/ 118 w 118"/>
                <a:gd name="T7" fmla="*/ 120 h 139"/>
                <a:gd name="T8" fmla="*/ 118 w 118"/>
                <a:gd name="T9" fmla="*/ 0 h 139"/>
                <a:gd name="T10" fmla="*/ 0 w 118"/>
                <a:gd name="T1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139">
                  <a:moveTo>
                    <a:pt x="0" y="0"/>
                  </a:moveTo>
                  <a:lnTo>
                    <a:pt x="0" y="115"/>
                  </a:lnTo>
                  <a:lnTo>
                    <a:pt x="59" y="139"/>
                  </a:lnTo>
                  <a:lnTo>
                    <a:pt x="118" y="120"/>
                  </a:lnTo>
                  <a:lnTo>
                    <a:pt x="1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6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Rectangle 85"/>
            <p:cNvSpPr>
              <a:spLocks noChangeArrowheads="1"/>
            </p:cNvSpPr>
            <p:nvPr/>
          </p:nvSpPr>
          <p:spPr bwMode="auto">
            <a:xfrm>
              <a:off x="2177" y="2878"/>
              <a:ext cx="129" cy="20"/>
            </a:xfrm>
            <a:prstGeom prst="rect">
              <a:avLst/>
            </a:prstGeom>
            <a:solidFill>
              <a:srgbClr val="705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86"/>
            <p:cNvSpPr>
              <a:spLocks/>
            </p:cNvSpPr>
            <p:nvPr/>
          </p:nvSpPr>
          <p:spPr bwMode="auto">
            <a:xfrm>
              <a:off x="1971" y="2606"/>
              <a:ext cx="132" cy="119"/>
            </a:xfrm>
            <a:custGeom>
              <a:avLst/>
              <a:gdLst>
                <a:gd name="T0" fmla="*/ 143 w 148"/>
                <a:gd name="T1" fmla="*/ 47 h 133"/>
                <a:gd name="T2" fmla="*/ 16 w 148"/>
                <a:gd name="T3" fmla="*/ 23 h 133"/>
                <a:gd name="T4" fmla="*/ 51 w 148"/>
                <a:gd name="T5" fmla="*/ 124 h 133"/>
                <a:gd name="T6" fmla="*/ 148 w 148"/>
                <a:gd name="T7" fmla="*/ 88 h 133"/>
                <a:gd name="T8" fmla="*/ 143 w 148"/>
                <a:gd name="T9" fmla="*/ 4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33">
                  <a:moveTo>
                    <a:pt x="143" y="47"/>
                  </a:moveTo>
                  <a:cubicBezTo>
                    <a:pt x="143" y="47"/>
                    <a:pt x="21" y="0"/>
                    <a:pt x="16" y="23"/>
                  </a:cubicBezTo>
                  <a:cubicBezTo>
                    <a:pt x="10" y="47"/>
                    <a:pt x="0" y="133"/>
                    <a:pt x="51" y="124"/>
                  </a:cubicBezTo>
                  <a:cubicBezTo>
                    <a:pt x="101" y="114"/>
                    <a:pt x="148" y="88"/>
                    <a:pt x="148" y="88"/>
                  </a:cubicBezTo>
                  <a:lnTo>
                    <a:pt x="143" y="47"/>
                  </a:lnTo>
                  <a:close/>
                </a:path>
              </a:pathLst>
            </a:custGeom>
            <a:solidFill>
              <a:srgbClr val="815D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87"/>
            <p:cNvSpPr>
              <a:spLocks/>
            </p:cNvSpPr>
            <p:nvPr/>
          </p:nvSpPr>
          <p:spPr bwMode="auto">
            <a:xfrm>
              <a:off x="2076" y="2640"/>
              <a:ext cx="37" cy="60"/>
            </a:xfrm>
            <a:custGeom>
              <a:avLst/>
              <a:gdLst>
                <a:gd name="T0" fmla="*/ 42 w 42"/>
                <a:gd name="T1" fmla="*/ 0 h 67"/>
                <a:gd name="T2" fmla="*/ 42 w 42"/>
                <a:gd name="T3" fmla="*/ 0 h 67"/>
                <a:gd name="T4" fmla="*/ 0 w 42"/>
                <a:gd name="T5" fmla="*/ 33 h 67"/>
                <a:gd name="T6" fmla="*/ 42 w 42"/>
                <a:gd name="T7" fmla="*/ 67 h 67"/>
                <a:gd name="T8" fmla="*/ 42 w 42"/>
                <a:gd name="T9" fmla="*/ 67 h 67"/>
                <a:gd name="T10" fmla="*/ 42 w 42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67"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5"/>
                    <a:pt x="0" y="33"/>
                  </a:cubicBezTo>
                  <a:cubicBezTo>
                    <a:pt x="0" y="52"/>
                    <a:pt x="19" y="67"/>
                    <a:pt x="42" y="67"/>
                  </a:cubicBezTo>
                  <a:cubicBezTo>
                    <a:pt x="42" y="67"/>
                    <a:pt x="42" y="67"/>
                    <a:pt x="42" y="67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815D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88"/>
            <p:cNvSpPr>
              <a:spLocks/>
            </p:cNvSpPr>
            <p:nvPr/>
          </p:nvSpPr>
          <p:spPr bwMode="auto">
            <a:xfrm>
              <a:off x="2123" y="2606"/>
              <a:ext cx="132" cy="119"/>
            </a:xfrm>
            <a:custGeom>
              <a:avLst/>
              <a:gdLst>
                <a:gd name="T0" fmla="*/ 5 w 148"/>
                <a:gd name="T1" fmla="*/ 47 h 133"/>
                <a:gd name="T2" fmla="*/ 133 w 148"/>
                <a:gd name="T3" fmla="*/ 23 h 133"/>
                <a:gd name="T4" fmla="*/ 98 w 148"/>
                <a:gd name="T5" fmla="*/ 124 h 133"/>
                <a:gd name="T6" fmla="*/ 0 w 148"/>
                <a:gd name="T7" fmla="*/ 88 h 133"/>
                <a:gd name="T8" fmla="*/ 5 w 148"/>
                <a:gd name="T9" fmla="*/ 4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33">
                  <a:moveTo>
                    <a:pt x="5" y="47"/>
                  </a:moveTo>
                  <a:cubicBezTo>
                    <a:pt x="5" y="47"/>
                    <a:pt x="127" y="0"/>
                    <a:pt x="133" y="23"/>
                  </a:cubicBezTo>
                  <a:cubicBezTo>
                    <a:pt x="138" y="47"/>
                    <a:pt x="148" y="133"/>
                    <a:pt x="98" y="124"/>
                  </a:cubicBezTo>
                  <a:cubicBezTo>
                    <a:pt x="47" y="114"/>
                    <a:pt x="0" y="88"/>
                    <a:pt x="0" y="88"/>
                  </a:cubicBezTo>
                  <a:lnTo>
                    <a:pt x="5" y="47"/>
                  </a:lnTo>
                  <a:close/>
                </a:path>
              </a:pathLst>
            </a:custGeom>
            <a:solidFill>
              <a:srgbClr val="815D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89"/>
            <p:cNvSpPr>
              <a:spLocks/>
            </p:cNvSpPr>
            <p:nvPr/>
          </p:nvSpPr>
          <p:spPr bwMode="auto">
            <a:xfrm>
              <a:off x="2113" y="2640"/>
              <a:ext cx="38" cy="60"/>
            </a:xfrm>
            <a:custGeom>
              <a:avLst/>
              <a:gdLst>
                <a:gd name="T0" fmla="*/ 0 w 42"/>
                <a:gd name="T1" fmla="*/ 0 h 67"/>
                <a:gd name="T2" fmla="*/ 0 w 42"/>
                <a:gd name="T3" fmla="*/ 0 h 67"/>
                <a:gd name="T4" fmla="*/ 42 w 42"/>
                <a:gd name="T5" fmla="*/ 33 h 67"/>
                <a:gd name="T6" fmla="*/ 0 w 42"/>
                <a:gd name="T7" fmla="*/ 67 h 67"/>
                <a:gd name="T8" fmla="*/ 0 w 42"/>
                <a:gd name="T9" fmla="*/ 67 h 67"/>
                <a:gd name="T10" fmla="*/ 0 w 42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6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42" y="15"/>
                    <a:pt x="42" y="33"/>
                  </a:cubicBezTo>
                  <a:cubicBezTo>
                    <a:pt x="42" y="52"/>
                    <a:pt x="23" y="67"/>
                    <a:pt x="0" y="67"/>
                  </a:cubicBezTo>
                  <a:cubicBezTo>
                    <a:pt x="0" y="67"/>
                    <a:pt x="0" y="67"/>
                    <a:pt x="0" y="6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15D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90"/>
            <p:cNvSpPr>
              <a:spLocks/>
            </p:cNvSpPr>
            <p:nvPr/>
          </p:nvSpPr>
          <p:spPr bwMode="auto">
            <a:xfrm>
              <a:off x="2034" y="2454"/>
              <a:ext cx="79" cy="204"/>
            </a:xfrm>
            <a:custGeom>
              <a:avLst/>
              <a:gdLst>
                <a:gd name="T0" fmla="*/ 79 w 79"/>
                <a:gd name="T1" fmla="*/ 18 h 204"/>
                <a:gd name="T2" fmla="*/ 79 w 79"/>
                <a:gd name="T3" fmla="*/ 204 h 204"/>
                <a:gd name="T4" fmla="*/ 0 w 79"/>
                <a:gd name="T5" fmla="*/ 204 h 204"/>
                <a:gd name="T6" fmla="*/ 22 w 79"/>
                <a:gd name="T7" fmla="*/ 0 h 204"/>
                <a:gd name="T8" fmla="*/ 79 w 79"/>
                <a:gd name="T9" fmla="*/ 18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04">
                  <a:moveTo>
                    <a:pt x="79" y="18"/>
                  </a:moveTo>
                  <a:lnTo>
                    <a:pt x="79" y="204"/>
                  </a:lnTo>
                  <a:lnTo>
                    <a:pt x="0" y="204"/>
                  </a:lnTo>
                  <a:lnTo>
                    <a:pt x="22" y="0"/>
                  </a:lnTo>
                  <a:lnTo>
                    <a:pt x="79" y="18"/>
                  </a:lnTo>
                  <a:close/>
                </a:path>
              </a:pathLst>
            </a:custGeom>
            <a:solidFill>
              <a:srgbClr val="F3D0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91"/>
            <p:cNvSpPr>
              <a:spLocks/>
            </p:cNvSpPr>
            <p:nvPr/>
          </p:nvSpPr>
          <p:spPr bwMode="auto">
            <a:xfrm>
              <a:off x="2113" y="2454"/>
              <a:ext cx="79" cy="204"/>
            </a:xfrm>
            <a:custGeom>
              <a:avLst/>
              <a:gdLst>
                <a:gd name="T0" fmla="*/ 0 w 79"/>
                <a:gd name="T1" fmla="*/ 18 h 204"/>
                <a:gd name="T2" fmla="*/ 0 w 79"/>
                <a:gd name="T3" fmla="*/ 204 h 204"/>
                <a:gd name="T4" fmla="*/ 79 w 79"/>
                <a:gd name="T5" fmla="*/ 204 h 204"/>
                <a:gd name="T6" fmla="*/ 57 w 79"/>
                <a:gd name="T7" fmla="*/ 0 h 204"/>
                <a:gd name="T8" fmla="*/ 0 w 79"/>
                <a:gd name="T9" fmla="*/ 18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04">
                  <a:moveTo>
                    <a:pt x="0" y="18"/>
                  </a:moveTo>
                  <a:lnTo>
                    <a:pt x="0" y="204"/>
                  </a:lnTo>
                  <a:lnTo>
                    <a:pt x="79" y="204"/>
                  </a:lnTo>
                  <a:lnTo>
                    <a:pt x="57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EBC9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92"/>
            <p:cNvSpPr>
              <a:spLocks/>
            </p:cNvSpPr>
            <p:nvPr/>
          </p:nvSpPr>
          <p:spPr bwMode="auto">
            <a:xfrm>
              <a:off x="1681" y="1820"/>
              <a:ext cx="563" cy="705"/>
            </a:xfrm>
            <a:custGeom>
              <a:avLst/>
              <a:gdLst>
                <a:gd name="T0" fmla="*/ 372 w 629"/>
                <a:gd name="T1" fmla="*/ 789 h 789"/>
                <a:gd name="T2" fmla="*/ 267 w 629"/>
                <a:gd name="T3" fmla="*/ 0 h 789"/>
                <a:gd name="T4" fmla="*/ 629 w 629"/>
                <a:gd name="T5" fmla="*/ 145 h 789"/>
                <a:gd name="T6" fmla="*/ 372 w 629"/>
                <a:gd name="T7" fmla="*/ 789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9" h="789">
                  <a:moveTo>
                    <a:pt x="372" y="789"/>
                  </a:moveTo>
                  <a:cubicBezTo>
                    <a:pt x="372" y="789"/>
                    <a:pt x="0" y="622"/>
                    <a:pt x="267" y="0"/>
                  </a:cubicBezTo>
                  <a:cubicBezTo>
                    <a:pt x="629" y="145"/>
                    <a:pt x="629" y="145"/>
                    <a:pt x="629" y="145"/>
                  </a:cubicBezTo>
                  <a:lnTo>
                    <a:pt x="372" y="789"/>
                  </a:lnTo>
                  <a:close/>
                </a:path>
              </a:pathLst>
            </a:custGeom>
            <a:solidFill>
              <a:srgbClr val="FCD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93"/>
            <p:cNvSpPr>
              <a:spLocks/>
            </p:cNvSpPr>
            <p:nvPr/>
          </p:nvSpPr>
          <p:spPr bwMode="auto">
            <a:xfrm>
              <a:off x="2014" y="1949"/>
              <a:ext cx="553" cy="697"/>
            </a:xfrm>
            <a:custGeom>
              <a:avLst/>
              <a:gdLst>
                <a:gd name="T0" fmla="*/ 0 w 619"/>
                <a:gd name="T1" fmla="*/ 644 h 779"/>
                <a:gd name="T2" fmla="*/ 619 w 619"/>
                <a:gd name="T3" fmla="*/ 144 h 779"/>
                <a:gd name="T4" fmla="*/ 257 w 619"/>
                <a:gd name="T5" fmla="*/ 0 h 779"/>
                <a:gd name="T6" fmla="*/ 0 w 619"/>
                <a:gd name="T7" fmla="*/ 644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9" h="779">
                  <a:moveTo>
                    <a:pt x="0" y="644"/>
                  </a:moveTo>
                  <a:cubicBezTo>
                    <a:pt x="0" y="644"/>
                    <a:pt x="383" y="779"/>
                    <a:pt x="619" y="144"/>
                  </a:cubicBezTo>
                  <a:cubicBezTo>
                    <a:pt x="257" y="0"/>
                    <a:pt x="257" y="0"/>
                    <a:pt x="257" y="0"/>
                  </a:cubicBezTo>
                  <a:lnTo>
                    <a:pt x="0" y="644"/>
                  </a:lnTo>
                  <a:close/>
                </a:path>
              </a:pathLst>
            </a:custGeom>
            <a:solidFill>
              <a:srgbClr val="F3D0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94"/>
            <p:cNvSpPr>
              <a:spLocks noEditPoints="1"/>
            </p:cNvSpPr>
            <p:nvPr/>
          </p:nvSpPr>
          <p:spPr bwMode="auto">
            <a:xfrm>
              <a:off x="1853" y="1873"/>
              <a:ext cx="361" cy="296"/>
            </a:xfrm>
            <a:custGeom>
              <a:avLst/>
              <a:gdLst>
                <a:gd name="T0" fmla="*/ 404 w 404"/>
                <a:gd name="T1" fmla="*/ 174 h 331"/>
                <a:gd name="T2" fmla="*/ 352 w 404"/>
                <a:gd name="T3" fmla="*/ 139 h 331"/>
                <a:gd name="T4" fmla="*/ 68 w 404"/>
                <a:gd name="T5" fmla="*/ 5 h 331"/>
                <a:gd name="T6" fmla="*/ 68 w 404"/>
                <a:gd name="T7" fmla="*/ 5 h 331"/>
                <a:gd name="T8" fmla="*/ 67 w 404"/>
                <a:gd name="T9" fmla="*/ 5 h 331"/>
                <a:gd name="T10" fmla="*/ 55 w 404"/>
                <a:gd name="T11" fmla="*/ 2 h 331"/>
                <a:gd name="T12" fmla="*/ 53 w 404"/>
                <a:gd name="T13" fmla="*/ 2 h 331"/>
                <a:gd name="T14" fmla="*/ 40 w 404"/>
                <a:gd name="T15" fmla="*/ 0 h 331"/>
                <a:gd name="T16" fmla="*/ 27 w 404"/>
                <a:gd name="T17" fmla="*/ 52 h 331"/>
                <a:gd name="T18" fmla="*/ 40 w 404"/>
                <a:gd name="T19" fmla="*/ 96 h 331"/>
                <a:gd name="T20" fmla="*/ 84 w 404"/>
                <a:gd name="T21" fmla="*/ 277 h 331"/>
                <a:gd name="T22" fmla="*/ 87 w 404"/>
                <a:gd name="T23" fmla="*/ 278 h 331"/>
                <a:gd name="T24" fmla="*/ 97 w 404"/>
                <a:gd name="T25" fmla="*/ 284 h 331"/>
                <a:gd name="T26" fmla="*/ 265 w 404"/>
                <a:gd name="T27" fmla="*/ 310 h 331"/>
                <a:gd name="T28" fmla="*/ 354 w 404"/>
                <a:gd name="T29" fmla="*/ 233 h 331"/>
                <a:gd name="T30" fmla="*/ 385 w 404"/>
                <a:gd name="T31" fmla="*/ 221 h 331"/>
                <a:gd name="T32" fmla="*/ 404 w 404"/>
                <a:gd name="T33" fmla="*/ 174 h 331"/>
                <a:gd name="T34" fmla="*/ 305 w 404"/>
                <a:gd name="T35" fmla="*/ 220 h 331"/>
                <a:gd name="T36" fmla="*/ 300 w 404"/>
                <a:gd name="T37" fmla="*/ 228 h 331"/>
                <a:gd name="T38" fmla="*/ 300 w 404"/>
                <a:gd name="T39" fmla="*/ 229 h 331"/>
                <a:gd name="T40" fmla="*/ 298 w 404"/>
                <a:gd name="T41" fmla="*/ 231 h 331"/>
                <a:gd name="T42" fmla="*/ 297 w 404"/>
                <a:gd name="T43" fmla="*/ 232 h 331"/>
                <a:gd name="T44" fmla="*/ 296 w 404"/>
                <a:gd name="T45" fmla="*/ 234 h 331"/>
                <a:gd name="T46" fmla="*/ 291 w 404"/>
                <a:gd name="T47" fmla="*/ 240 h 331"/>
                <a:gd name="T48" fmla="*/ 291 w 404"/>
                <a:gd name="T49" fmla="*/ 240 h 331"/>
                <a:gd name="T50" fmla="*/ 286 w 404"/>
                <a:gd name="T51" fmla="*/ 247 h 331"/>
                <a:gd name="T52" fmla="*/ 185 w 404"/>
                <a:gd name="T53" fmla="*/ 283 h 331"/>
                <a:gd name="T54" fmla="*/ 103 w 404"/>
                <a:gd name="T55" fmla="*/ 250 h 331"/>
                <a:gd name="T56" fmla="*/ 93 w 404"/>
                <a:gd name="T57" fmla="*/ 241 h 331"/>
                <a:gd name="T58" fmla="*/ 86 w 404"/>
                <a:gd name="T59" fmla="*/ 133 h 331"/>
                <a:gd name="T60" fmla="*/ 131 w 404"/>
                <a:gd name="T61" fmla="*/ 73 h 331"/>
                <a:gd name="T62" fmla="*/ 216 w 404"/>
                <a:gd name="T63" fmla="*/ 95 h 331"/>
                <a:gd name="T64" fmla="*/ 324 w 404"/>
                <a:gd name="T65" fmla="*/ 166 h 331"/>
                <a:gd name="T66" fmla="*/ 327 w 404"/>
                <a:gd name="T67" fmla="*/ 173 h 331"/>
                <a:gd name="T68" fmla="*/ 305 w 404"/>
                <a:gd name="T69" fmla="*/ 22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4" h="331">
                  <a:moveTo>
                    <a:pt x="404" y="174"/>
                  </a:moveTo>
                  <a:cubicBezTo>
                    <a:pt x="399" y="172"/>
                    <a:pt x="384" y="166"/>
                    <a:pt x="352" y="139"/>
                  </a:cubicBezTo>
                  <a:cubicBezTo>
                    <a:pt x="352" y="139"/>
                    <a:pt x="237" y="39"/>
                    <a:pt x="68" y="5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8" y="5"/>
                    <a:pt x="67" y="5"/>
                    <a:pt x="67" y="5"/>
                  </a:cubicBezTo>
                  <a:cubicBezTo>
                    <a:pt x="63" y="4"/>
                    <a:pt x="59" y="3"/>
                    <a:pt x="55" y="2"/>
                  </a:cubicBezTo>
                  <a:cubicBezTo>
                    <a:pt x="54" y="2"/>
                    <a:pt x="53" y="2"/>
                    <a:pt x="53" y="2"/>
                  </a:cubicBezTo>
                  <a:cubicBezTo>
                    <a:pt x="48" y="1"/>
                    <a:pt x="44" y="1"/>
                    <a:pt x="40" y="0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2"/>
                    <a:pt x="46" y="61"/>
                    <a:pt x="40" y="96"/>
                  </a:cubicBezTo>
                  <a:cubicBezTo>
                    <a:pt x="34" y="131"/>
                    <a:pt x="0" y="236"/>
                    <a:pt x="84" y="277"/>
                  </a:cubicBezTo>
                  <a:cubicBezTo>
                    <a:pt x="85" y="277"/>
                    <a:pt x="86" y="278"/>
                    <a:pt x="87" y="278"/>
                  </a:cubicBezTo>
                  <a:cubicBezTo>
                    <a:pt x="90" y="281"/>
                    <a:pt x="93" y="283"/>
                    <a:pt x="97" y="284"/>
                  </a:cubicBezTo>
                  <a:cubicBezTo>
                    <a:pt x="176" y="323"/>
                    <a:pt x="214" y="331"/>
                    <a:pt x="265" y="310"/>
                  </a:cubicBezTo>
                  <a:cubicBezTo>
                    <a:pt x="265" y="310"/>
                    <a:pt x="312" y="292"/>
                    <a:pt x="354" y="233"/>
                  </a:cubicBezTo>
                  <a:cubicBezTo>
                    <a:pt x="354" y="233"/>
                    <a:pt x="366" y="217"/>
                    <a:pt x="385" y="221"/>
                  </a:cubicBezTo>
                  <a:lnTo>
                    <a:pt x="404" y="174"/>
                  </a:lnTo>
                  <a:close/>
                  <a:moveTo>
                    <a:pt x="305" y="220"/>
                  </a:moveTo>
                  <a:cubicBezTo>
                    <a:pt x="304" y="223"/>
                    <a:pt x="302" y="225"/>
                    <a:pt x="300" y="228"/>
                  </a:cubicBezTo>
                  <a:cubicBezTo>
                    <a:pt x="300" y="228"/>
                    <a:pt x="300" y="228"/>
                    <a:pt x="300" y="229"/>
                  </a:cubicBezTo>
                  <a:cubicBezTo>
                    <a:pt x="299" y="229"/>
                    <a:pt x="299" y="230"/>
                    <a:pt x="298" y="231"/>
                  </a:cubicBezTo>
                  <a:cubicBezTo>
                    <a:pt x="298" y="231"/>
                    <a:pt x="297" y="232"/>
                    <a:pt x="297" y="232"/>
                  </a:cubicBezTo>
                  <a:cubicBezTo>
                    <a:pt x="297" y="233"/>
                    <a:pt x="296" y="233"/>
                    <a:pt x="296" y="234"/>
                  </a:cubicBezTo>
                  <a:cubicBezTo>
                    <a:pt x="294" y="236"/>
                    <a:pt x="293" y="238"/>
                    <a:pt x="291" y="240"/>
                  </a:cubicBezTo>
                  <a:cubicBezTo>
                    <a:pt x="291" y="240"/>
                    <a:pt x="291" y="240"/>
                    <a:pt x="291" y="240"/>
                  </a:cubicBezTo>
                  <a:cubicBezTo>
                    <a:pt x="289" y="243"/>
                    <a:pt x="287" y="245"/>
                    <a:pt x="286" y="247"/>
                  </a:cubicBezTo>
                  <a:cubicBezTo>
                    <a:pt x="269" y="268"/>
                    <a:pt x="224" y="293"/>
                    <a:pt x="185" y="283"/>
                  </a:cubicBezTo>
                  <a:cubicBezTo>
                    <a:pt x="157" y="276"/>
                    <a:pt x="128" y="265"/>
                    <a:pt x="103" y="250"/>
                  </a:cubicBezTo>
                  <a:cubicBezTo>
                    <a:pt x="100" y="247"/>
                    <a:pt x="96" y="244"/>
                    <a:pt x="93" y="241"/>
                  </a:cubicBezTo>
                  <a:cubicBezTo>
                    <a:pt x="67" y="217"/>
                    <a:pt x="73" y="180"/>
                    <a:pt x="86" y="133"/>
                  </a:cubicBezTo>
                  <a:cubicBezTo>
                    <a:pt x="86" y="133"/>
                    <a:pt x="98" y="74"/>
                    <a:pt x="131" y="73"/>
                  </a:cubicBezTo>
                  <a:cubicBezTo>
                    <a:pt x="131" y="73"/>
                    <a:pt x="168" y="73"/>
                    <a:pt x="216" y="95"/>
                  </a:cubicBezTo>
                  <a:cubicBezTo>
                    <a:pt x="265" y="116"/>
                    <a:pt x="309" y="141"/>
                    <a:pt x="324" y="166"/>
                  </a:cubicBezTo>
                  <a:cubicBezTo>
                    <a:pt x="325" y="168"/>
                    <a:pt x="326" y="170"/>
                    <a:pt x="327" y="173"/>
                  </a:cubicBezTo>
                  <a:cubicBezTo>
                    <a:pt x="325" y="188"/>
                    <a:pt x="316" y="205"/>
                    <a:pt x="305" y="220"/>
                  </a:cubicBezTo>
                  <a:close/>
                </a:path>
              </a:pathLst>
            </a:custGeom>
            <a:solidFill>
              <a:srgbClr val="5FB7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95"/>
            <p:cNvSpPr>
              <a:spLocks noEditPoints="1"/>
            </p:cNvSpPr>
            <p:nvPr/>
          </p:nvSpPr>
          <p:spPr bwMode="auto">
            <a:xfrm>
              <a:off x="2195" y="2028"/>
              <a:ext cx="360" cy="290"/>
            </a:xfrm>
            <a:custGeom>
              <a:avLst/>
              <a:gdLst>
                <a:gd name="T0" fmla="*/ 0 w 402"/>
                <a:gd name="T1" fmla="*/ 48 h 324"/>
                <a:gd name="T2" fmla="*/ 14 w 402"/>
                <a:gd name="T3" fmla="*/ 77 h 324"/>
                <a:gd name="T4" fmla="*/ 26 w 402"/>
                <a:gd name="T5" fmla="*/ 195 h 324"/>
                <a:gd name="T6" fmla="*/ 165 w 402"/>
                <a:gd name="T7" fmla="*/ 292 h 324"/>
                <a:gd name="T8" fmla="*/ 176 w 402"/>
                <a:gd name="T9" fmla="*/ 295 h 324"/>
                <a:gd name="T10" fmla="*/ 180 w 402"/>
                <a:gd name="T11" fmla="*/ 296 h 324"/>
                <a:gd name="T12" fmla="*/ 336 w 402"/>
                <a:gd name="T13" fmla="*/ 195 h 324"/>
                <a:gd name="T14" fmla="*/ 376 w 402"/>
                <a:gd name="T15" fmla="*/ 171 h 324"/>
                <a:gd name="T16" fmla="*/ 402 w 402"/>
                <a:gd name="T17" fmla="*/ 125 h 324"/>
                <a:gd name="T18" fmla="*/ 392 w 402"/>
                <a:gd name="T19" fmla="*/ 118 h 324"/>
                <a:gd name="T20" fmla="*/ 390 w 402"/>
                <a:gd name="T21" fmla="*/ 117 h 324"/>
                <a:gd name="T22" fmla="*/ 379 w 402"/>
                <a:gd name="T23" fmla="*/ 110 h 324"/>
                <a:gd name="T24" fmla="*/ 379 w 402"/>
                <a:gd name="T25" fmla="*/ 109 h 324"/>
                <a:gd name="T26" fmla="*/ 379 w 402"/>
                <a:gd name="T27" fmla="*/ 109 h 324"/>
                <a:gd name="T28" fmla="*/ 80 w 402"/>
                <a:gd name="T29" fmla="*/ 11 h 324"/>
                <a:gd name="T30" fmla="*/ 19 w 402"/>
                <a:gd name="T31" fmla="*/ 0 h 324"/>
                <a:gd name="T32" fmla="*/ 0 w 402"/>
                <a:gd name="T33" fmla="*/ 48 h 324"/>
                <a:gd name="T34" fmla="*/ 75 w 402"/>
                <a:gd name="T35" fmla="*/ 52 h 324"/>
                <a:gd name="T36" fmla="*/ 82 w 402"/>
                <a:gd name="T37" fmla="*/ 49 h 324"/>
                <a:gd name="T38" fmla="*/ 209 w 402"/>
                <a:gd name="T39" fmla="*/ 72 h 324"/>
                <a:gd name="T40" fmla="*/ 286 w 402"/>
                <a:gd name="T41" fmla="*/ 115 h 324"/>
                <a:gd name="T42" fmla="*/ 278 w 402"/>
                <a:gd name="T43" fmla="*/ 190 h 324"/>
                <a:gd name="T44" fmla="*/ 198 w 402"/>
                <a:gd name="T45" fmla="*/ 263 h 324"/>
                <a:gd name="T46" fmla="*/ 184 w 402"/>
                <a:gd name="T47" fmla="*/ 262 h 324"/>
                <a:gd name="T48" fmla="*/ 102 w 402"/>
                <a:gd name="T49" fmla="*/ 230 h 324"/>
                <a:gd name="T50" fmla="*/ 54 w 402"/>
                <a:gd name="T51" fmla="*/ 134 h 324"/>
                <a:gd name="T52" fmla="*/ 55 w 402"/>
                <a:gd name="T53" fmla="*/ 126 h 324"/>
                <a:gd name="T54" fmla="*/ 55 w 402"/>
                <a:gd name="T55" fmla="*/ 126 h 324"/>
                <a:gd name="T56" fmla="*/ 56 w 402"/>
                <a:gd name="T57" fmla="*/ 118 h 324"/>
                <a:gd name="T58" fmla="*/ 56 w 402"/>
                <a:gd name="T59" fmla="*/ 116 h 324"/>
                <a:gd name="T60" fmla="*/ 56 w 402"/>
                <a:gd name="T61" fmla="*/ 114 h 324"/>
                <a:gd name="T62" fmla="*/ 56 w 402"/>
                <a:gd name="T63" fmla="*/ 112 h 324"/>
                <a:gd name="T64" fmla="*/ 57 w 402"/>
                <a:gd name="T65" fmla="*/ 110 h 324"/>
                <a:gd name="T66" fmla="*/ 58 w 402"/>
                <a:gd name="T67" fmla="*/ 102 h 324"/>
                <a:gd name="T68" fmla="*/ 75 w 402"/>
                <a:gd name="T69" fmla="*/ 5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2" h="324">
                  <a:moveTo>
                    <a:pt x="0" y="48"/>
                  </a:moveTo>
                  <a:cubicBezTo>
                    <a:pt x="16" y="57"/>
                    <a:pt x="14" y="77"/>
                    <a:pt x="14" y="77"/>
                  </a:cubicBezTo>
                  <a:cubicBezTo>
                    <a:pt x="4" y="149"/>
                    <a:pt x="26" y="195"/>
                    <a:pt x="26" y="195"/>
                  </a:cubicBezTo>
                  <a:cubicBezTo>
                    <a:pt x="48" y="245"/>
                    <a:pt x="81" y="265"/>
                    <a:pt x="165" y="292"/>
                  </a:cubicBezTo>
                  <a:cubicBezTo>
                    <a:pt x="169" y="293"/>
                    <a:pt x="173" y="294"/>
                    <a:pt x="176" y="295"/>
                  </a:cubicBezTo>
                  <a:cubicBezTo>
                    <a:pt x="178" y="295"/>
                    <a:pt x="179" y="295"/>
                    <a:pt x="180" y="296"/>
                  </a:cubicBezTo>
                  <a:cubicBezTo>
                    <a:pt x="268" y="324"/>
                    <a:pt x="317" y="224"/>
                    <a:pt x="336" y="195"/>
                  </a:cubicBezTo>
                  <a:cubicBezTo>
                    <a:pt x="355" y="165"/>
                    <a:pt x="376" y="171"/>
                    <a:pt x="376" y="171"/>
                  </a:cubicBezTo>
                  <a:cubicBezTo>
                    <a:pt x="402" y="125"/>
                    <a:pt x="402" y="125"/>
                    <a:pt x="402" y="125"/>
                  </a:cubicBezTo>
                  <a:cubicBezTo>
                    <a:pt x="399" y="123"/>
                    <a:pt x="395" y="120"/>
                    <a:pt x="392" y="118"/>
                  </a:cubicBezTo>
                  <a:cubicBezTo>
                    <a:pt x="391" y="117"/>
                    <a:pt x="390" y="117"/>
                    <a:pt x="390" y="117"/>
                  </a:cubicBezTo>
                  <a:cubicBezTo>
                    <a:pt x="386" y="114"/>
                    <a:pt x="383" y="112"/>
                    <a:pt x="379" y="110"/>
                  </a:cubicBezTo>
                  <a:cubicBezTo>
                    <a:pt x="379" y="110"/>
                    <a:pt x="379" y="110"/>
                    <a:pt x="379" y="109"/>
                  </a:cubicBezTo>
                  <a:cubicBezTo>
                    <a:pt x="379" y="109"/>
                    <a:pt x="379" y="109"/>
                    <a:pt x="379" y="109"/>
                  </a:cubicBezTo>
                  <a:cubicBezTo>
                    <a:pt x="233" y="18"/>
                    <a:pt x="80" y="11"/>
                    <a:pt x="80" y="11"/>
                  </a:cubicBezTo>
                  <a:cubicBezTo>
                    <a:pt x="39" y="8"/>
                    <a:pt x="23" y="2"/>
                    <a:pt x="19" y="0"/>
                  </a:cubicBezTo>
                  <a:lnTo>
                    <a:pt x="0" y="48"/>
                  </a:lnTo>
                  <a:close/>
                  <a:moveTo>
                    <a:pt x="75" y="52"/>
                  </a:moveTo>
                  <a:cubicBezTo>
                    <a:pt x="77" y="51"/>
                    <a:pt x="79" y="50"/>
                    <a:pt x="82" y="49"/>
                  </a:cubicBezTo>
                  <a:cubicBezTo>
                    <a:pt x="110" y="42"/>
                    <a:pt x="160" y="54"/>
                    <a:pt x="209" y="72"/>
                  </a:cubicBezTo>
                  <a:cubicBezTo>
                    <a:pt x="259" y="90"/>
                    <a:pt x="286" y="115"/>
                    <a:pt x="286" y="115"/>
                  </a:cubicBezTo>
                  <a:cubicBezTo>
                    <a:pt x="309" y="139"/>
                    <a:pt x="278" y="190"/>
                    <a:pt x="278" y="190"/>
                  </a:cubicBezTo>
                  <a:cubicBezTo>
                    <a:pt x="255" y="233"/>
                    <a:pt x="233" y="263"/>
                    <a:pt x="198" y="263"/>
                  </a:cubicBezTo>
                  <a:cubicBezTo>
                    <a:pt x="193" y="263"/>
                    <a:pt x="189" y="263"/>
                    <a:pt x="184" y="262"/>
                  </a:cubicBezTo>
                  <a:cubicBezTo>
                    <a:pt x="156" y="257"/>
                    <a:pt x="128" y="244"/>
                    <a:pt x="102" y="230"/>
                  </a:cubicBezTo>
                  <a:cubicBezTo>
                    <a:pt x="67" y="210"/>
                    <a:pt x="51" y="161"/>
                    <a:pt x="54" y="134"/>
                  </a:cubicBezTo>
                  <a:cubicBezTo>
                    <a:pt x="54" y="132"/>
                    <a:pt x="54" y="129"/>
                    <a:pt x="55" y="126"/>
                  </a:cubicBezTo>
                  <a:cubicBezTo>
                    <a:pt x="55" y="126"/>
                    <a:pt x="55" y="126"/>
                    <a:pt x="55" y="126"/>
                  </a:cubicBezTo>
                  <a:cubicBezTo>
                    <a:pt x="55" y="123"/>
                    <a:pt x="55" y="121"/>
                    <a:pt x="56" y="118"/>
                  </a:cubicBezTo>
                  <a:cubicBezTo>
                    <a:pt x="56" y="117"/>
                    <a:pt x="56" y="117"/>
                    <a:pt x="56" y="116"/>
                  </a:cubicBezTo>
                  <a:cubicBezTo>
                    <a:pt x="56" y="115"/>
                    <a:pt x="56" y="115"/>
                    <a:pt x="56" y="114"/>
                  </a:cubicBezTo>
                  <a:cubicBezTo>
                    <a:pt x="56" y="113"/>
                    <a:pt x="56" y="112"/>
                    <a:pt x="56" y="112"/>
                  </a:cubicBezTo>
                  <a:cubicBezTo>
                    <a:pt x="56" y="111"/>
                    <a:pt x="57" y="111"/>
                    <a:pt x="57" y="110"/>
                  </a:cubicBezTo>
                  <a:cubicBezTo>
                    <a:pt x="57" y="107"/>
                    <a:pt x="57" y="105"/>
                    <a:pt x="58" y="102"/>
                  </a:cubicBezTo>
                  <a:cubicBezTo>
                    <a:pt x="61" y="84"/>
                    <a:pt x="66" y="64"/>
                    <a:pt x="75" y="52"/>
                  </a:cubicBezTo>
                  <a:close/>
                </a:path>
              </a:pathLst>
            </a:custGeom>
            <a:solidFill>
              <a:srgbClr val="0095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96"/>
            <p:cNvSpPr>
              <a:spLocks/>
            </p:cNvSpPr>
            <p:nvPr/>
          </p:nvSpPr>
          <p:spPr bwMode="auto">
            <a:xfrm>
              <a:off x="1961" y="1950"/>
              <a:ext cx="153" cy="153"/>
            </a:xfrm>
            <a:custGeom>
              <a:avLst/>
              <a:gdLst>
                <a:gd name="T0" fmla="*/ 171 w 171"/>
                <a:gd name="T1" fmla="*/ 137 h 171"/>
                <a:gd name="T2" fmla="*/ 0 w 171"/>
                <a:gd name="T3" fmla="*/ 38 h 171"/>
                <a:gd name="T4" fmla="*/ 171 w 171"/>
                <a:gd name="T5" fmla="*/ 137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1" h="171">
                  <a:moveTo>
                    <a:pt x="171" y="137"/>
                  </a:moveTo>
                  <a:cubicBezTo>
                    <a:pt x="171" y="137"/>
                    <a:pt x="48" y="171"/>
                    <a:pt x="0" y="38"/>
                  </a:cubicBezTo>
                  <a:cubicBezTo>
                    <a:pt x="0" y="38"/>
                    <a:pt x="128" y="0"/>
                    <a:pt x="171" y="1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97"/>
            <p:cNvSpPr>
              <a:spLocks/>
            </p:cNvSpPr>
            <p:nvPr/>
          </p:nvSpPr>
          <p:spPr bwMode="auto">
            <a:xfrm>
              <a:off x="1988" y="1982"/>
              <a:ext cx="46" cy="46"/>
            </a:xfrm>
            <a:custGeom>
              <a:avLst/>
              <a:gdLst>
                <a:gd name="T0" fmla="*/ 8 w 52"/>
                <a:gd name="T1" fmla="*/ 12 h 52"/>
                <a:gd name="T2" fmla="*/ 11 w 52"/>
                <a:gd name="T3" fmla="*/ 44 h 52"/>
                <a:gd name="T4" fmla="*/ 44 w 52"/>
                <a:gd name="T5" fmla="*/ 41 h 52"/>
                <a:gd name="T6" fmla="*/ 40 w 52"/>
                <a:gd name="T7" fmla="*/ 9 h 52"/>
                <a:gd name="T8" fmla="*/ 8 w 52"/>
                <a:gd name="T9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8" y="12"/>
                  </a:moveTo>
                  <a:cubicBezTo>
                    <a:pt x="0" y="22"/>
                    <a:pt x="1" y="36"/>
                    <a:pt x="11" y="44"/>
                  </a:cubicBezTo>
                  <a:cubicBezTo>
                    <a:pt x="21" y="52"/>
                    <a:pt x="36" y="51"/>
                    <a:pt x="44" y="41"/>
                  </a:cubicBezTo>
                  <a:cubicBezTo>
                    <a:pt x="52" y="31"/>
                    <a:pt x="50" y="17"/>
                    <a:pt x="40" y="9"/>
                  </a:cubicBezTo>
                  <a:cubicBezTo>
                    <a:pt x="31" y="0"/>
                    <a:pt x="16" y="2"/>
                    <a:pt x="8" y="12"/>
                  </a:cubicBezTo>
                  <a:close/>
                </a:path>
              </a:pathLst>
            </a:custGeom>
            <a:solidFill>
              <a:srgbClr val="BCE2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98"/>
            <p:cNvSpPr>
              <a:spLocks/>
            </p:cNvSpPr>
            <p:nvPr/>
          </p:nvSpPr>
          <p:spPr bwMode="auto">
            <a:xfrm>
              <a:off x="2255" y="2060"/>
              <a:ext cx="171" cy="160"/>
            </a:xfrm>
            <a:custGeom>
              <a:avLst/>
              <a:gdLst>
                <a:gd name="T0" fmla="*/ 0 w 191"/>
                <a:gd name="T1" fmla="*/ 70 h 179"/>
                <a:gd name="T2" fmla="*/ 191 w 191"/>
                <a:gd name="T3" fmla="*/ 116 h 179"/>
                <a:gd name="T4" fmla="*/ 0 w 191"/>
                <a:gd name="T5" fmla="*/ 7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1" h="179">
                  <a:moveTo>
                    <a:pt x="0" y="70"/>
                  </a:moveTo>
                  <a:cubicBezTo>
                    <a:pt x="0" y="70"/>
                    <a:pt x="65" y="179"/>
                    <a:pt x="191" y="116"/>
                  </a:cubicBezTo>
                  <a:cubicBezTo>
                    <a:pt x="191" y="116"/>
                    <a:pt x="125" y="0"/>
                    <a:pt x="0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99"/>
            <p:cNvSpPr>
              <a:spLocks/>
            </p:cNvSpPr>
            <p:nvPr/>
          </p:nvSpPr>
          <p:spPr bwMode="auto">
            <a:xfrm>
              <a:off x="2297" y="2107"/>
              <a:ext cx="43" cy="43"/>
            </a:xfrm>
            <a:custGeom>
              <a:avLst/>
              <a:gdLst>
                <a:gd name="T0" fmla="*/ 47 w 48"/>
                <a:gd name="T1" fmla="*/ 26 h 48"/>
                <a:gd name="T2" fmla="*/ 22 w 48"/>
                <a:gd name="T3" fmla="*/ 47 h 48"/>
                <a:gd name="T4" fmla="*/ 1 w 48"/>
                <a:gd name="T5" fmla="*/ 22 h 48"/>
                <a:gd name="T6" fmla="*/ 26 w 48"/>
                <a:gd name="T7" fmla="*/ 1 h 48"/>
                <a:gd name="T8" fmla="*/ 47 w 48"/>
                <a:gd name="T9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47" y="26"/>
                  </a:moveTo>
                  <a:cubicBezTo>
                    <a:pt x="46" y="38"/>
                    <a:pt x="35" y="48"/>
                    <a:pt x="22" y="47"/>
                  </a:cubicBezTo>
                  <a:cubicBezTo>
                    <a:pt x="10" y="46"/>
                    <a:pt x="0" y="35"/>
                    <a:pt x="1" y="22"/>
                  </a:cubicBezTo>
                  <a:cubicBezTo>
                    <a:pt x="2" y="10"/>
                    <a:pt x="13" y="0"/>
                    <a:pt x="26" y="1"/>
                  </a:cubicBezTo>
                  <a:cubicBezTo>
                    <a:pt x="38" y="2"/>
                    <a:pt x="48" y="13"/>
                    <a:pt x="47" y="26"/>
                  </a:cubicBezTo>
                  <a:close/>
                </a:path>
              </a:pathLst>
            </a:custGeom>
            <a:solidFill>
              <a:srgbClr val="BCE2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00"/>
            <p:cNvSpPr>
              <a:spLocks/>
            </p:cNvSpPr>
            <p:nvPr/>
          </p:nvSpPr>
          <p:spPr bwMode="auto">
            <a:xfrm>
              <a:off x="2046" y="2243"/>
              <a:ext cx="76" cy="36"/>
            </a:xfrm>
            <a:custGeom>
              <a:avLst/>
              <a:gdLst>
                <a:gd name="T0" fmla="*/ 0 w 76"/>
                <a:gd name="T1" fmla="*/ 0 h 36"/>
                <a:gd name="T2" fmla="*/ 76 w 76"/>
                <a:gd name="T3" fmla="*/ 10 h 36"/>
                <a:gd name="T4" fmla="*/ 65 w 76"/>
                <a:gd name="T5" fmla="*/ 36 h 36"/>
                <a:gd name="T6" fmla="*/ 52 w 76"/>
                <a:gd name="T7" fmla="*/ 20 h 36"/>
                <a:gd name="T8" fmla="*/ 0 w 76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36">
                  <a:moveTo>
                    <a:pt x="0" y="0"/>
                  </a:moveTo>
                  <a:lnTo>
                    <a:pt x="76" y="10"/>
                  </a:lnTo>
                  <a:lnTo>
                    <a:pt x="65" y="36"/>
                  </a:lnTo>
                  <a:lnTo>
                    <a:pt x="52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01"/>
            <p:cNvSpPr>
              <a:spLocks/>
            </p:cNvSpPr>
            <p:nvPr/>
          </p:nvSpPr>
          <p:spPr bwMode="auto">
            <a:xfrm>
              <a:off x="2111" y="2253"/>
              <a:ext cx="74" cy="46"/>
            </a:xfrm>
            <a:custGeom>
              <a:avLst/>
              <a:gdLst>
                <a:gd name="T0" fmla="*/ 74 w 74"/>
                <a:gd name="T1" fmla="*/ 46 h 46"/>
                <a:gd name="T2" fmla="*/ 11 w 74"/>
                <a:gd name="T3" fmla="*/ 0 h 46"/>
                <a:gd name="T4" fmla="*/ 0 w 74"/>
                <a:gd name="T5" fmla="*/ 26 h 46"/>
                <a:gd name="T6" fmla="*/ 22 w 74"/>
                <a:gd name="T7" fmla="*/ 24 h 46"/>
                <a:gd name="T8" fmla="*/ 74 w 74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46">
                  <a:moveTo>
                    <a:pt x="74" y="46"/>
                  </a:moveTo>
                  <a:lnTo>
                    <a:pt x="11" y="0"/>
                  </a:lnTo>
                  <a:lnTo>
                    <a:pt x="0" y="26"/>
                  </a:lnTo>
                  <a:lnTo>
                    <a:pt x="22" y="24"/>
                  </a:lnTo>
                  <a:lnTo>
                    <a:pt x="74" y="46"/>
                  </a:lnTo>
                  <a:close/>
                </a:path>
              </a:pathLst>
            </a:custGeom>
            <a:solidFill>
              <a:srgbClr val="E5A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02"/>
            <p:cNvSpPr>
              <a:spLocks/>
            </p:cNvSpPr>
            <p:nvPr/>
          </p:nvSpPr>
          <p:spPr bwMode="auto">
            <a:xfrm>
              <a:off x="1949" y="2307"/>
              <a:ext cx="138" cy="128"/>
            </a:xfrm>
            <a:custGeom>
              <a:avLst/>
              <a:gdLst>
                <a:gd name="T0" fmla="*/ 0 w 155"/>
                <a:gd name="T1" fmla="*/ 0 h 143"/>
                <a:gd name="T2" fmla="*/ 113 w 155"/>
                <a:gd name="T3" fmla="*/ 143 h 143"/>
                <a:gd name="T4" fmla="*/ 155 w 155"/>
                <a:gd name="T5" fmla="*/ 37 h 143"/>
                <a:gd name="T6" fmla="*/ 0 w 155"/>
                <a:gd name="T7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143">
                  <a:moveTo>
                    <a:pt x="0" y="0"/>
                  </a:moveTo>
                  <a:cubicBezTo>
                    <a:pt x="0" y="0"/>
                    <a:pt x="6" y="100"/>
                    <a:pt x="113" y="143"/>
                  </a:cubicBezTo>
                  <a:cubicBezTo>
                    <a:pt x="155" y="37"/>
                    <a:pt x="155" y="37"/>
                    <a:pt x="155" y="3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03"/>
            <p:cNvSpPr>
              <a:spLocks/>
            </p:cNvSpPr>
            <p:nvPr/>
          </p:nvSpPr>
          <p:spPr bwMode="auto">
            <a:xfrm>
              <a:off x="2050" y="2340"/>
              <a:ext cx="161" cy="133"/>
            </a:xfrm>
            <a:custGeom>
              <a:avLst/>
              <a:gdLst>
                <a:gd name="T0" fmla="*/ 180 w 180"/>
                <a:gd name="T1" fmla="*/ 80 h 149"/>
                <a:gd name="T2" fmla="*/ 0 w 180"/>
                <a:gd name="T3" fmla="*/ 106 h 149"/>
                <a:gd name="T4" fmla="*/ 42 w 180"/>
                <a:gd name="T5" fmla="*/ 0 h 149"/>
                <a:gd name="T6" fmla="*/ 180 w 180"/>
                <a:gd name="T7" fmla="*/ 8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0" h="149">
                  <a:moveTo>
                    <a:pt x="180" y="80"/>
                  </a:moveTo>
                  <a:cubicBezTo>
                    <a:pt x="180" y="80"/>
                    <a:pt x="107" y="149"/>
                    <a:pt x="0" y="106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180" y="8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04"/>
            <p:cNvSpPr>
              <a:spLocks/>
            </p:cNvSpPr>
            <p:nvPr/>
          </p:nvSpPr>
          <p:spPr bwMode="auto">
            <a:xfrm>
              <a:off x="1882" y="2232"/>
              <a:ext cx="217" cy="126"/>
            </a:xfrm>
            <a:custGeom>
              <a:avLst/>
              <a:gdLst>
                <a:gd name="T0" fmla="*/ 210 w 243"/>
                <a:gd name="T1" fmla="*/ 49 h 141"/>
                <a:gd name="T2" fmla="*/ 150 w 243"/>
                <a:gd name="T3" fmla="*/ 49 h 141"/>
                <a:gd name="T4" fmla="*/ 57 w 243"/>
                <a:gd name="T5" fmla="*/ 29 h 141"/>
                <a:gd name="T6" fmla="*/ 1 w 243"/>
                <a:gd name="T7" fmla="*/ 0 h 141"/>
                <a:gd name="T8" fmla="*/ 27 w 243"/>
                <a:gd name="T9" fmla="*/ 41 h 141"/>
                <a:gd name="T10" fmla="*/ 82 w 243"/>
                <a:gd name="T11" fmla="*/ 96 h 141"/>
                <a:gd name="T12" fmla="*/ 187 w 243"/>
                <a:gd name="T13" fmla="*/ 139 h 141"/>
                <a:gd name="T14" fmla="*/ 224 w 243"/>
                <a:gd name="T15" fmla="*/ 136 h 141"/>
                <a:gd name="T16" fmla="*/ 225 w 243"/>
                <a:gd name="T17" fmla="*/ 134 h 141"/>
                <a:gd name="T18" fmla="*/ 242 w 243"/>
                <a:gd name="T19" fmla="*/ 91 h 141"/>
                <a:gd name="T20" fmla="*/ 243 w 243"/>
                <a:gd name="T21" fmla="*/ 89 h 141"/>
                <a:gd name="T22" fmla="*/ 210 w 243"/>
                <a:gd name="T23" fmla="*/ 4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3" h="141">
                  <a:moveTo>
                    <a:pt x="210" y="49"/>
                  </a:moveTo>
                  <a:cubicBezTo>
                    <a:pt x="190" y="39"/>
                    <a:pt x="170" y="42"/>
                    <a:pt x="150" y="49"/>
                  </a:cubicBezTo>
                  <a:cubicBezTo>
                    <a:pt x="122" y="59"/>
                    <a:pt x="83" y="40"/>
                    <a:pt x="57" y="29"/>
                  </a:cubicBezTo>
                  <a:cubicBezTo>
                    <a:pt x="38" y="20"/>
                    <a:pt x="1" y="0"/>
                    <a:pt x="1" y="0"/>
                  </a:cubicBezTo>
                  <a:cubicBezTo>
                    <a:pt x="0" y="0"/>
                    <a:pt x="17" y="29"/>
                    <a:pt x="27" y="41"/>
                  </a:cubicBezTo>
                  <a:cubicBezTo>
                    <a:pt x="42" y="61"/>
                    <a:pt x="60" y="82"/>
                    <a:pt x="82" y="96"/>
                  </a:cubicBezTo>
                  <a:cubicBezTo>
                    <a:pt x="114" y="117"/>
                    <a:pt x="149" y="133"/>
                    <a:pt x="187" y="139"/>
                  </a:cubicBezTo>
                  <a:cubicBezTo>
                    <a:pt x="199" y="141"/>
                    <a:pt x="213" y="141"/>
                    <a:pt x="224" y="136"/>
                  </a:cubicBezTo>
                  <a:cubicBezTo>
                    <a:pt x="225" y="134"/>
                    <a:pt x="225" y="134"/>
                    <a:pt x="225" y="134"/>
                  </a:cubicBezTo>
                  <a:cubicBezTo>
                    <a:pt x="242" y="91"/>
                    <a:pt x="242" y="91"/>
                    <a:pt x="242" y="91"/>
                  </a:cubicBezTo>
                  <a:cubicBezTo>
                    <a:pt x="243" y="89"/>
                    <a:pt x="243" y="89"/>
                    <a:pt x="243" y="89"/>
                  </a:cubicBezTo>
                  <a:cubicBezTo>
                    <a:pt x="239" y="72"/>
                    <a:pt x="226" y="57"/>
                    <a:pt x="210" y="49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05"/>
            <p:cNvSpPr>
              <a:spLocks/>
            </p:cNvSpPr>
            <p:nvPr/>
          </p:nvSpPr>
          <p:spPr bwMode="auto">
            <a:xfrm>
              <a:off x="2082" y="2301"/>
              <a:ext cx="229" cy="119"/>
            </a:xfrm>
            <a:custGeom>
              <a:avLst/>
              <a:gdLst>
                <a:gd name="T0" fmla="*/ 71 w 256"/>
                <a:gd name="T1" fmla="*/ 5 h 133"/>
                <a:gd name="T2" fmla="*/ 114 w 256"/>
                <a:gd name="T3" fmla="*/ 47 h 133"/>
                <a:gd name="T4" fmla="*/ 195 w 256"/>
                <a:gd name="T5" fmla="*/ 96 h 133"/>
                <a:gd name="T6" fmla="*/ 256 w 256"/>
                <a:gd name="T7" fmla="*/ 115 h 133"/>
                <a:gd name="T8" fmla="*/ 209 w 256"/>
                <a:gd name="T9" fmla="*/ 126 h 133"/>
                <a:gd name="T10" fmla="*/ 131 w 256"/>
                <a:gd name="T11" fmla="*/ 128 h 133"/>
                <a:gd name="T12" fmla="*/ 25 w 256"/>
                <a:gd name="T13" fmla="*/ 87 h 133"/>
                <a:gd name="T14" fmla="*/ 0 w 256"/>
                <a:gd name="T15" fmla="*/ 59 h 133"/>
                <a:gd name="T16" fmla="*/ 1 w 256"/>
                <a:gd name="T17" fmla="*/ 57 h 133"/>
                <a:gd name="T18" fmla="*/ 18 w 256"/>
                <a:gd name="T19" fmla="*/ 14 h 133"/>
                <a:gd name="T20" fmla="*/ 19 w 256"/>
                <a:gd name="T21" fmla="*/ 12 h 133"/>
                <a:gd name="T22" fmla="*/ 71 w 256"/>
                <a:gd name="T23" fmla="*/ 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6" h="133">
                  <a:moveTo>
                    <a:pt x="71" y="5"/>
                  </a:moveTo>
                  <a:cubicBezTo>
                    <a:pt x="92" y="12"/>
                    <a:pt x="105" y="28"/>
                    <a:pt x="114" y="47"/>
                  </a:cubicBezTo>
                  <a:cubicBezTo>
                    <a:pt x="128" y="74"/>
                    <a:pt x="169" y="87"/>
                    <a:pt x="195" y="96"/>
                  </a:cubicBezTo>
                  <a:cubicBezTo>
                    <a:pt x="215" y="103"/>
                    <a:pt x="256" y="115"/>
                    <a:pt x="256" y="115"/>
                  </a:cubicBezTo>
                  <a:cubicBezTo>
                    <a:pt x="256" y="116"/>
                    <a:pt x="224" y="124"/>
                    <a:pt x="209" y="126"/>
                  </a:cubicBezTo>
                  <a:cubicBezTo>
                    <a:pt x="184" y="130"/>
                    <a:pt x="157" y="133"/>
                    <a:pt x="131" y="128"/>
                  </a:cubicBezTo>
                  <a:cubicBezTo>
                    <a:pt x="94" y="121"/>
                    <a:pt x="57" y="109"/>
                    <a:pt x="25" y="87"/>
                  </a:cubicBezTo>
                  <a:cubicBezTo>
                    <a:pt x="15" y="80"/>
                    <a:pt x="5" y="70"/>
                    <a:pt x="0" y="59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34" y="3"/>
                    <a:pt x="53" y="0"/>
                    <a:pt x="71" y="5"/>
                  </a:cubicBezTo>
                  <a:close/>
                </a:path>
              </a:pathLst>
            </a:custGeom>
            <a:solidFill>
              <a:srgbClr val="24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06"/>
            <p:cNvSpPr>
              <a:spLocks/>
            </p:cNvSpPr>
            <p:nvPr/>
          </p:nvSpPr>
          <p:spPr bwMode="auto">
            <a:xfrm>
              <a:off x="1933" y="1366"/>
              <a:ext cx="437" cy="606"/>
            </a:xfrm>
            <a:custGeom>
              <a:avLst/>
              <a:gdLst>
                <a:gd name="T0" fmla="*/ 489 w 489"/>
                <a:gd name="T1" fmla="*/ 300 h 678"/>
                <a:gd name="T2" fmla="*/ 338 w 489"/>
                <a:gd name="T3" fmla="*/ 678 h 678"/>
                <a:gd name="T4" fmla="*/ 0 w 489"/>
                <a:gd name="T5" fmla="*/ 471 h 678"/>
                <a:gd name="T6" fmla="*/ 489 w 489"/>
                <a:gd name="T7" fmla="*/ 300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9" h="678">
                  <a:moveTo>
                    <a:pt x="489" y="300"/>
                  </a:moveTo>
                  <a:cubicBezTo>
                    <a:pt x="338" y="678"/>
                    <a:pt x="338" y="678"/>
                    <a:pt x="338" y="678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471"/>
                    <a:pt x="132" y="0"/>
                    <a:pt x="489" y="300"/>
                  </a:cubicBezTo>
                  <a:close/>
                </a:path>
              </a:pathLst>
            </a:custGeom>
            <a:solidFill>
              <a:srgbClr val="88BA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07"/>
            <p:cNvSpPr>
              <a:spLocks/>
            </p:cNvSpPr>
            <p:nvPr/>
          </p:nvSpPr>
          <p:spPr bwMode="auto">
            <a:xfrm>
              <a:off x="1853" y="1761"/>
              <a:ext cx="410" cy="211"/>
            </a:xfrm>
            <a:custGeom>
              <a:avLst/>
              <a:gdLst>
                <a:gd name="T0" fmla="*/ 459 w 459"/>
                <a:gd name="T1" fmla="*/ 156 h 236"/>
                <a:gd name="T2" fmla="*/ 8 w 459"/>
                <a:gd name="T3" fmla="*/ 22 h 236"/>
                <a:gd name="T4" fmla="*/ 427 w 459"/>
                <a:gd name="T5" fmla="*/ 236 h 236"/>
                <a:gd name="T6" fmla="*/ 459 w 459"/>
                <a:gd name="T7" fmla="*/ 15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9" h="236">
                  <a:moveTo>
                    <a:pt x="459" y="156"/>
                  </a:moveTo>
                  <a:cubicBezTo>
                    <a:pt x="219" y="60"/>
                    <a:pt x="17" y="0"/>
                    <a:pt x="8" y="22"/>
                  </a:cubicBezTo>
                  <a:cubicBezTo>
                    <a:pt x="0" y="44"/>
                    <a:pt x="187" y="140"/>
                    <a:pt x="427" y="236"/>
                  </a:cubicBezTo>
                  <a:lnTo>
                    <a:pt x="459" y="156"/>
                  </a:lnTo>
                  <a:close/>
                </a:path>
              </a:pathLst>
            </a:custGeom>
            <a:solidFill>
              <a:srgbClr val="8FC3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08"/>
            <p:cNvSpPr>
              <a:spLocks/>
            </p:cNvSpPr>
            <p:nvPr/>
          </p:nvSpPr>
          <p:spPr bwMode="auto">
            <a:xfrm>
              <a:off x="2235" y="1634"/>
              <a:ext cx="551" cy="412"/>
            </a:xfrm>
            <a:custGeom>
              <a:avLst/>
              <a:gdLst>
                <a:gd name="T0" fmla="*/ 151 w 617"/>
                <a:gd name="T1" fmla="*/ 0 h 461"/>
                <a:gd name="T2" fmla="*/ 0 w 617"/>
                <a:gd name="T3" fmla="*/ 378 h 461"/>
                <a:gd name="T4" fmla="*/ 387 w 617"/>
                <a:gd name="T5" fmla="*/ 461 h 461"/>
                <a:gd name="T6" fmla="*/ 151 w 617"/>
                <a:gd name="T7" fmla="*/ 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7" h="461">
                  <a:moveTo>
                    <a:pt x="151" y="0"/>
                  </a:moveTo>
                  <a:cubicBezTo>
                    <a:pt x="0" y="378"/>
                    <a:pt x="0" y="378"/>
                    <a:pt x="0" y="378"/>
                  </a:cubicBezTo>
                  <a:cubicBezTo>
                    <a:pt x="387" y="461"/>
                    <a:pt x="387" y="461"/>
                    <a:pt x="387" y="461"/>
                  </a:cubicBezTo>
                  <a:cubicBezTo>
                    <a:pt x="387" y="461"/>
                    <a:pt x="617" y="29"/>
                    <a:pt x="151" y="0"/>
                  </a:cubicBezTo>
                  <a:close/>
                </a:path>
              </a:pathLst>
            </a:custGeom>
            <a:solidFill>
              <a:srgbClr val="6CA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09"/>
            <p:cNvSpPr>
              <a:spLocks/>
            </p:cNvSpPr>
            <p:nvPr/>
          </p:nvSpPr>
          <p:spPr bwMode="auto">
            <a:xfrm>
              <a:off x="2235" y="1900"/>
              <a:ext cx="410" cy="211"/>
            </a:xfrm>
            <a:custGeom>
              <a:avLst/>
              <a:gdLst>
                <a:gd name="T0" fmla="*/ 32 w 459"/>
                <a:gd name="T1" fmla="*/ 0 h 236"/>
                <a:gd name="T2" fmla="*/ 450 w 459"/>
                <a:gd name="T3" fmla="*/ 213 h 236"/>
                <a:gd name="T4" fmla="*/ 0 w 459"/>
                <a:gd name="T5" fmla="*/ 80 h 236"/>
                <a:gd name="T6" fmla="*/ 32 w 459"/>
                <a:gd name="T7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9" h="236">
                  <a:moveTo>
                    <a:pt x="32" y="0"/>
                  </a:moveTo>
                  <a:cubicBezTo>
                    <a:pt x="272" y="96"/>
                    <a:pt x="459" y="191"/>
                    <a:pt x="450" y="213"/>
                  </a:cubicBezTo>
                  <a:cubicBezTo>
                    <a:pt x="441" y="236"/>
                    <a:pt x="240" y="176"/>
                    <a:pt x="0" y="80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74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10"/>
            <p:cNvSpPr>
              <a:spLocks/>
            </p:cNvSpPr>
            <p:nvPr/>
          </p:nvSpPr>
          <p:spPr bwMode="auto">
            <a:xfrm>
              <a:off x="1959" y="2582"/>
              <a:ext cx="143" cy="130"/>
            </a:xfrm>
            <a:custGeom>
              <a:avLst/>
              <a:gdLst>
                <a:gd name="T0" fmla="*/ 154 w 160"/>
                <a:gd name="T1" fmla="*/ 51 h 145"/>
                <a:gd name="T2" fmla="*/ 17 w 160"/>
                <a:gd name="T3" fmla="*/ 26 h 145"/>
                <a:gd name="T4" fmla="*/ 55 w 160"/>
                <a:gd name="T5" fmla="*/ 135 h 145"/>
                <a:gd name="T6" fmla="*/ 160 w 160"/>
                <a:gd name="T7" fmla="*/ 96 h 145"/>
                <a:gd name="T8" fmla="*/ 154 w 160"/>
                <a:gd name="T9" fmla="*/ 5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45">
                  <a:moveTo>
                    <a:pt x="154" y="51"/>
                  </a:moveTo>
                  <a:cubicBezTo>
                    <a:pt x="154" y="51"/>
                    <a:pt x="23" y="0"/>
                    <a:pt x="17" y="26"/>
                  </a:cubicBezTo>
                  <a:cubicBezTo>
                    <a:pt x="10" y="52"/>
                    <a:pt x="0" y="145"/>
                    <a:pt x="55" y="135"/>
                  </a:cubicBezTo>
                  <a:cubicBezTo>
                    <a:pt x="110" y="124"/>
                    <a:pt x="160" y="96"/>
                    <a:pt x="160" y="96"/>
                  </a:cubicBezTo>
                  <a:lnTo>
                    <a:pt x="154" y="51"/>
                  </a:lnTo>
                  <a:close/>
                </a:path>
              </a:pathLst>
            </a:custGeom>
            <a:solidFill>
              <a:srgbClr val="980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11"/>
            <p:cNvSpPr>
              <a:spLocks/>
            </p:cNvSpPr>
            <p:nvPr/>
          </p:nvSpPr>
          <p:spPr bwMode="auto">
            <a:xfrm>
              <a:off x="2073" y="2620"/>
              <a:ext cx="40" cy="64"/>
            </a:xfrm>
            <a:custGeom>
              <a:avLst/>
              <a:gdLst>
                <a:gd name="T0" fmla="*/ 45 w 45"/>
                <a:gd name="T1" fmla="*/ 0 h 72"/>
                <a:gd name="T2" fmla="*/ 45 w 45"/>
                <a:gd name="T3" fmla="*/ 0 h 72"/>
                <a:gd name="T4" fmla="*/ 0 w 45"/>
                <a:gd name="T5" fmla="*/ 36 h 72"/>
                <a:gd name="T6" fmla="*/ 45 w 45"/>
                <a:gd name="T7" fmla="*/ 72 h 72"/>
                <a:gd name="T8" fmla="*/ 45 w 45"/>
                <a:gd name="T9" fmla="*/ 72 h 72"/>
                <a:gd name="T10" fmla="*/ 45 w 45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72"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16"/>
                    <a:pt x="0" y="36"/>
                  </a:cubicBezTo>
                  <a:cubicBezTo>
                    <a:pt x="0" y="56"/>
                    <a:pt x="20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lnTo>
                    <a:pt x="45" y="0"/>
                  </a:lnTo>
                  <a:close/>
                </a:path>
              </a:pathLst>
            </a:custGeom>
            <a:solidFill>
              <a:srgbClr val="AC0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12"/>
            <p:cNvSpPr>
              <a:spLocks/>
            </p:cNvSpPr>
            <p:nvPr/>
          </p:nvSpPr>
          <p:spPr bwMode="auto">
            <a:xfrm>
              <a:off x="2124" y="2582"/>
              <a:ext cx="144" cy="130"/>
            </a:xfrm>
            <a:custGeom>
              <a:avLst/>
              <a:gdLst>
                <a:gd name="T0" fmla="*/ 6 w 161"/>
                <a:gd name="T1" fmla="*/ 51 h 145"/>
                <a:gd name="T2" fmla="*/ 144 w 161"/>
                <a:gd name="T3" fmla="*/ 26 h 145"/>
                <a:gd name="T4" fmla="*/ 106 w 161"/>
                <a:gd name="T5" fmla="*/ 135 h 145"/>
                <a:gd name="T6" fmla="*/ 0 w 161"/>
                <a:gd name="T7" fmla="*/ 96 h 145"/>
                <a:gd name="T8" fmla="*/ 6 w 161"/>
                <a:gd name="T9" fmla="*/ 5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45">
                  <a:moveTo>
                    <a:pt x="6" y="51"/>
                  </a:moveTo>
                  <a:cubicBezTo>
                    <a:pt x="6" y="51"/>
                    <a:pt x="137" y="0"/>
                    <a:pt x="144" y="26"/>
                  </a:cubicBezTo>
                  <a:cubicBezTo>
                    <a:pt x="150" y="52"/>
                    <a:pt x="161" y="145"/>
                    <a:pt x="106" y="135"/>
                  </a:cubicBezTo>
                  <a:cubicBezTo>
                    <a:pt x="50" y="124"/>
                    <a:pt x="0" y="96"/>
                    <a:pt x="0" y="96"/>
                  </a:cubicBezTo>
                  <a:lnTo>
                    <a:pt x="6" y="51"/>
                  </a:lnTo>
                  <a:close/>
                </a:path>
              </a:pathLst>
            </a:custGeom>
            <a:solidFill>
              <a:srgbClr val="721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13"/>
            <p:cNvSpPr>
              <a:spLocks/>
            </p:cNvSpPr>
            <p:nvPr/>
          </p:nvSpPr>
          <p:spPr bwMode="auto">
            <a:xfrm>
              <a:off x="2113" y="2620"/>
              <a:ext cx="40" cy="64"/>
            </a:xfrm>
            <a:custGeom>
              <a:avLst/>
              <a:gdLst>
                <a:gd name="T0" fmla="*/ 0 w 45"/>
                <a:gd name="T1" fmla="*/ 0 h 72"/>
                <a:gd name="T2" fmla="*/ 0 w 45"/>
                <a:gd name="T3" fmla="*/ 0 h 72"/>
                <a:gd name="T4" fmla="*/ 45 w 45"/>
                <a:gd name="T5" fmla="*/ 36 h 72"/>
                <a:gd name="T6" fmla="*/ 0 w 45"/>
                <a:gd name="T7" fmla="*/ 72 h 72"/>
                <a:gd name="T8" fmla="*/ 0 w 45"/>
                <a:gd name="T9" fmla="*/ 72 h 72"/>
                <a:gd name="T10" fmla="*/ 0 w 45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7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5" y="0"/>
                    <a:pt x="45" y="16"/>
                    <a:pt x="45" y="36"/>
                  </a:cubicBezTo>
                  <a:cubicBezTo>
                    <a:pt x="45" y="56"/>
                    <a:pt x="25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816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4" name="任意多边形 133"/>
          <p:cNvSpPr/>
          <p:nvPr/>
        </p:nvSpPr>
        <p:spPr>
          <a:xfrm>
            <a:off x="6449397" y="3358315"/>
            <a:ext cx="1249859" cy="1241636"/>
          </a:xfrm>
          <a:custGeom>
            <a:avLst/>
            <a:gdLst/>
            <a:ahLst/>
            <a:cxnLst/>
            <a:rect l="l" t="t" r="r" b="b"/>
            <a:pathLst>
              <a:path w="1249859" h="1241636">
                <a:moveTo>
                  <a:pt x="468697" y="0"/>
                </a:moveTo>
                <a:lnTo>
                  <a:pt x="789384" y="0"/>
                </a:lnTo>
                <a:lnTo>
                  <a:pt x="789384" y="485142"/>
                </a:lnTo>
                <a:lnTo>
                  <a:pt x="1249859" y="485142"/>
                </a:lnTo>
                <a:lnTo>
                  <a:pt x="1249859" y="731825"/>
                </a:lnTo>
                <a:lnTo>
                  <a:pt x="789384" y="731825"/>
                </a:lnTo>
                <a:lnTo>
                  <a:pt x="789384" y="1241636"/>
                </a:lnTo>
                <a:lnTo>
                  <a:pt x="468697" y="1241636"/>
                </a:lnTo>
                <a:lnTo>
                  <a:pt x="468697" y="731825"/>
                </a:lnTo>
                <a:lnTo>
                  <a:pt x="0" y="731825"/>
                </a:lnTo>
                <a:lnTo>
                  <a:pt x="0" y="485142"/>
                </a:lnTo>
                <a:lnTo>
                  <a:pt x="468697" y="4851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1270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5000">
        <p15:prstTrans prst="pageCurlDoubl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DC6E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D05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/>
          <p:cNvSpPr txBox="1"/>
          <p:nvPr/>
        </p:nvSpPr>
        <p:spPr>
          <a:xfrm>
            <a:off x="2082118" y="3367097"/>
            <a:ext cx="3652354" cy="1309315"/>
          </a:xfrm>
          <a:custGeom>
            <a:avLst/>
            <a:gdLst/>
            <a:ahLst/>
            <a:cxnLst/>
            <a:rect l="l" t="t" r="r" b="b"/>
            <a:pathLst>
              <a:path w="3652354" h="1309315">
                <a:moveTo>
                  <a:pt x="1072493" y="1013296"/>
                </a:moveTo>
                <a:lnTo>
                  <a:pt x="1345741" y="1013296"/>
                </a:lnTo>
                <a:lnTo>
                  <a:pt x="1345741" y="1280852"/>
                </a:lnTo>
                <a:lnTo>
                  <a:pt x="1072493" y="1280852"/>
                </a:lnTo>
                <a:close/>
                <a:moveTo>
                  <a:pt x="472493" y="745740"/>
                </a:moveTo>
                <a:cubicBezTo>
                  <a:pt x="343459" y="779896"/>
                  <a:pt x="278942" y="848208"/>
                  <a:pt x="278942" y="950677"/>
                </a:cubicBezTo>
                <a:cubicBezTo>
                  <a:pt x="286532" y="1064530"/>
                  <a:pt x="352946" y="1125252"/>
                  <a:pt x="478185" y="1132842"/>
                </a:cubicBezTo>
                <a:cubicBezTo>
                  <a:pt x="607219" y="1129047"/>
                  <a:pt x="673634" y="1070223"/>
                  <a:pt x="677429" y="956369"/>
                </a:cubicBezTo>
                <a:cubicBezTo>
                  <a:pt x="677429" y="846311"/>
                  <a:pt x="609117" y="776101"/>
                  <a:pt x="472493" y="745740"/>
                </a:cubicBezTo>
                <a:close/>
                <a:moveTo>
                  <a:pt x="2747219" y="592038"/>
                </a:moveTo>
                <a:lnTo>
                  <a:pt x="2747219" y="859594"/>
                </a:lnTo>
                <a:lnTo>
                  <a:pt x="2957848" y="859594"/>
                </a:lnTo>
                <a:lnTo>
                  <a:pt x="2957848" y="592038"/>
                </a:lnTo>
                <a:close/>
                <a:moveTo>
                  <a:pt x="2752911" y="261863"/>
                </a:moveTo>
                <a:cubicBezTo>
                  <a:pt x="2707370" y="326380"/>
                  <a:pt x="2648546" y="381409"/>
                  <a:pt x="2576438" y="426950"/>
                </a:cubicBezTo>
                <a:lnTo>
                  <a:pt x="2957848" y="426950"/>
                </a:lnTo>
                <a:lnTo>
                  <a:pt x="2957848" y="261863"/>
                </a:lnTo>
                <a:close/>
                <a:moveTo>
                  <a:pt x="483878" y="199243"/>
                </a:moveTo>
                <a:cubicBezTo>
                  <a:pt x="373819" y="206833"/>
                  <a:pt x="314995" y="258068"/>
                  <a:pt x="307405" y="352945"/>
                </a:cubicBezTo>
                <a:cubicBezTo>
                  <a:pt x="303610" y="444028"/>
                  <a:pt x="362434" y="504750"/>
                  <a:pt x="483878" y="535111"/>
                </a:cubicBezTo>
                <a:cubicBezTo>
                  <a:pt x="597731" y="504750"/>
                  <a:pt x="656556" y="445926"/>
                  <a:pt x="660351" y="358638"/>
                </a:cubicBezTo>
                <a:cubicBezTo>
                  <a:pt x="656556" y="256170"/>
                  <a:pt x="597731" y="203038"/>
                  <a:pt x="483878" y="199243"/>
                </a:cubicBezTo>
                <a:close/>
                <a:moveTo>
                  <a:pt x="1848260" y="39848"/>
                </a:moveTo>
                <a:lnTo>
                  <a:pt x="2121508" y="39848"/>
                </a:lnTo>
                <a:lnTo>
                  <a:pt x="2121508" y="1269466"/>
                </a:lnTo>
                <a:lnTo>
                  <a:pt x="1848260" y="1269466"/>
                </a:lnTo>
                <a:lnTo>
                  <a:pt x="1848260" y="404180"/>
                </a:lnTo>
                <a:cubicBezTo>
                  <a:pt x="1741996" y="480082"/>
                  <a:pt x="1611065" y="529418"/>
                  <a:pt x="1455465" y="552189"/>
                </a:cubicBezTo>
                <a:lnTo>
                  <a:pt x="1455465" y="398487"/>
                </a:lnTo>
                <a:cubicBezTo>
                  <a:pt x="1645221" y="318789"/>
                  <a:pt x="1776152" y="199243"/>
                  <a:pt x="1848260" y="39848"/>
                </a:cubicBezTo>
                <a:close/>
                <a:moveTo>
                  <a:pt x="483878" y="22770"/>
                </a:moveTo>
                <a:cubicBezTo>
                  <a:pt x="760921" y="34156"/>
                  <a:pt x="910829" y="144214"/>
                  <a:pt x="933599" y="352945"/>
                </a:cubicBezTo>
                <a:cubicBezTo>
                  <a:pt x="933599" y="493365"/>
                  <a:pt x="844414" y="588243"/>
                  <a:pt x="666044" y="637579"/>
                </a:cubicBezTo>
                <a:cubicBezTo>
                  <a:pt x="859594" y="679326"/>
                  <a:pt x="956370" y="779896"/>
                  <a:pt x="956370" y="939291"/>
                </a:cubicBezTo>
                <a:cubicBezTo>
                  <a:pt x="952575" y="1174588"/>
                  <a:pt x="791282" y="1294135"/>
                  <a:pt x="472493" y="1297930"/>
                </a:cubicBezTo>
                <a:cubicBezTo>
                  <a:pt x="165088" y="1290340"/>
                  <a:pt x="7591" y="1174588"/>
                  <a:pt x="0" y="950677"/>
                </a:cubicBezTo>
                <a:cubicBezTo>
                  <a:pt x="7591" y="791282"/>
                  <a:pt x="98673" y="686916"/>
                  <a:pt x="273249" y="637579"/>
                </a:cubicBezTo>
                <a:cubicBezTo>
                  <a:pt x="113854" y="595833"/>
                  <a:pt x="34157" y="500955"/>
                  <a:pt x="34157" y="352945"/>
                </a:cubicBezTo>
                <a:cubicBezTo>
                  <a:pt x="56927" y="144214"/>
                  <a:pt x="206834" y="34156"/>
                  <a:pt x="483878" y="22770"/>
                </a:cubicBezTo>
                <a:close/>
                <a:moveTo>
                  <a:pt x="2604902" y="0"/>
                </a:moveTo>
                <a:lnTo>
                  <a:pt x="2861072" y="0"/>
                </a:lnTo>
                <a:cubicBezTo>
                  <a:pt x="2857277" y="11385"/>
                  <a:pt x="2853482" y="24668"/>
                  <a:pt x="2849687" y="39848"/>
                </a:cubicBezTo>
                <a:cubicBezTo>
                  <a:pt x="2842097" y="62619"/>
                  <a:pt x="2836404" y="79697"/>
                  <a:pt x="2832609" y="91082"/>
                </a:cubicBezTo>
                <a:lnTo>
                  <a:pt x="3606813" y="91082"/>
                </a:lnTo>
                <a:lnTo>
                  <a:pt x="3606813" y="261863"/>
                </a:lnTo>
                <a:lnTo>
                  <a:pt x="3219711" y="261863"/>
                </a:lnTo>
                <a:lnTo>
                  <a:pt x="3219711" y="426950"/>
                </a:lnTo>
                <a:lnTo>
                  <a:pt x="3572657" y="426950"/>
                </a:lnTo>
                <a:lnTo>
                  <a:pt x="3572657" y="592038"/>
                </a:lnTo>
                <a:lnTo>
                  <a:pt x="3219711" y="592038"/>
                </a:lnTo>
                <a:lnTo>
                  <a:pt x="3219711" y="859594"/>
                </a:lnTo>
                <a:lnTo>
                  <a:pt x="3652354" y="859594"/>
                </a:lnTo>
                <a:lnTo>
                  <a:pt x="3652354" y="1024681"/>
                </a:lnTo>
                <a:lnTo>
                  <a:pt x="3219711" y="1024681"/>
                </a:lnTo>
                <a:lnTo>
                  <a:pt x="3219711" y="1309315"/>
                </a:lnTo>
                <a:lnTo>
                  <a:pt x="2957848" y="1309315"/>
                </a:lnTo>
                <a:lnTo>
                  <a:pt x="2957848" y="1024681"/>
                </a:lnTo>
                <a:lnTo>
                  <a:pt x="2337346" y="1024681"/>
                </a:lnTo>
                <a:lnTo>
                  <a:pt x="2337346" y="859594"/>
                </a:lnTo>
                <a:lnTo>
                  <a:pt x="2508126" y="859594"/>
                </a:lnTo>
                <a:lnTo>
                  <a:pt x="2508126" y="461106"/>
                </a:lnTo>
                <a:cubicBezTo>
                  <a:pt x="2466380" y="483877"/>
                  <a:pt x="2417044" y="502853"/>
                  <a:pt x="2360117" y="518033"/>
                </a:cubicBezTo>
                <a:lnTo>
                  <a:pt x="2360117" y="364331"/>
                </a:lnTo>
                <a:cubicBezTo>
                  <a:pt x="2481561" y="288429"/>
                  <a:pt x="2563156" y="166985"/>
                  <a:pt x="260490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500" dirty="0">
              <a:solidFill>
                <a:schemeClr val="bg1">
                  <a:lumMod val="9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81000" y="4964624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拥有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相对较低血压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(115/75)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的人通常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比血压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相对较高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(140/90)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的人多活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491452" y="4964624"/>
            <a:ext cx="52768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491452" y="6145724"/>
            <a:ext cx="52768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91452" y="990600"/>
            <a:ext cx="52768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6094639" y="955142"/>
            <a:ext cx="5321344" cy="5926138"/>
            <a:chOff x="3845" y="195"/>
            <a:chExt cx="3713" cy="4135"/>
          </a:xfrm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4936" y="979"/>
              <a:ext cx="1094" cy="1098"/>
            </a:xfrm>
            <a:custGeom>
              <a:avLst/>
              <a:gdLst>
                <a:gd name="T0" fmla="*/ 157 w 462"/>
                <a:gd name="T1" fmla="*/ 241 h 464"/>
                <a:gd name="T2" fmla="*/ 187 w 462"/>
                <a:gd name="T3" fmla="*/ 141 h 464"/>
                <a:gd name="T4" fmla="*/ 199 w 462"/>
                <a:gd name="T5" fmla="*/ 121 h 464"/>
                <a:gd name="T6" fmla="*/ 251 w 462"/>
                <a:gd name="T7" fmla="*/ 174 h 464"/>
                <a:gd name="T8" fmla="*/ 392 w 462"/>
                <a:gd name="T9" fmla="*/ 180 h 464"/>
                <a:gd name="T10" fmla="*/ 166 w 462"/>
                <a:gd name="T11" fmla="*/ 225 h 464"/>
                <a:gd name="T12" fmla="*/ 384 w 462"/>
                <a:gd name="T13" fmla="*/ 271 h 464"/>
                <a:gd name="T14" fmla="*/ 253 w 462"/>
                <a:gd name="T15" fmla="*/ 275 h 464"/>
                <a:gd name="T16" fmla="*/ 253 w 462"/>
                <a:gd name="T17" fmla="*/ 367 h 464"/>
                <a:gd name="T18" fmla="*/ 374 w 462"/>
                <a:gd name="T19" fmla="*/ 375 h 464"/>
                <a:gd name="T20" fmla="*/ 283 w 462"/>
                <a:gd name="T21" fmla="*/ 372 h 464"/>
                <a:gd name="T22" fmla="*/ 248 w 462"/>
                <a:gd name="T23" fmla="*/ 454 h 464"/>
                <a:gd name="T24" fmla="*/ 314 w 462"/>
                <a:gd name="T25" fmla="*/ 464 h 464"/>
                <a:gd name="T26" fmla="*/ 411 w 462"/>
                <a:gd name="T27" fmla="*/ 418 h 464"/>
                <a:gd name="T28" fmla="*/ 376 w 462"/>
                <a:gd name="T29" fmla="*/ 368 h 464"/>
                <a:gd name="T30" fmla="*/ 442 w 462"/>
                <a:gd name="T31" fmla="*/ 322 h 464"/>
                <a:gd name="T32" fmla="*/ 388 w 462"/>
                <a:gd name="T33" fmla="*/ 271 h 464"/>
                <a:gd name="T34" fmla="*/ 455 w 462"/>
                <a:gd name="T35" fmla="*/ 226 h 464"/>
                <a:gd name="T36" fmla="*/ 400 w 462"/>
                <a:gd name="T37" fmla="*/ 180 h 464"/>
                <a:gd name="T38" fmla="*/ 409 w 462"/>
                <a:gd name="T39" fmla="*/ 175 h 464"/>
                <a:gd name="T40" fmla="*/ 409 w 462"/>
                <a:gd name="T41" fmla="*/ 83 h 464"/>
                <a:gd name="T42" fmla="*/ 308 w 462"/>
                <a:gd name="T43" fmla="*/ 100 h 464"/>
                <a:gd name="T44" fmla="*/ 269 w 462"/>
                <a:gd name="T45" fmla="*/ 128 h 464"/>
                <a:gd name="T46" fmla="*/ 222 w 462"/>
                <a:gd name="T47" fmla="*/ 128 h 464"/>
                <a:gd name="T48" fmla="*/ 219 w 462"/>
                <a:gd name="T49" fmla="*/ 120 h 464"/>
                <a:gd name="T50" fmla="*/ 294 w 462"/>
                <a:gd name="T51" fmla="*/ 97 h 464"/>
                <a:gd name="T52" fmla="*/ 323 w 462"/>
                <a:gd name="T53" fmla="*/ 41 h 464"/>
                <a:gd name="T54" fmla="*/ 130 w 462"/>
                <a:gd name="T55" fmla="*/ 41 h 464"/>
                <a:gd name="T56" fmla="*/ 100 w 462"/>
                <a:gd name="T57" fmla="*/ 93 h 464"/>
                <a:gd name="T58" fmla="*/ 2 w 462"/>
                <a:gd name="T59" fmla="*/ 160 h 464"/>
                <a:gd name="T60" fmla="*/ 47 w 462"/>
                <a:gd name="T61" fmla="*/ 423 h 464"/>
                <a:gd name="T62" fmla="*/ 219 w 462"/>
                <a:gd name="T63" fmla="*/ 455 h 464"/>
                <a:gd name="T64" fmla="*/ 155 w 462"/>
                <a:gd name="T65" fmla="*/ 273 h 464"/>
                <a:gd name="T66" fmla="*/ 183 w 462"/>
                <a:gd name="T67" fmla="*/ 225 h 464"/>
                <a:gd name="T68" fmla="*/ 231 w 462"/>
                <a:gd name="T69" fmla="*/ 225 h 464"/>
                <a:gd name="T70" fmla="*/ 230 w 462"/>
                <a:gd name="T71" fmla="*/ 358 h 464"/>
                <a:gd name="T72" fmla="*/ 230 w 462"/>
                <a:gd name="T73" fmla="*/ 289 h 464"/>
                <a:gd name="T74" fmla="*/ 230 w 462"/>
                <a:gd name="T75" fmla="*/ 358 h 464"/>
                <a:gd name="T76" fmla="*/ 259 w 462"/>
                <a:gd name="T77" fmla="*/ 383 h 464"/>
                <a:gd name="T78" fmla="*/ 259 w 462"/>
                <a:gd name="T79" fmla="*/ 448 h 464"/>
                <a:gd name="T80" fmla="*/ 291 w 462"/>
                <a:gd name="T81" fmla="*/ 86 h 464"/>
                <a:gd name="T82" fmla="*/ 285 w 462"/>
                <a:gd name="T83" fmla="*/ 17 h 464"/>
                <a:gd name="T84" fmla="*/ 291 w 462"/>
                <a:gd name="T85" fmla="*/ 86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2" h="464">
                  <a:moveTo>
                    <a:pt x="155" y="273"/>
                  </a:moveTo>
                  <a:cubicBezTo>
                    <a:pt x="155" y="262"/>
                    <a:pt x="156" y="251"/>
                    <a:pt x="157" y="241"/>
                  </a:cubicBezTo>
                  <a:cubicBezTo>
                    <a:pt x="152" y="215"/>
                    <a:pt x="158" y="199"/>
                    <a:pt x="167" y="188"/>
                  </a:cubicBezTo>
                  <a:cubicBezTo>
                    <a:pt x="172" y="171"/>
                    <a:pt x="179" y="155"/>
                    <a:pt x="187" y="141"/>
                  </a:cubicBezTo>
                  <a:cubicBezTo>
                    <a:pt x="186" y="135"/>
                    <a:pt x="187" y="129"/>
                    <a:pt x="188" y="124"/>
                  </a:cubicBezTo>
                  <a:cubicBezTo>
                    <a:pt x="199" y="121"/>
                    <a:pt x="199" y="121"/>
                    <a:pt x="199" y="121"/>
                  </a:cubicBezTo>
                  <a:cubicBezTo>
                    <a:pt x="198" y="123"/>
                    <a:pt x="198" y="126"/>
                    <a:pt x="198" y="128"/>
                  </a:cubicBezTo>
                  <a:cubicBezTo>
                    <a:pt x="198" y="153"/>
                    <a:pt x="222" y="174"/>
                    <a:pt x="251" y="174"/>
                  </a:cubicBezTo>
                  <a:cubicBezTo>
                    <a:pt x="392" y="175"/>
                    <a:pt x="392" y="175"/>
                    <a:pt x="392" y="175"/>
                  </a:cubicBezTo>
                  <a:cubicBezTo>
                    <a:pt x="392" y="176"/>
                    <a:pt x="392" y="178"/>
                    <a:pt x="392" y="180"/>
                  </a:cubicBezTo>
                  <a:cubicBezTo>
                    <a:pt x="218" y="179"/>
                    <a:pt x="218" y="179"/>
                    <a:pt x="218" y="179"/>
                  </a:cubicBezTo>
                  <a:cubicBezTo>
                    <a:pt x="190" y="179"/>
                    <a:pt x="166" y="199"/>
                    <a:pt x="166" y="225"/>
                  </a:cubicBezTo>
                  <a:cubicBezTo>
                    <a:pt x="166" y="250"/>
                    <a:pt x="189" y="271"/>
                    <a:pt x="218" y="271"/>
                  </a:cubicBezTo>
                  <a:cubicBezTo>
                    <a:pt x="384" y="271"/>
                    <a:pt x="384" y="271"/>
                    <a:pt x="384" y="271"/>
                  </a:cubicBezTo>
                  <a:cubicBezTo>
                    <a:pt x="383" y="273"/>
                    <a:pt x="383" y="274"/>
                    <a:pt x="383" y="276"/>
                  </a:cubicBezTo>
                  <a:cubicBezTo>
                    <a:pt x="253" y="275"/>
                    <a:pt x="253" y="275"/>
                    <a:pt x="253" y="275"/>
                  </a:cubicBezTo>
                  <a:cubicBezTo>
                    <a:pt x="222" y="275"/>
                    <a:pt x="196" y="296"/>
                    <a:pt x="196" y="321"/>
                  </a:cubicBezTo>
                  <a:cubicBezTo>
                    <a:pt x="196" y="346"/>
                    <a:pt x="222" y="367"/>
                    <a:pt x="253" y="367"/>
                  </a:cubicBezTo>
                  <a:cubicBezTo>
                    <a:pt x="375" y="368"/>
                    <a:pt x="375" y="368"/>
                    <a:pt x="375" y="368"/>
                  </a:cubicBezTo>
                  <a:cubicBezTo>
                    <a:pt x="375" y="370"/>
                    <a:pt x="374" y="373"/>
                    <a:pt x="374" y="375"/>
                  </a:cubicBezTo>
                  <a:cubicBezTo>
                    <a:pt x="368" y="373"/>
                    <a:pt x="361" y="372"/>
                    <a:pt x="354" y="372"/>
                  </a:cubicBezTo>
                  <a:cubicBezTo>
                    <a:pt x="283" y="372"/>
                    <a:pt x="283" y="372"/>
                    <a:pt x="283" y="372"/>
                  </a:cubicBezTo>
                  <a:cubicBezTo>
                    <a:pt x="252" y="372"/>
                    <a:pt x="226" y="392"/>
                    <a:pt x="226" y="418"/>
                  </a:cubicBezTo>
                  <a:cubicBezTo>
                    <a:pt x="226" y="432"/>
                    <a:pt x="235" y="445"/>
                    <a:pt x="248" y="454"/>
                  </a:cubicBezTo>
                  <a:cubicBezTo>
                    <a:pt x="258" y="460"/>
                    <a:pt x="270" y="464"/>
                    <a:pt x="283" y="464"/>
                  </a:cubicBezTo>
                  <a:cubicBezTo>
                    <a:pt x="314" y="464"/>
                    <a:pt x="314" y="464"/>
                    <a:pt x="314" y="464"/>
                  </a:cubicBezTo>
                  <a:cubicBezTo>
                    <a:pt x="354" y="464"/>
                    <a:pt x="354" y="464"/>
                    <a:pt x="354" y="464"/>
                  </a:cubicBezTo>
                  <a:cubicBezTo>
                    <a:pt x="385" y="464"/>
                    <a:pt x="411" y="443"/>
                    <a:pt x="411" y="418"/>
                  </a:cubicBezTo>
                  <a:cubicBezTo>
                    <a:pt x="411" y="399"/>
                    <a:pt x="396" y="382"/>
                    <a:pt x="375" y="375"/>
                  </a:cubicBezTo>
                  <a:cubicBezTo>
                    <a:pt x="376" y="368"/>
                    <a:pt x="376" y="368"/>
                    <a:pt x="376" y="368"/>
                  </a:cubicBezTo>
                  <a:cubicBezTo>
                    <a:pt x="385" y="368"/>
                    <a:pt x="385" y="368"/>
                    <a:pt x="385" y="368"/>
                  </a:cubicBezTo>
                  <a:cubicBezTo>
                    <a:pt x="416" y="368"/>
                    <a:pt x="442" y="347"/>
                    <a:pt x="442" y="322"/>
                  </a:cubicBezTo>
                  <a:cubicBezTo>
                    <a:pt x="442" y="297"/>
                    <a:pt x="418" y="277"/>
                    <a:pt x="388" y="276"/>
                  </a:cubicBezTo>
                  <a:cubicBezTo>
                    <a:pt x="388" y="271"/>
                    <a:pt x="388" y="271"/>
                    <a:pt x="388" y="271"/>
                  </a:cubicBezTo>
                  <a:cubicBezTo>
                    <a:pt x="403" y="271"/>
                    <a:pt x="403" y="271"/>
                    <a:pt x="403" y="271"/>
                  </a:cubicBezTo>
                  <a:cubicBezTo>
                    <a:pt x="431" y="271"/>
                    <a:pt x="455" y="251"/>
                    <a:pt x="455" y="226"/>
                  </a:cubicBezTo>
                  <a:cubicBezTo>
                    <a:pt x="455" y="200"/>
                    <a:pt x="432" y="180"/>
                    <a:pt x="403" y="180"/>
                  </a:cubicBezTo>
                  <a:cubicBezTo>
                    <a:pt x="400" y="180"/>
                    <a:pt x="400" y="180"/>
                    <a:pt x="400" y="180"/>
                  </a:cubicBezTo>
                  <a:cubicBezTo>
                    <a:pt x="400" y="175"/>
                    <a:pt x="400" y="175"/>
                    <a:pt x="400" y="175"/>
                  </a:cubicBezTo>
                  <a:cubicBezTo>
                    <a:pt x="409" y="175"/>
                    <a:pt x="409" y="175"/>
                    <a:pt x="409" y="175"/>
                  </a:cubicBezTo>
                  <a:cubicBezTo>
                    <a:pt x="438" y="175"/>
                    <a:pt x="462" y="154"/>
                    <a:pt x="462" y="129"/>
                  </a:cubicBezTo>
                  <a:cubicBezTo>
                    <a:pt x="462" y="104"/>
                    <a:pt x="439" y="83"/>
                    <a:pt x="409" y="83"/>
                  </a:cubicBezTo>
                  <a:cubicBezTo>
                    <a:pt x="323" y="83"/>
                    <a:pt x="323" y="83"/>
                    <a:pt x="323" y="83"/>
                  </a:cubicBezTo>
                  <a:cubicBezTo>
                    <a:pt x="321" y="92"/>
                    <a:pt x="316" y="98"/>
                    <a:pt x="308" y="100"/>
                  </a:cubicBezTo>
                  <a:cubicBezTo>
                    <a:pt x="265" y="110"/>
                    <a:pt x="265" y="110"/>
                    <a:pt x="265" y="110"/>
                  </a:cubicBezTo>
                  <a:cubicBezTo>
                    <a:pt x="267" y="115"/>
                    <a:pt x="269" y="121"/>
                    <a:pt x="269" y="128"/>
                  </a:cubicBezTo>
                  <a:cubicBezTo>
                    <a:pt x="269" y="147"/>
                    <a:pt x="258" y="163"/>
                    <a:pt x="245" y="163"/>
                  </a:cubicBezTo>
                  <a:cubicBezTo>
                    <a:pt x="232" y="163"/>
                    <a:pt x="222" y="147"/>
                    <a:pt x="222" y="128"/>
                  </a:cubicBezTo>
                  <a:cubicBezTo>
                    <a:pt x="222" y="125"/>
                    <a:pt x="222" y="122"/>
                    <a:pt x="222" y="119"/>
                  </a:cubicBezTo>
                  <a:cubicBezTo>
                    <a:pt x="219" y="120"/>
                    <a:pt x="219" y="120"/>
                    <a:pt x="219" y="120"/>
                  </a:cubicBezTo>
                  <a:cubicBezTo>
                    <a:pt x="216" y="121"/>
                    <a:pt x="212" y="120"/>
                    <a:pt x="208" y="119"/>
                  </a:cubicBezTo>
                  <a:cubicBezTo>
                    <a:pt x="294" y="97"/>
                    <a:pt x="294" y="97"/>
                    <a:pt x="294" y="97"/>
                  </a:cubicBezTo>
                  <a:cubicBezTo>
                    <a:pt x="311" y="93"/>
                    <a:pt x="322" y="78"/>
                    <a:pt x="324" y="60"/>
                  </a:cubicBezTo>
                  <a:cubicBezTo>
                    <a:pt x="325" y="54"/>
                    <a:pt x="325" y="48"/>
                    <a:pt x="323" y="41"/>
                  </a:cubicBezTo>
                  <a:cubicBezTo>
                    <a:pt x="316" y="16"/>
                    <a:pt x="291" y="0"/>
                    <a:pt x="268" y="6"/>
                  </a:cubicBezTo>
                  <a:cubicBezTo>
                    <a:pt x="130" y="41"/>
                    <a:pt x="130" y="41"/>
                    <a:pt x="130" y="41"/>
                  </a:cubicBezTo>
                  <a:cubicBezTo>
                    <a:pt x="108" y="47"/>
                    <a:pt x="96" y="70"/>
                    <a:pt x="100" y="93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71" y="101"/>
                    <a:pt x="46" y="128"/>
                    <a:pt x="45" y="160"/>
                  </a:cubicBezTo>
                  <a:cubicBezTo>
                    <a:pt x="2" y="160"/>
                    <a:pt x="2" y="160"/>
                    <a:pt x="2" y="160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47" y="423"/>
                    <a:pt x="47" y="423"/>
                    <a:pt x="47" y="423"/>
                  </a:cubicBezTo>
                  <a:cubicBezTo>
                    <a:pt x="56" y="445"/>
                    <a:pt x="76" y="460"/>
                    <a:pt x="99" y="459"/>
                  </a:cubicBezTo>
                  <a:cubicBezTo>
                    <a:pt x="219" y="455"/>
                    <a:pt x="219" y="455"/>
                    <a:pt x="219" y="455"/>
                  </a:cubicBezTo>
                  <a:cubicBezTo>
                    <a:pt x="219" y="444"/>
                    <a:pt x="219" y="444"/>
                    <a:pt x="219" y="444"/>
                  </a:cubicBezTo>
                  <a:cubicBezTo>
                    <a:pt x="181" y="414"/>
                    <a:pt x="155" y="348"/>
                    <a:pt x="155" y="273"/>
                  </a:cubicBezTo>
                  <a:close/>
                  <a:moveTo>
                    <a:pt x="207" y="259"/>
                  </a:moveTo>
                  <a:cubicBezTo>
                    <a:pt x="194" y="259"/>
                    <a:pt x="183" y="244"/>
                    <a:pt x="183" y="225"/>
                  </a:cubicBezTo>
                  <a:cubicBezTo>
                    <a:pt x="183" y="206"/>
                    <a:pt x="194" y="190"/>
                    <a:pt x="207" y="190"/>
                  </a:cubicBezTo>
                  <a:cubicBezTo>
                    <a:pt x="220" y="190"/>
                    <a:pt x="231" y="206"/>
                    <a:pt x="231" y="225"/>
                  </a:cubicBezTo>
                  <a:cubicBezTo>
                    <a:pt x="231" y="244"/>
                    <a:pt x="220" y="259"/>
                    <a:pt x="207" y="259"/>
                  </a:cubicBezTo>
                  <a:close/>
                  <a:moveTo>
                    <a:pt x="230" y="358"/>
                  </a:moveTo>
                  <a:cubicBezTo>
                    <a:pt x="217" y="358"/>
                    <a:pt x="206" y="342"/>
                    <a:pt x="206" y="323"/>
                  </a:cubicBezTo>
                  <a:cubicBezTo>
                    <a:pt x="206" y="304"/>
                    <a:pt x="217" y="289"/>
                    <a:pt x="230" y="289"/>
                  </a:cubicBezTo>
                  <a:cubicBezTo>
                    <a:pt x="243" y="289"/>
                    <a:pt x="253" y="305"/>
                    <a:pt x="253" y="324"/>
                  </a:cubicBezTo>
                  <a:cubicBezTo>
                    <a:pt x="253" y="343"/>
                    <a:pt x="243" y="358"/>
                    <a:pt x="230" y="358"/>
                  </a:cubicBezTo>
                  <a:close/>
                  <a:moveTo>
                    <a:pt x="240" y="415"/>
                  </a:moveTo>
                  <a:cubicBezTo>
                    <a:pt x="240" y="398"/>
                    <a:pt x="249" y="383"/>
                    <a:pt x="259" y="383"/>
                  </a:cubicBezTo>
                  <a:cubicBezTo>
                    <a:pt x="270" y="383"/>
                    <a:pt x="278" y="398"/>
                    <a:pt x="278" y="415"/>
                  </a:cubicBezTo>
                  <a:cubicBezTo>
                    <a:pt x="278" y="433"/>
                    <a:pt x="269" y="448"/>
                    <a:pt x="259" y="448"/>
                  </a:cubicBezTo>
                  <a:cubicBezTo>
                    <a:pt x="249" y="448"/>
                    <a:pt x="240" y="433"/>
                    <a:pt x="240" y="415"/>
                  </a:cubicBezTo>
                  <a:close/>
                  <a:moveTo>
                    <a:pt x="291" y="86"/>
                  </a:moveTo>
                  <a:cubicBezTo>
                    <a:pt x="278" y="87"/>
                    <a:pt x="267" y="73"/>
                    <a:pt x="265" y="54"/>
                  </a:cubicBezTo>
                  <a:cubicBezTo>
                    <a:pt x="263" y="35"/>
                    <a:pt x="272" y="18"/>
                    <a:pt x="285" y="17"/>
                  </a:cubicBezTo>
                  <a:cubicBezTo>
                    <a:pt x="298" y="16"/>
                    <a:pt x="310" y="31"/>
                    <a:pt x="312" y="50"/>
                  </a:cubicBezTo>
                  <a:cubicBezTo>
                    <a:pt x="314" y="68"/>
                    <a:pt x="304" y="85"/>
                    <a:pt x="291" y="86"/>
                  </a:cubicBezTo>
                  <a:close/>
                </a:path>
              </a:pathLst>
            </a:custGeom>
            <a:solidFill>
              <a:srgbClr val="FCD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6"/>
            <p:cNvSpPr>
              <a:spLocks/>
            </p:cNvSpPr>
            <p:nvPr/>
          </p:nvSpPr>
          <p:spPr bwMode="auto">
            <a:xfrm>
              <a:off x="6254" y="967"/>
              <a:ext cx="1153" cy="1742"/>
            </a:xfrm>
            <a:custGeom>
              <a:avLst/>
              <a:gdLst>
                <a:gd name="T0" fmla="*/ 259 w 487"/>
                <a:gd name="T1" fmla="*/ 174 h 736"/>
                <a:gd name="T2" fmla="*/ 263 w 487"/>
                <a:gd name="T3" fmla="*/ 102 h 736"/>
                <a:gd name="T4" fmla="*/ 235 w 487"/>
                <a:gd name="T5" fmla="*/ 55 h 736"/>
                <a:gd name="T6" fmla="*/ 157 w 487"/>
                <a:gd name="T7" fmla="*/ 75 h 736"/>
                <a:gd name="T8" fmla="*/ 123 w 487"/>
                <a:gd name="T9" fmla="*/ 54 h 736"/>
                <a:gd name="T10" fmla="*/ 108 w 487"/>
                <a:gd name="T11" fmla="*/ 14 h 736"/>
                <a:gd name="T12" fmla="*/ 38 w 487"/>
                <a:gd name="T13" fmla="*/ 39 h 736"/>
                <a:gd name="T14" fmla="*/ 8 w 487"/>
                <a:gd name="T15" fmla="*/ 0 h 736"/>
                <a:gd name="T16" fmla="*/ 1 w 487"/>
                <a:gd name="T17" fmla="*/ 192 h 736"/>
                <a:gd name="T18" fmla="*/ 50 w 487"/>
                <a:gd name="T19" fmla="*/ 260 h 736"/>
                <a:gd name="T20" fmla="*/ 50 w 487"/>
                <a:gd name="T21" fmla="*/ 416 h 736"/>
                <a:gd name="T22" fmla="*/ 62 w 487"/>
                <a:gd name="T23" fmla="*/ 415 h 736"/>
                <a:gd name="T24" fmla="*/ 294 w 487"/>
                <a:gd name="T25" fmla="*/ 736 h 736"/>
                <a:gd name="T26" fmla="*/ 306 w 487"/>
                <a:gd name="T27" fmla="*/ 736 h 736"/>
                <a:gd name="T28" fmla="*/ 399 w 487"/>
                <a:gd name="T29" fmla="*/ 736 h 736"/>
                <a:gd name="T30" fmla="*/ 397 w 487"/>
                <a:gd name="T31" fmla="*/ 263 h 736"/>
                <a:gd name="T32" fmla="*/ 485 w 487"/>
                <a:gd name="T33" fmla="*/ 191 h 736"/>
                <a:gd name="T34" fmla="*/ 487 w 487"/>
                <a:gd name="T35" fmla="*/ 142 h 736"/>
                <a:gd name="T36" fmla="*/ 339 w 487"/>
                <a:gd name="T37" fmla="*/ 213 h 736"/>
                <a:gd name="T38" fmla="*/ 259 w 487"/>
                <a:gd name="T39" fmla="*/ 174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7" h="736">
                  <a:moveTo>
                    <a:pt x="259" y="174"/>
                  </a:moveTo>
                  <a:cubicBezTo>
                    <a:pt x="251" y="148"/>
                    <a:pt x="252" y="121"/>
                    <a:pt x="263" y="102"/>
                  </a:cubicBezTo>
                  <a:cubicBezTo>
                    <a:pt x="246" y="85"/>
                    <a:pt x="235" y="55"/>
                    <a:pt x="235" y="55"/>
                  </a:cubicBezTo>
                  <a:cubicBezTo>
                    <a:pt x="220" y="80"/>
                    <a:pt x="183" y="83"/>
                    <a:pt x="157" y="75"/>
                  </a:cubicBezTo>
                  <a:cubicBezTo>
                    <a:pt x="145" y="71"/>
                    <a:pt x="131" y="65"/>
                    <a:pt x="123" y="54"/>
                  </a:cubicBezTo>
                  <a:cubicBezTo>
                    <a:pt x="121" y="51"/>
                    <a:pt x="103" y="16"/>
                    <a:pt x="108" y="14"/>
                  </a:cubicBezTo>
                  <a:cubicBezTo>
                    <a:pt x="89" y="24"/>
                    <a:pt x="77" y="46"/>
                    <a:pt x="38" y="39"/>
                  </a:cubicBezTo>
                  <a:cubicBezTo>
                    <a:pt x="17" y="35"/>
                    <a:pt x="10" y="19"/>
                    <a:pt x="8" y="0"/>
                  </a:cubicBezTo>
                  <a:cubicBezTo>
                    <a:pt x="1" y="192"/>
                    <a:pt x="1" y="192"/>
                    <a:pt x="1" y="192"/>
                  </a:cubicBezTo>
                  <a:cubicBezTo>
                    <a:pt x="0" y="223"/>
                    <a:pt x="20" y="250"/>
                    <a:pt x="50" y="260"/>
                  </a:cubicBezTo>
                  <a:cubicBezTo>
                    <a:pt x="50" y="416"/>
                    <a:pt x="50" y="416"/>
                    <a:pt x="50" y="416"/>
                  </a:cubicBezTo>
                  <a:cubicBezTo>
                    <a:pt x="54" y="415"/>
                    <a:pt x="58" y="415"/>
                    <a:pt x="62" y="415"/>
                  </a:cubicBezTo>
                  <a:cubicBezTo>
                    <a:pt x="230" y="412"/>
                    <a:pt x="291" y="585"/>
                    <a:pt x="294" y="736"/>
                  </a:cubicBezTo>
                  <a:cubicBezTo>
                    <a:pt x="306" y="736"/>
                    <a:pt x="306" y="736"/>
                    <a:pt x="306" y="736"/>
                  </a:cubicBezTo>
                  <a:cubicBezTo>
                    <a:pt x="399" y="736"/>
                    <a:pt x="399" y="736"/>
                    <a:pt x="399" y="736"/>
                  </a:cubicBezTo>
                  <a:cubicBezTo>
                    <a:pt x="397" y="263"/>
                    <a:pt x="397" y="263"/>
                    <a:pt x="397" y="263"/>
                  </a:cubicBezTo>
                  <a:cubicBezTo>
                    <a:pt x="439" y="261"/>
                    <a:pt x="475" y="229"/>
                    <a:pt x="485" y="191"/>
                  </a:cubicBezTo>
                  <a:cubicBezTo>
                    <a:pt x="487" y="142"/>
                    <a:pt x="487" y="142"/>
                    <a:pt x="487" y="142"/>
                  </a:cubicBezTo>
                  <a:cubicBezTo>
                    <a:pt x="339" y="213"/>
                    <a:pt x="339" y="213"/>
                    <a:pt x="339" y="213"/>
                  </a:cubicBezTo>
                  <a:cubicBezTo>
                    <a:pt x="342" y="212"/>
                    <a:pt x="273" y="223"/>
                    <a:pt x="259" y="174"/>
                  </a:cubicBezTo>
                  <a:close/>
                </a:path>
              </a:pathLst>
            </a:custGeom>
            <a:solidFill>
              <a:srgbClr val="FCD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7"/>
            <p:cNvSpPr>
              <a:spLocks/>
            </p:cNvSpPr>
            <p:nvPr/>
          </p:nvSpPr>
          <p:spPr bwMode="auto">
            <a:xfrm>
              <a:off x="6382" y="3949"/>
              <a:ext cx="824" cy="381"/>
            </a:xfrm>
            <a:custGeom>
              <a:avLst/>
              <a:gdLst>
                <a:gd name="T0" fmla="*/ 0 w 824"/>
                <a:gd name="T1" fmla="*/ 0 h 381"/>
                <a:gd name="T2" fmla="*/ 0 w 824"/>
                <a:gd name="T3" fmla="*/ 381 h 381"/>
                <a:gd name="T4" fmla="*/ 824 w 824"/>
                <a:gd name="T5" fmla="*/ 378 h 381"/>
                <a:gd name="T6" fmla="*/ 821 w 824"/>
                <a:gd name="T7" fmla="*/ 0 h 381"/>
                <a:gd name="T8" fmla="*/ 597 w 824"/>
                <a:gd name="T9" fmla="*/ 0 h 381"/>
                <a:gd name="T10" fmla="*/ 0 w 824"/>
                <a:gd name="T11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4" h="381">
                  <a:moveTo>
                    <a:pt x="0" y="0"/>
                  </a:moveTo>
                  <a:lnTo>
                    <a:pt x="0" y="381"/>
                  </a:lnTo>
                  <a:lnTo>
                    <a:pt x="824" y="378"/>
                  </a:lnTo>
                  <a:lnTo>
                    <a:pt x="821" y="0"/>
                  </a:lnTo>
                  <a:lnTo>
                    <a:pt x="5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D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8"/>
            <p:cNvSpPr>
              <a:spLocks/>
            </p:cNvSpPr>
            <p:nvPr/>
          </p:nvSpPr>
          <p:spPr bwMode="auto">
            <a:xfrm>
              <a:off x="6375" y="2375"/>
              <a:ext cx="220" cy="334"/>
            </a:xfrm>
            <a:custGeom>
              <a:avLst/>
              <a:gdLst>
                <a:gd name="T0" fmla="*/ 45 w 93"/>
                <a:gd name="T1" fmla="*/ 32 h 141"/>
                <a:gd name="T2" fmla="*/ 0 w 93"/>
                <a:gd name="T3" fmla="*/ 0 h 141"/>
                <a:gd name="T4" fmla="*/ 1 w 93"/>
                <a:gd name="T5" fmla="*/ 141 h 141"/>
                <a:gd name="T6" fmla="*/ 93 w 93"/>
                <a:gd name="T7" fmla="*/ 141 h 141"/>
                <a:gd name="T8" fmla="*/ 45 w 93"/>
                <a:gd name="T9" fmla="*/ 3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41">
                  <a:moveTo>
                    <a:pt x="45" y="32"/>
                  </a:moveTo>
                  <a:cubicBezTo>
                    <a:pt x="32" y="19"/>
                    <a:pt x="17" y="8"/>
                    <a:pt x="0" y="0"/>
                  </a:cubicBezTo>
                  <a:cubicBezTo>
                    <a:pt x="1" y="141"/>
                    <a:pt x="1" y="141"/>
                    <a:pt x="1" y="141"/>
                  </a:cubicBezTo>
                  <a:cubicBezTo>
                    <a:pt x="93" y="141"/>
                    <a:pt x="93" y="141"/>
                    <a:pt x="93" y="141"/>
                  </a:cubicBezTo>
                  <a:cubicBezTo>
                    <a:pt x="86" y="100"/>
                    <a:pt x="72" y="61"/>
                    <a:pt x="45" y="32"/>
                  </a:cubicBezTo>
                  <a:close/>
                </a:path>
              </a:pathLst>
            </a:custGeom>
            <a:solidFill>
              <a:srgbClr val="E0B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9"/>
            <p:cNvSpPr>
              <a:spLocks/>
            </p:cNvSpPr>
            <p:nvPr/>
          </p:nvSpPr>
          <p:spPr bwMode="auto">
            <a:xfrm>
              <a:off x="6373" y="2091"/>
              <a:ext cx="438" cy="618"/>
            </a:xfrm>
            <a:custGeom>
              <a:avLst/>
              <a:gdLst>
                <a:gd name="T0" fmla="*/ 89 w 185"/>
                <a:gd name="T1" fmla="*/ 116 h 261"/>
                <a:gd name="T2" fmla="*/ 151 w 185"/>
                <a:gd name="T3" fmla="*/ 261 h 261"/>
                <a:gd name="T4" fmla="*/ 185 w 185"/>
                <a:gd name="T5" fmla="*/ 261 h 261"/>
                <a:gd name="T6" fmla="*/ 141 w 185"/>
                <a:gd name="T7" fmla="*/ 79 h 261"/>
                <a:gd name="T8" fmla="*/ 61 w 185"/>
                <a:gd name="T9" fmla="*/ 8 h 261"/>
                <a:gd name="T10" fmla="*/ 0 w 185"/>
                <a:gd name="T11" fmla="*/ 3 h 261"/>
                <a:gd name="T12" fmla="*/ 1 w 185"/>
                <a:gd name="T13" fmla="*/ 61 h 261"/>
                <a:gd name="T14" fmla="*/ 89 w 185"/>
                <a:gd name="T15" fmla="*/ 11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5" h="261">
                  <a:moveTo>
                    <a:pt x="89" y="116"/>
                  </a:moveTo>
                  <a:cubicBezTo>
                    <a:pt x="124" y="157"/>
                    <a:pt x="142" y="208"/>
                    <a:pt x="151" y="261"/>
                  </a:cubicBezTo>
                  <a:cubicBezTo>
                    <a:pt x="185" y="261"/>
                    <a:pt x="185" y="261"/>
                    <a:pt x="185" y="261"/>
                  </a:cubicBezTo>
                  <a:cubicBezTo>
                    <a:pt x="184" y="197"/>
                    <a:pt x="172" y="132"/>
                    <a:pt x="141" y="79"/>
                  </a:cubicBezTo>
                  <a:cubicBezTo>
                    <a:pt x="123" y="47"/>
                    <a:pt x="96" y="19"/>
                    <a:pt x="61" y="8"/>
                  </a:cubicBezTo>
                  <a:cubicBezTo>
                    <a:pt x="42" y="3"/>
                    <a:pt x="20" y="0"/>
                    <a:pt x="0" y="3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35" y="70"/>
                    <a:pt x="66" y="88"/>
                    <a:pt x="89" y="116"/>
                  </a:cubicBezTo>
                  <a:close/>
                </a:path>
              </a:pathLst>
            </a:custGeom>
            <a:solidFill>
              <a:srgbClr val="E0B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0"/>
            <p:cNvSpPr>
              <a:spLocks/>
            </p:cNvSpPr>
            <p:nvPr/>
          </p:nvSpPr>
          <p:spPr bwMode="auto">
            <a:xfrm>
              <a:off x="5665" y="2351"/>
              <a:ext cx="492" cy="1626"/>
            </a:xfrm>
            <a:custGeom>
              <a:avLst/>
              <a:gdLst>
                <a:gd name="T0" fmla="*/ 144 w 208"/>
                <a:gd name="T1" fmla="*/ 20 h 687"/>
                <a:gd name="T2" fmla="*/ 134 w 208"/>
                <a:gd name="T3" fmla="*/ 229 h 687"/>
                <a:gd name="T4" fmla="*/ 134 w 208"/>
                <a:gd name="T5" fmla="*/ 347 h 687"/>
                <a:gd name="T6" fmla="*/ 124 w 208"/>
                <a:gd name="T7" fmla="*/ 458 h 687"/>
                <a:gd name="T8" fmla="*/ 99 w 208"/>
                <a:gd name="T9" fmla="*/ 576 h 687"/>
                <a:gd name="T10" fmla="*/ 44 w 208"/>
                <a:gd name="T11" fmla="*/ 611 h 687"/>
                <a:gd name="T12" fmla="*/ 41 w 208"/>
                <a:gd name="T13" fmla="*/ 617 h 687"/>
                <a:gd name="T14" fmla="*/ 0 w 208"/>
                <a:gd name="T15" fmla="*/ 662 h 687"/>
                <a:gd name="T16" fmla="*/ 155 w 208"/>
                <a:gd name="T17" fmla="*/ 599 h 687"/>
                <a:gd name="T18" fmla="*/ 184 w 208"/>
                <a:gd name="T19" fmla="*/ 468 h 687"/>
                <a:gd name="T20" fmla="*/ 194 w 208"/>
                <a:gd name="T21" fmla="*/ 355 h 687"/>
                <a:gd name="T22" fmla="*/ 196 w 208"/>
                <a:gd name="T23" fmla="*/ 106 h 687"/>
                <a:gd name="T24" fmla="*/ 208 w 208"/>
                <a:gd name="T25" fmla="*/ 0 h 687"/>
                <a:gd name="T26" fmla="*/ 145 w 208"/>
                <a:gd name="T27" fmla="*/ 19 h 687"/>
                <a:gd name="T28" fmla="*/ 144 w 208"/>
                <a:gd name="T29" fmla="*/ 20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8" h="687">
                  <a:moveTo>
                    <a:pt x="144" y="20"/>
                  </a:moveTo>
                  <a:cubicBezTo>
                    <a:pt x="132" y="93"/>
                    <a:pt x="134" y="172"/>
                    <a:pt x="134" y="229"/>
                  </a:cubicBezTo>
                  <a:cubicBezTo>
                    <a:pt x="134" y="268"/>
                    <a:pt x="135" y="308"/>
                    <a:pt x="134" y="347"/>
                  </a:cubicBezTo>
                  <a:cubicBezTo>
                    <a:pt x="133" y="383"/>
                    <a:pt x="127" y="420"/>
                    <a:pt x="124" y="458"/>
                  </a:cubicBezTo>
                  <a:cubicBezTo>
                    <a:pt x="121" y="497"/>
                    <a:pt x="117" y="540"/>
                    <a:pt x="99" y="576"/>
                  </a:cubicBezTo>
                  <a:cubicBezTo>
                    <a:pt x="88" y="597"/>
                    <a:pt x="66" y="612"/>
                    <a:pt x="44" y="611"/>
                  </a:cubicBezTo>
                  <a:cubicBezTo>
                    <a:pt x="43" y="613"/>
                    <a:pt x="42" y="615"/>
                    <a:pt x="41" y="617"/>
                  </a:cubicBezTo>
                  <a:cubicBezTo>
                    <a:pt x="30" y="636"/>
                    <a:pt x="16" y="651"/>
                    <a:pt x="0" y="662"/>
                  </a:cubicBezTo>
                  <a:cubicBezTo>
                    <a:pt x="55" y="687"/>
                    <a:pt x="125" y="662"/>
                    <a:pt x="155" y="599"/>
                  </a:cubicBezTo>
                  <a:cubicBezTo>
                    <a:pt x="174" y="558"/>
                    <a:pt x="179" y="512"/>
                    <a:pt x="184" y="468"/>
                  </a:cubicBezTo>
                  <a:cubicBezTo>
                    <a:pt x="187" y="431"/>
                    <a:pt x="192" y="393"/>
                    <a:pt x="194" y="355"/>
                  </a:cubicBezTo>
                  <a:cubicBezTo>
                    <a:pt x="198" y="272"/>
                    <a:pt x="192" y="189"/>
                    <a:pt x="196" y="106"/>
                  </a:cubicBezTo>
                  <a:cubicBezTo>
                    <a:pt x="198" y="75"/>
                    <a:pt x="200" y="36"/>
                    <a:pt x="208" y="0"/>
                  </a:cubicBezTo>
                  <a:cubicBezTo>
                    <a:pt x="186" y="2"/>
                    <a:pt x="163" y="8"/>
                    <a:pt x="145" y="19"/>
                  </a:cubicBezTo>
                  <a:cubicBezTo>
                    <a:pt x="145" y="19"/>
                    <a:pt x="144" y="19"/>
                    <a:pt x="144" y="2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1"/>
            <p:cNvSpPr>
              <a:spLocks/>
            </p:cNvSpPr>
            <p:nvPr/>
          </p:nvSpPr>
          <p:spPr bwMode="auto">
            <a:xfrm>
              <a:off x="5303" y="1549"/>
              <a:ext cx="376" cy="2277"/>
            </a:xfrm>
            <a:custGeom>
              <a:avLst/>
              <a:gdLst>
                <a:gd name="T0" fmla="*/ 60 w 159"/>
                <a:gd name="T1" fmla="*/ 586 h 962"/>
                <a:gd name="T2" fmla="*/ 56 w 159"/>
                <a:gd name="T3" fmla="*/ 661 h 962"/>
                <a:gd name="T4" fmla="*/ 63 w 159"/>
                <a:gd name="T5" fmla="*/ 833 h 962"/>
                <a:gd name="T6" fmla="*/ 104 w 159"/>
                <a:gd name="T7" fmla="*/ 959 h 962"/>
                <a:gd name="T8" fmla="*/ 106 w 159"/>
                <a:gd name="T9" fmla="*/ 962 h 962"/>
                <a:gd name="T10" fmla="*/ 149 w 159"/>
                <a:gd name="T11" fmla="*/ 918 h 962"/>
                <a:gd name="T12" fmla="*/ 126 w 159"/>
                <a:gd name="T13" fmla="*/ 843 h 962"/>
                <a:gd name="T14" fmla="*/ 116 w 159"/>
                <a:gd name="T15" fmla="*/ 687 h 962"/>
                <a:gd name="T16" fmla="*/ 143 w 159"/>
                <a:gd name="T17" fmla="*/ 272 h 962"/>
                <a:gd name="T18" fmla="*/ 159 w 159"/>
                <a:gd name="T19" fmla="*/ 272 h 962"/>
                <a:gd name="T20" fmla="*/ 159 w 159"/>
                <a:gd name="T21" fmla="*/ 223 h 962"/>
                <a:gd name="T22" fmla="*/ 128 w 159"/>
                <a:gd name="T23" fmla="*/ 223 h 962"/>
                <a:gd name="T24" fmla="*/ 93 w 159"/>
                <a:gd name="T25" fmla="*/ 213 h 962"/>
                <a:gd name="T26" fmla="*/ 60 w 159"/>
                <a:gd name="T27" fmla="*/ 190 h 962"/>
                <a:gd name="T28" fmla="*/ 79 w 159"/>
                <a:gd name="T29" fmla="*/ 138 h 962"/>
                <a:gd name="T30" fmla="*/ 48 w 159"/>
                <a:gd name="T31" fmla="*/ 126 h 962"/>
                <a:gd name="T32" fmla="*/ 32 w 159"/>
                <a:gd name="T33" fmla="*/ 100 h 962"/>
                <a:gd name="T34" fmla="*/ 48 w 159"/>
                <a:gd name="T35" fmla="*/ 41 h 962"/>
                <a:gd name="T36" fmla="*/ 2 w 159"/>
                <a:gd name="T37" fmla="*/ 3 h 962"/>
                <a:gd name="T38" fmla="*/ 2 w 159"/>
                <a:gd name="T39" fmla="*/ 0 h 962"/>
                <a:gd name="T40" fmla="*/ 0 w 159"/>
                <a:gd name="T41" fmla="*/ 32 h 962"/>
                <a:gd name="T42" fmla="*/ 64 w 159"/>
                <a:gd name="T43" fmla="*/ 203 h 962"/>
                <a:gd name="T44" fmla="*/ 64 w 159"/>
                <a:gd name="T45" fmla="*/ 214 h 962"/>
                <a:gd name="T46" fmla="*/ 64 w 159"/>
                <a:gd name="T47" fmla="*/ 272 h 962"/>
                <a:gd name="T48" fmla="*/ 83 w 159"/>
                <a:gd name="T49" fmla="*/ 272 h 962"/>
                <a:gd name="T50" fmla="*/ 64 w 159"/>
                <a:gd name="T51" fmla="*/ 535 h 962"/>
                <a:gd name="T52" fmla="*/ 64 w 159"/>
                <a:gd name="T53" fmla="*/ 550 h 962"/>
                <a:gd name="T54" fmla="*/ 60 w 159"/>
                <a:gd name="T55" fmla="*/ 586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9" h="962">
                  <a:moveTo>
                    <a:pt x="60" y="586"/>
                  </a:moveTo>
                  <a:cubicBezTo>
                    <a:pt x="58" y="611"/>
                    <a:pt x="57" y="636"/>
                    <a:pt x="56" y="661"/>
                  </a:cubicBezTo>
                  <a:cubicBezTo>
                    <a:pt x="54" y="719"/>
                    <a:pt x="55" y="776"/>
                    <a:pt x="63" y="833"/>
                  </a:cubicBezTo>
                  <a:cubicBezTo>
                    <a:pt x="69" y="876"/>
                    <a:pt x="80" y="922"/>
                    <a:pt x="104" y="959"/>
                  </a:cubicBezTo>
                  <a:cubicBezTo>
                    <a:pt x="105" y="960"/>
                    <a:pt x="106" y="961"/>
                    <a:pt x="106" y="962"/>
                  </a:cubicBezTo>
                  <a:cubicBezTo>
                    <a:pt x="124" y="954"/>
                    <a:pt x="140" y="939"/>
                    <a:pt x="149" y="918"/>
                  </a:cubicBezTo>
                  <a:cubicBezTo>
                    <a:pt x="136" y="896"/>
                    <a:pt x="130" y="865"/>
                    <a:pt x="126" y="843"/>
                  </a:cubicBezTo>
                  <a:cubicBezTo>
                    <a:pt x="116" y="792"/>
                    <a:pt x="115" y="740"/>
                    <a:pt x="116" y="687"/>
                  </a:cubicBezTo>
                  <a:cubicBezTo>
                    <a:pt x="118" y="549"/>
                    <a:pt x="138" y="411"/>
                    <a:pt x="143" y="272"/>
                  </a:cubicBezTo>
                  <a:cubicBezTo>
                    <a:pt x="159" y="272"/>
                    <a:pt x="159" y="272"/>
                    <a:pt x="159" y="272"/>
                  </a:cubicBezTo>
                  <a:cubicBezTo>
                    <a:pt x="159" y="223"/>
                    <a:pt x="159" y="223"/>
                    <a:pt x="159" y="223"/>
                  </a:cubicBezTo>
                  <a:cubicBezTo>
                    <a:pt x="128" y="223"/>
                    <a:pt x="128" y="223"/>
                    <a:pt x="128" y="223"/>
                  </a:cubicBezTo>
                  <a:cubicBezTo>
                    <a:pt x="115" y="223"/>
                    <a:pt x="103" y="219"/>
                    <a:pt x="93" y="213"/>
                  </a:cubicBezTo>
                  <a:cubicBezTo>
                    <a:pt x="77" y="212"/>
                    <a:pt x="63" y="207"/>
                    <a:pt x="60" y="190"/>
                  </a:cubicBezTo>
                  <a:cubicBezTo>
                    <a:pt x="55" y="160"/>
                    <a:pt x="71" y="151"/>
                    <a:pt x="79" y="138"/>
                  </a:cubicBezTo>
                  <a:cubicBezTo>
                    <a:pt x="77" y="141"/>
                    <a:pt x="50" y="128"/>
                    <a:pt x="48" y="126"/>
                  </a:cubicBezTo>
                  <a:cubicBezTo>
                    <a:pt x="40" y="120"/>
                    <a:pt x="36" y="109"/>
                    <a:pt x="32" y="100"/>
                  </a:cubicBezTo>
                  <a:cubicBezTo>
                    <a:pt x="26" y="81"/>
                    <a:pt x="29" y="52"/>
                    <a:pt x="48" y="41"/>
                  </a:cubicBezTo>
                  <a:cubicBezTo>
                    <a:pt x="47" y="41"/>
                    <a:pt x="7" y="26"/>
                    <a:pt x="2" y="3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10"/>
                    <a:pt x="0" y="21"/>
                    <a:pt x="0" y="32"/>
                  </a:cubicBezTo>
                  <a:cubicBezTo>
                    <a:pt x="0" y="107"/>
                    <a:pt x="26" y="173"/>
                    <a:pt x="64" y="203"/>
                  </a:cubicBezTo>
                  <a:cubicBezTo>
                    <a:pt x="64" y="214"/>
                    <a:pt x="64" y="214"/>
                    <a:pt x="64" y="214"/>
                  </a:cubicBezTo>
                  <a:cubicBezTo>
                    <a:pt x="64" y="272"/>
                    <a:pt x="64" y="272"/>
                    <a:pt x="64" y="272"/>
                  </a:cubicBezTo>
                  <a:cubicBezTo>
                    <a:pt x="83" y="272"/>
                    <a:pt x="83" y="272"/>
                    <a:pt x="83" y="272"/>
                  </a:cubicBezTo>
                  <a:cubicBezTo>
                    <a:pt x="79" y="360"/>
                    <a:pt x="71" y="447"/>
                    <a:pt x="64" y="535"/>
                  </a:cubicBezTo>
                  <a:cubicBezTo>
                    <a:pt x="64" y="540"/>
                    <a:pt x="64" y="545"/>
                    <a:pt x="64" y="550"/>
                  </a:cubicBezTo>
                  <a:cubicBezTo>
                    <a:pt x="64" y="562"/>
                    <a:pt x="63" y="574"/>
                    <a:pt x="60" y="58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2"/>
            <p:cNvSpPr>
              <a:spLocks noEditPoints="1"/>
            </p:cNvSpPr>
            <p:nvPr/>
          </p:nvSpPr>
          <p:spPr bwMode="auto">
            <a:xfrm>
              <a:off x="6243" y="195"/>
              <a:ext cx="1192" cy="985"/>
            </a:xfrm>
            <a:custGeom>
              <a:avLst/>
              <a:gdLst>
                <a:gd name="T0" fmla="*/ 61 w 504"/>
                <a:gd name="T1" fmla="*/ 350 h 416"/>
                <a:gd name="T2" fmla="*/ 121 w 504"/>
                <a:gd name="T3" fmla="*/ 275 h 416"/>
                <a:gd name="T4" fmla="*/ 121 w 504"/>
                <a:gd name="T5" fmla="*/ 181 h 416"/>
                <a:gd name="T6" fmla="*/ 117 w 504"/>
                <a:gd name="T7" fmla="*/ 155 h 416"/>
                <a:gd name="T8" fmla="*/ 127 w 504"/>
                <a:gd name="T9" fmla="*/ 154 h 416"/>
                <a:gd name="T10" fmla="*/ 128 w 504"/>
                <a:gd name="T11" fmla="*/ 315 h 416"/>
                <a:gd name="T12" fmla="*/ 188 w 504"/>
                <a:gd name="T13" fmla="*/ 390 h 416"/>
                <a:gd name="T14" fmla="*/ 249 w 504"/>
                <a:gd name="T15" fmla="*/ 315 h 416"/>
                <a:gd name="T16" fmla="*/ 248 w 504"/>
                <a:gd name="T17" fmla="*/ 143 h 416"/>
                <a:gd name="T18" fmla="*/ 254 w 504"/>
                <a:gd name="T19" fmla="*/ 142 h 416"/>
                <a:gd name="T20" fmla="*/ 255 w 504"/>
                <a:gd name="T21" fmla="*/ 361 h 416"/>
                <a:gd name="T22" fmla="*/ 280 w 504"/>
                <a:gd name="T23" fmla="*/ 416 h 416"/>
                <a:gd name="T24" fmla="*/ 287 w 504"/>
                <a:gd name="T25" fmla="*/ 411 h 416"/>
                <a:gd name="T26" fmla="*/ 300 w 504"/>
                <a:gd name="T27" fmla="*/ 405 h 416"/>
                <a:gd name="T28" fmla="*/ 270 w 504"/>
                <a:gd name="T29" fmla="*/ 375 h 416"/>
                <a:gd name="T30" fmla="*/ 316 w 504"/>
                <a:gd name="T31" fmla="*/ 344 h 416"/>
                <a:gd name="T32" fmla="*/ 362 w 504"/>
                <a:gd name="T33" fmla="*/ 375 h 416"/>
                <a:gd name="T34" fmla="*/ 376 w 504"/>
                <a:gd name="T35" fmla="*/ 368 h 416"/>
                <a:gd name="T36" fmla="*/ 376 w 504"/>
                <a:gd name="T37" fmla="*/ 361 h 416"/>
                <a:gd name="T38" fmla="*/ 375 w 504"/>
                <a:gd name="T39" fmla="*/ 131 h 416"/>
                <a:gd name="T40" fmla="*/ 382 w 504"/>
                <a:gd name="T41" fmla="*/ 131 h 416"/>
                <a:gd name="T42" fmla="*/ 383 w 504"/>
                <a:gd name="T43" fmla="*/ 298 h 416"/>
                <a:gd name="T44" fmla="*/ 404 w 504"/>
                <a:gd name="T45" fmla="*/ 355 h 416"/>
                <a:gd name="T46" fmla="*/ 434 w 504"/>
                <a:gd name="T47" fmla="*/ 341 h 416"/>
                <a:gd name="T48" fmla="*/ 398 w 504"/>
                <a:gd name="T49" fmla="*/ 310 h 416"/>
                <a:gd name="T50" fmla="*/ 443 w 504"/>
                <a:gd name="T51" fmla="*/ 279 h 416"/>
                <a:gd name="T52" fmla="*/ 489 w 504"/>
                <a:gd name="T53" fmla="*/ 310 h 416"/>
                <a:gd name="T54" fmla="*/ 484 w 504"/>
                <a:gd name="T55" fmla="*/ 324 h 416"/>
                <a:gd name="T56" fmla="*/ 499 w 504"/>
                <a:gd name="T57" fmla="*/ 327 h 416"/>
                <a:gd name="T58" fmla="*/ 504 w 504"/>
                <a:gd name="T59" fmla="*/ 297 h 416"/>
                <a:gd name="T60" fmla="*/ 503 w 504"/>
                <a:gd name="T61" fmla="*/ 75 h 416"/>
                <a:gd name="T62" fmla="*/ 442 w 504"/>
                <a:gd name="T63" fmla="*/ 0 h 416"/>
                <a:gd name="T64" fmla="*/ 382 w 504"/>
                <a:gd name="T65" fmla="*/ 75 h 416"/>
                <a:gd name="T66" fmla="*/ 382 w 504"/>
                <a:gd name="T67" fmla="*/ 120 h 416"/>
                <a:gd name="T68" fmla="*/ 375 w 504"/>
                <a:gd name="T69" fmla="*/ 121 h 416"/>
                <a:gd name="T70" fmla="*/ 375 w 504"/>
                <a:gd name="T71" fmla="*/ 117 h 416"/>
                <a:gd name="T72" fmla="*/ 315 w 504"/>
                <a:gd name="T73" fmla="*/ 48 h 416"/>
                <a:gd name="T74" fmla="*/ 254 w 504"/>
                <a:gd name="T75" fmla="*/ 117 h 416"/>
                <a:gd name="T76" fmla="*/ 254 w 504"/>
                <a:gd name="T77" fmla="*/ 136 h 416"/>
                <a:gd name="T78" fmla="*/ 248 w 504"/>
                <a:gd name="T79" fmla="*/ 137 h 416"/>
                <a:gd name="T80" fmla="*/ 187 w 504"/>
                <a:gd name="T81" fmla="*/ 65 h 416"/>
                <a:gd name="T82" fmla="*/ 127 w 504"/>
                <a:gd name="T83" fmla="*/ 140 h 416"/>
                <a:gd name="T84" fmla="*/ 127 w 504"/>
                <a:gd name="T85" fmla="*/ 152 h 416"/>
                <a:gd name="T86" fmla="*/ 117 w 504"/>
                <a:gd name="T87" fmla="*/ 153 h 416"/>
                <a:gd name="T88" fmla="*/ 60 w 504"/>
                <a:gd name="T89" fmla="*/ 106 h 416"/>
                <a:gd name="T90" fmla="*/ 0 w 504"/>
                <a:gd name="T91" fmla="*/ 181 h 416"/>
                <a:gd name="T92" fmla="*/ 0 w 504"/>
                <a:gd name="T93" fmla="*/ 275 h 416"/>
                <a:gd name="T94" fmla="*/ 13 w 504"/>
                <a:gd name="T95" fmla="*/ 321 h 416"/>
                <a:gd name="T96" fmla="*/ 61 w 504"/>
                <a:gd name="T97" fmla="*/ 350 h 416"/>
                <a:gd name="T98" fmla="*/ 185 w 504"/>
                <a:gd name="T99" fmla="*/ 376 h 416"/>
                <a:gd name="T100" fmla="*/ 140 w 504"/>
                <a:gd name="T101" fmla="*/ 345 h 416"/>
                <a:gd name="T102" fmla="*/ 185 w 504"/>
                <a:gd name="T103" fmla="*/ 314 h 416"/>
                <a:gd name="T104" fmla="*/ 231 w 504"/>
                <a:gd name="T105" fmla="*/ 345 h 416"/>
                <a:gd name="T106" fmla="*/ 185 w 504"/>
                <a:gd name="T107" fmla="*/ 376 h 416"/>
                <a:gd name="T108" fmla="*/ 64 w 504"/>
                <a:gd name="T109" fmla="*/ 331 h 416"/>
                <a:gd name="T110" fmla="*/ 21 w 504"/>
                <a:gd name="T111" fmla="*/ 307 h 416"/>
                <a:gd name="T112" fmla="*/ 64 w 504"/>
                <a:gd name="T113" fmla="*/ 282 h 416"/>
                <a:gd name="T114" fmla="*/ 107 w 504"/>
                <a:gd name="T115" fmla="*/ 306 h 416"/>
                <a:gd name="T116" fmla="*/ 64 w 504"/>
                <a:gd name="T117" fmla="*/ 331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4" h="416">
                  <a:moveTo>
                    <a:pt x="61" y="350"/>
                  </a:moveTo>
                  <a:cubicBezTo>
                    <a:pt x="94" y="350"/>
                    <a:pt x="121" y="316"/>
                    <a:pt x="121" y="275"/>
                  </a:cubicBezTo>
                  <a:cubicBezTo>
                    <a:pt x="121" y="181"/>
                    <a:pt x="121" y="181"/>
                    <a:pt x="121" y="181"/>
                  </a:cubicBezTo>
                  <a:cubicBezTo>
                    <a:pt x="121" y="171"/>
                    <a:pt x="119" y="163"/>
                    <a:pt x="117" y="155"/>
                  </a:cubicBezTo>
                  <a:cubicBezTo>
                    <a:pt x="120" y="154"/>
                    <a:pt x="124" y="154"/>
                    <a:pt x="127" y="154"/>
                  </a:cubicBezTo>
                  <a:cubicBezTo>
                    <a:pt x="128" y="315"/>
                    <a:pt x="128" y="315"/>
                    <a:pt x="128" y="315"/>
                  </a:cubicBezTo>
                  <a:cubicBezTo>
                    <a:pt x="128" y="356"/>
                    <a:pt x="155" y="390"/>
                    <a:pt x="188" y="390"/>
                  </a:cubicBezTo>
                  <a:cubicBezTo>
                    <a:pt x="222" y="390"/>
                    <a:pt x="249" y="356"/>
                    <a:pt x="249" y="315"/>
                  </a:cubicBezTo>
                  <a:cubicBezTo>
                    <a:pt x="248" y="143"/>
                    <a:pt x="248" y="143"/>
                    <a:pt x="248" y="143"/>
                  </a:cubicBezTo>
                  <a:cubicBezTo>
                    <a:pt x="250" y="142"/>
                    <a:pt x="252" y="142"/>
                    <a:pt x="254" y="142"/>
                  </a:cubicBezTo>
                  <a:cubicBezTo>
                    <a:pt x="255" y="361"/>
                    <a:pt x="255" y="361"/>
                    <a:pt x="255" y="361"/>
                  </a:cubicBezTo>
                  <a:cubicBezTo>
                    <a:pt x="255" y="383"/>
                    <a:pt x="265" y="403"/>
                    <a:pt x="280" y="416"/>
                  </a:cubicBezTo>
                  <a:cubicBezTo>
                    <a:pt x="282" y="414"/>
                    <a:pt x="285" y="412"/>
                    <a:pt x="287" y="411"/>
                  </a:cubicBezTo>
                  <a:cubicBezTo>
                    <a:pt x="300" y="405"/>
                    <a:pt x="300" y="405"/>
                    <a:pt x="300" y="405"/>
                  </a:cubicBezTo>
                  <a:cubicBezTo>
                    <a:pt x="283" y="400"/>
                    <a:pt x="270" y="389"/>
                    <a:pt x="270" y="375"/>
                  </a:cubicBezTo>
                  <a:cubicBezTo>
                    <a:pt x="270" y="358"/>
                    <a:pt x="291" y="344"/>
                    <a:pt x="316" y="344"/>
                  </a:cubicBezTo>
                  <a:cubicBezTo>
                    <a:pt x="341" y="344"/>
                    <a:pt x="361" y="358"/>
                    <a:pt x="362" y="375"/>
                  </a:cubicBezTo>
                  <a:cubicBezTo>
                    <a:pt x="376" y="368"/>
                    <a:pt x="376" y="368"/>
                    <a:pt x="376" y="368"/>
                  </a:cubicBezTo>
                  <a:cubicBezTo>
                    <a:pt x="376" y="366"/>
                    <a:pt x="376" y="363"/>
                    <a:pt x="376" y="361"/>
                  </a:cubicBezTo>
                  <a:cubicBezTo>
                    <a:pt x="375" y="131"/>
                    <a:pt x="375" y="131"/>
                    <a:pt x="375" y="131"/>
                  </a:cubicBezTo>
                  <a:cubicBezTo>
                    <a:pt x="378" y="131"/>
                    <a:pt x="380" y="131"/>
                    <a:pt x="382" y="131"/>
                  </a:cubicBezTo>
                  <a:cubicBezTo>
                    <a:pt x="383" y="298"/>
                    <a:pt x="383" y="298"/>
                    <a:pt x="383" y="298"/>
                  </a:cubicBezTo>
                  <a:cubicBezTo>
                    <a:pt x="383" y="320"/>
                    <a:pt x="391" y="341"/>
                    <a:pt x="404" y="355"/>
                  </a:cubicBezTo>
                  <a:cubicBezTo>
                    <a:pt x="434" y="341"/>
                    <a:pt x="434" y="341"/>
                    <a:pt x="434" y="341"/>
                  </a:cubicBezTo>
                  <a:cubicBezTo>
                    <a:pt x="413" y="337"/>
                    <a:pt x="398" y="325"/>
                    <a:pt x="398" y="310"/>
                  </a:cubicBezTo>
                  <a:cubicBezTo>
                    <a:pt x="398" y="293"/>
                    <a:pt x="418" y="279"/>
                    <a:pt x="443" y="279"/>
                  </a:cubicBezTo>
                  <a:cubicBezTo>
                    <a:pt x="469" y="279"/>
                    <a:pt x="489" y="293"/>
                    <a:pt x="489" y="310"/>
                  </a:cubicBezTo>
                  <a:cubicBezTo>
                    <a:pt x="489" y="315"/>
                    <a:pt x="487" y="320"/>
                    <a:pt x="484" y="324"/>
                  </a:cubicBezTo>
                  <a:cubicBezTo>
                    <a:pt x="489" y="324"/>
                    <a:pt x="494" y="326"/>
                    <a:pt x="499" y="327"/>
                  </a:cubicBezTo>
                  <a:cubicBezTo>
                    <a:pt x="502" y="318"/>
                    <a:pt x="504" y="308"/>
                    <a:pt x="504" y="297"/>
                  </a:cubicBezTo>
                  <a:cubicBezTo>
                    <a:pt x="503" y="75"/>
                    <a:pt x="503" y="75"/>
                    <a:pt x="503" y="75"/>
                  </a:cubicBezTo>
                  <a:cubicBezTo>
                    <a:pt x="503" y="34"/>
                    <a:pt x="475" y="0"/>
                    <a:pt x="442" y="0"/>
                  </a:cubicBezTo>
                  <a:cubicBezTo>
                    <a:pt x="409" y="0"/>
                    <a:pt x="382" y="34"/>
                    <a:pt x="382" y="75"/>
                  </a:cubicBezTo>
                  <a:cubicBezTo>
                    <a:pt x="382" y="120"/>
                    <a:pt x="382" y="120"/>
                    <a:pt x="382" y="120"/>
                  </a:cubicBezTo>
                  <a:cubicBezTo>
                    <a:pt x="375" y="121"/>
                    <a:pt x="375" y="121"/>
                    <a:pt x="375" y="121"/>
                  </a:cubicBezTo>
                  <a:cubicBezTo>
                    <a:pt x="375" y="117"/>
                    <a:pt x="375" y="117"/>
                    <a:pt x="375" y="117"/>
                  </a:cubicBezTo>
                  <a:cubicBezTo>
                    <a:pt x="375" y="79"/>
                    <a:pt x="348" y="48"/>
                    <a:pt x="315" y="48"/>
                  </a:cubicBezTo>
                  <a:cubicBezTo>
                    <a:pt x="281" y="48"/>
                    <a:pt x="254" y="79"/>
                    <a:pt x="254" y="117"/>
                  </a:cubicBezTo>
                  <a:cubicBezTo>
                    <a:pt x="254" y="136"/>
                    <a:pt x="254" y="136"/>
                    <a:pt x="254" y="136"/>
                  </a:cubicBezTo>
                  <a:cubicBezTo>
                    <a:pt x="248" y="137"/>
                    <a:pt x="248" y="137"/>
                    <a:pt x="248" y="137"/>
                  </a:cubicBezTo>
                  <a:cubicBezTo>
                    <a:pt x="246" y="97"/>
                    <a:pt x="220" y="65"/>
                    <a:pt x="187" y="65"/>
                  </a:cubicBezTo>
                  <a:cubicBezTo>
                    <a:pt x="154" y="65"/>
                    <a:pt x="127" y="99"/>
                    <a:pt x="127" y="140"/>
                  </a:cubicBezTo>
                  <a:cubicBezTo>
                    <a:pt x="127" y="152"/>
                    <a:pt x="127" y="152"/>
                    <a:pt x="127" y="152"/>
                  </a:cubicBezTo>
                  <a:cubicBezTo>
                    <a:pt x="117" y="153"/>
                    <a:pt x="117" y="153"/>
                    <a:pt x="117" y="153"/>
                  </a:cubicBezTo>
                  <a:cubicBezTo>
                    <a:pt x="108" y="126"/>
                    <a:pt x="86" y="106"/>
                    <a:pt x="60" y="106"/>
                  </a:cubicBezTo>
                  <a:cubicBezTo>
                    <a:pt x="27" y="106"/>
                    <a:pt x="0" y="140"/>
                    <a:pt x="0" y="181"/>
                  </a:cubicBezTo>
                  <a:cubicBezTo>
                    <a:pt x="0" y="275"/>
                    <a:pt x="0" y="275"/>
                    <a:pt x="0" y="275"/>
                  </a:cubicBezTo>
                  <a:cubicBezTo>
                    <a:pt x="0" y="292"/>
                    <a:pt x="5" y="308"/>
                    <a:pt x="13" y="321"/>
                  </a:cubicBezTo>
                  <a:cubicBezTo>
                    <a:pt x="24" y="339"/>
                    <a:pt x="41" y="350"/>
                    <a:pt x="61" y="350"/>
                  </a:cubicBezTo>
                  <a:close/>
                  <a:moveTo>
                    <a:pt x="185" y="376"/>
                  </a:moveTo>
                  <a:cubicBezTo>
                    <a:pt x="160" y="376"/>
                    <a:pt x="140" y="362"/>
                    <a:pt x="140" y="345"/>
                  </a:cubicBezTo>
                  <a:cubicBezTo>
                    <a:pt x="140" y="328"/>
                    <a:pt x="160" y="314"/>
                    <a:pt x="185" y="314"/>
                  </a:cubicBezTo>
                  <a:cubicBezTo>
                    <a:pt x="210" y="314"/>
                    <a:pt x="231" y="328"/>
                    <a:pt x="231" y="345"/>
                  </a:cubicBezTo>
                  <a:cubicBezTo>
                    <a:pt x="231" y="362"/>
                    <a:pt x="210" y="376"/>
                    <a:pt x="185" y="376"/>
                  </a:cubicBezTo>
                  <a:close/>
                  <a:moveTo>
                    <a:pt x="64" y="331"/>
                  </a:moveTo>
                  <a:cubicBezTo>
                    <a:pt x="40" y="331"/>
                    <a:pt x="21" y="320"/>
                    <a:pt x="21" y="307"/>
                  </a:cubicBezTo>
                  <a:cubicBezTo>
                    <a:pt x="21" y="293"/>
                    <a:pt x="40" y="282"/>
                    <a:pt x="64" y="282"/>
                  </a:cubicBezTo>
                  <a:cubicBezTo>
                    <a:pt x="87" y="282"/>
                    <a:pt x="107" y="293"/>
                    <a:pt x="107" y="306"/>
                  </a:cubicBezTo>
                  <a:cubicBezTo>
                    <a:pt x="107" y="320"/>
                    <a:pt x="87" y="331"/>
                    <a:pt x="64" y="331"/>
                  </a:cubicBezTo>
                  <a:close/>
                </a:path>
              </a:pathLst>
            </a:custGeom>
            <a:solidFill>
              <a:srgbClr val="FCD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3"/>
            <p:cNvSpPr>
              <a:spLocks/>
            </p:cNvSpPr>
            <p:nvPr/>
          </p:nvSpPr>
          <p:spPr bwMode="auto">
            <a:xfrm>
              <a:off x="6882" y="1009"/>
              <a:ext cx="217" cy="145"/>
            </a:xfrm>
            <a:custGeom>
              <a:avLst/>
              <a:gdLst>
                <a:gd name="T0" fmla="*/ 46 w 92"/>
                <a:gd name="T1" fmla="*/ 0 h 61"/>
                <a:gd name="T2" fmla="*/ 0 w 92"/>
                <a:gd name="T3" fmla="*/ 31 h 61"/>
                <a:gd name="T4" fmla="*/ 30 w 92"/>
                <a:gd name="T5" fmla="*/ 61 h 61"/>
                <a:gd name="T6" fmla="*/ 92 w 92"/>
                <a:gd name="T7" fmla="*/ 31 h 61"/>
                <a:gd name="T8" fmla="*/ 46 w 92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61">
                  <a:moveTo>
                    <a:pt x="46" y="0"/>
                  </a:moveTo>
                  <a:cubicBezTo>
                    <a:pt x="21" y="0"/>
                    <a:pt x="0" y="14"/>
                    <a:pt x="0" y="31"/>
                  </a:cubicBezTo>
                  <a:cubicBezTo>
                    <a:pt x="0" y="45"/>
                    <a:pt x="13" y="56"/>
                    <a:pt x="30" y="61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1" y="14"/>
                    <a:pt x="71" y="0"/>
                    <a:pt x="4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4"/>
            <p:cNvSpPr>
              <a:spLocks/>
            </p:cNvSpPr>
            <p:nvPr/>
          </p:nvSpPr>
          <p:spPr bwMode="auto">
            <a:xfrm>
              <a:off x="7185" y="856"/>
              <a:ext cx="215" cy="146"/>
            </a:xfrm>
            <a:custGeom>
              <a:avLst/>
              <a:gdLst>
                <a:gd name="T0" fmla="*/ 45 w 91"/>
                <a:gd name="T1" fmla="*/ 0 h 62"/>
                <a:gd name="T2" fmla="*/ 0 w 91"/>
                <a:gd name="T3" fmla="*/ 31 h 62"/>
                <a:gd name="T4" fmla="*/ 36 w 91"/>
                <a:gd name="T5" fmla="*/ 62 h 62"/>
                <a:gd name="T6" fmla="*/ 61 w 91"/>
                <a:gd name="T7" fmla="*/ 49 h 62"/>
                <a:gd name="T8" fmla="*/ 86 w 91"/>
                <a:gd name="T9" fmla="*/ 45 h 62"/>
                <a:gd name="T10" fmla="*/ 91 w 91"/>
                <a:gd name="T11" fmla="*/ 31 h 62"/>
                <a:gd name="T12" fmla="*/ 45 w 91"/>
                <a:gd name="T1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62">
                  <a:moveTo>
                    <a:pt x="45" y="0"/>
                  </a:moveTo>
                  <a:cubicBezTo>
                    <a:pt x="20" y="0"/>
                    <a:pt x="0" y="14"/>
                    <a:pt x="0" y="31"/>
                  </a:cubicBezTo>
                  <a:cubicBezTo>
                    <a:pt x="0" y="46"/>
                    <a:pt x="15" y="58"/>
                    <a:pt x="36" y="62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9" y="45"/>
                    <a:pt x="78" y="44"/>
                    <a:pt x="86" y="45"/>
                  </a:cubicBezTo>
                  <a:cubicBezTo>
                    <a:pt x="89" y="41"/>
                    <a:pt x="91" y="36"/>
                    <a:pt x="91" y="31"/>
                  </a:cubicBezTo>
                  <a:cubicBezTo>
                    <a:pt x="91" y="14"/>
                    <a:pt x="71" y="0"/>
                    <a:pt x="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15"/>
            <p:cNvSpPr>
              <a:spLocks noChangeArrowheads="1"/>
            </p:cNvSpPr>
            <p:nvPr/>
          </p:nvSpPr>
          <p:spPr bwMode="auto">
            <a:xfrm>
              <a:off x="6574" y="938"/>
              <a:ext cx="215" cy="14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6"/>
            <p:cNvSpPr>
              <a:spLocks/>
            </p:cNvSpPr>
            <p:nvPr/>
          </p:nvSpPr>
          <p:spPr bwMode="auto">
            <a:xfrm>
              <a:off x="6292" y="863"/>
              <a:ext cx="204" cy="116"/>
            </a:xfrm>
            <a:custGeom>
              <a:avLst/>
              <a:gdLst>
                <a:gd name="T0" fmla="*/ 43 w 86"/>
                <a:gd name="T1" fmla="*/ 0 h 49"/>
                <a:gd name="T2" fmla="*/ 0 w 86"/>
                <a:gd name="T3" fmla="*/ 25 h 49"/>
                <a:gd name="T4" fmla="*/ 43 w 86"/>
                <a:gd name="T5" fmla="*/ 49 h 49"/>
                <a:gd name="T6" fmla="*/ 86 w 86"/>
                <a:gd name="T7" fmla="*/ 24 h 49"/>
                <a:gd name="T8" fmla="*/ 43 w 86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49">
                  <a:moveTo>
                    <a:pt x="43" y="0"/>
                  </a:moveTo>
                  <a:cubicBezTo>
                    <a:pt x="19" y="0"/>
                    <a:pt x="0" y="11"/>
                    <a:pt x="0" y="25"/>
                  </a:cubicBezTo>
                  <a:cubicBezTo>
                    <a:pt x="0" y="38"/>
                    <a:pt x="19" y="49"/>
                    <a:pt x="43" y="49"/>
                  </a:cubicBezTo>
                  <a:cubicBezTo>
                    <a:pt x="66" y="49"/>
                    <a:pt x="86" y="38"/>
                    <a:pt x="86" y="24"/>
                  </a:cubicBezTo>
                  <a:cubicBezTo>
                    <a:pt x="86" y="11"/>
                    <a:pt x="66" y="0"/>
                    <a:pt x="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7"/>
            <p:cNvSpPr>
              <a:spLocks/>
            </p:cNvSpPr>
            <p:nvPr/>
          </p:nvSpPr>
          <p:spPr bwMode="auto">
            <a:xfrm>
              <a:off x="6273" y="505"/>
              <a:ext cx="1245" cy="990"/>
            </a:xfrm>
            <a:custGeom>
              <a:avLst/>
              <a:gdLst>
                <a:gd name="T0" fmla="*/ 505 w 526"/>
                <a:gd name="T1" fmla="*/ 318 h 418"/>
                <a:gd name="T2" fmla="*/ 333 w 526"/>
                <a:gd name="T3" fmla="*/ 394 h 418"/>
                <a:gd name="T4" fmla="*/ 257 w 526"/>
                <a:gd name="T5" fmla="*/ 360 h 418"/>
                <a:gd name="T6" fmla="*/ 285 w 526"/>
                <a:gd name="T7" fmla="*/ 279 h 418"/>
                <a:gd name="T8" fmla="*/ 458 w 526"/>
                <a:gd name="T9" fmla="*/ 203 h 418"/>
                <a:gd name="T10" fmla="*/ 494 w 526"/>
                <a:gd name="T11" fmla="*/ 201 h 418"/>
                <a:gd name="T12" fmla="*/ 486 w 526"/>
                <a:gd name="T13" fmla="*/ 196 h 418"/>
                <a:gd name="T14" fmla="*/ 471 w 526"/>
                <a:gd name="T15" fmla="*/ 193 h 418"/>
                <a:gd name="T16" fmla="*/ 446 w 526"/>
                <a:gd name="T17" fmla="*/ 197 h 418"/>
                <a:gd name="T18" fmla="*/ 421 w 526"/>
                <a:gd name="T19" fmla="*/ 210 h 418"/>
                <a:gd name="T20" fmla="*/ 391 w 526"/>
                <a:gd name="T21" fmla="*/ 224 h 418"/>
                <a:gd name="T22" fmla="*/ 370 w 526"/>
                <a:gd name="T23" fmla="*/ 167 h 418"/>
                <a:gd name="T24" fmla="*/ 369 w 526"/>
                <a:gd name="T25" fmla="*/ 0 h 418"/>
                <a:gd name="T26" fmla="*/ 362 w 526"/>
                <a:gd name="T27" fmla="*/ 0 h 418"/>
                <a:gd name="T28" fmla="*/ 363 w 526"/>
                <a:gd name="T29" fmla="*/ 230 h 418"/>
                <a:gd name="T30" fmla="*/ 363 w 526"/>
                <a:gd name="T31" fmla="*/ 237 h 418"/>
                <a:gd name="T32" fmla="*/ 349 w 526"/>
                <a:gd name="T33" fmla="*/ 244 h 418"/>
                <a:gd name="T34" fmla="*/ 287 w 526"/>
                <a:gd name="T35" fmla="*/ 274 h 418"/>
                <a:gd name="T36" fmla="*/ 274 w 526"/>
                <a:gd name="T37" fmla="*/ 280 h 418"/>
                <a:gd name="T38" fmla="*/ 267 w 526"/>
                <a:gd name="T39" fmla="*/ 285 h 418"/>
                <a:gd name="T40" fmla="*/ 242 w 526"/>
                <a:gd name="T41" fmla="*/ 230 h 418"/>
                <a:gd name="T42" fmla="*/ 241 w 526"/>
                <a:gd name="T43" fmla="*/ 11 h 418"/>
                <a:gd name="T44" fmla="*/ 235 w 526"/>
                <a:gd name="T45" fmla="*/ 12 h 418"/>
                <a:gd name="T46" fmla="*/ 236 w 526"/>
                <a:gd name="T47" fmla="*/ 184 h 418"/>
                <a:gd name="T48" fmla="*/ 175 w 526"/>
                <a:gd name="T49" fmla="*/ 259 h 418"/>
                <a:gd name="T50" fmla="*/ 115 w 526"/>
                <a:gd name="T51" fmla="*/ 184 h 418"/>
                <a:gd name="T52" fmla="*/ 114 w 526"/>
                <a:gd name="T53" fmla="*/ 23 h 418"/>
                <a:gd name="T54" fmla="*/ 104 w 526"/>
                <a:gd name="T55" fmla="*/ 24 h 418"/>
                <a:gd name="T56" fmla="*/ 108 w 526"/>
                <a:gd name="T57" fmla="*/ 50 h 418"/>
                <a:gd name="T58" fmla="*/ 108 w 526"/>
                <a:gd name="T59" fmla="*/ 144 h 418"/>
                <a:gd name="T60" fmla="*/ 48 w 526"/>
                <a:gd name="T61" fmla="*/ 219 h 418"/>
                <a:gd name="T62" fmla="*/ 0 w 526"/>
                <a:gd name="T63" fmla="*/ 190 h 418"/>
                <a:gd name="T64" fmla="*/ 0 w 526"/>
                <a:gd name="T65" fmla="*/ 195 h 418"/>
                <a:gd name="T66" fmla="*/ 30 w 526"/>
                <a:gd name="T67" fmla="*/ 234 h 418"/>
                <a:gd name="T68" fmla="*/ 100 w 526"/>
                <a:gd name="T69" fmla="*/ 209 h 418"/>
                <a:gd name="T70" fmla="*/ 115 w 526"/>
                <a:gd name="T71" fmla="*/ 249 h 418"/>
                <a:gd name="T72" fmla="*/ 149 w 526"/>
                <a:gd name="T73" fmla="*/ 270 h 418"/>
                <a:gd name="T74" fmla="*/ 227 w 526"/>
                <a:gd name="T75" fmla="*/ 250 h 418"/>
                <a:gd name="T76" fmla="*/ 255 w 526"/>
                <a:gd name="T77" fmla="*/ 297 h 418"/>
                <a:gd name="T78" fmla="*/ 251 w 526"/>
                <a:gd name="T79" fmla="*/ 369 h 418"/>
                <a:gd name="T80" fmla="*/ 331 w 526"/>
                <a:gd name="T81" fmla="*/ 408 h 418"/>
                <a:gd name="T82" fmla="*/ 479 w 526"/>
                <a:gd name="T83" fmla="*/ 337 h 418"/>
                <a:gd name="T84" fmla="*/ 502 w 526"/>
                <a:gd name="T85" fmla="*/ 326 h 418"/>
                <a:gd name="T86" fmla="*/ 526 w 526"/>
                <a:gd name="T87" fmla="*/ 302 h 418"/>
                <a:gd name="T88" fmla="*/ 505 w 526"/>
                <a:gd name="T89" fmla="*/ 31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6" h="418">
                  <a:moveTo>
                    <a:pt x="505" y="318"/>
                  </a:moveTo>
                  <a:cubicBezTo>
                    <a:pt x="333" y="394"/>
                    <a:pt x="333" y="394"/>
                    <a:pt x="333" y="394"/>
                  </a:cubicBezTo>
                  <a:cubicBezTo>
                    <a:pt x="304" y="407"/>
                    <a:pt x="270" y="391"/>
                    <a:pt x="257" y="360"/>
                  </a:cubicBezTo>
                  <a:cubicBezTo>
                    <a:pt x="244" y="328"/>
                    <a:pt x="257" y="292"/>
                    <a:pt x="285" y="279"/>
                  </a:cubicBezTo>
                  <a:cubicBezTo>
                    <a:pt x="458" y="203"/>
                    <a:pt x="458" y="203"/>
                    <a:pt x="458" y="203"/>
                  </a:cubicBezTo>
                  <a:cubicBezTo>
                    <a:pt x="470" y="197"/>
                    <a:pt x="483" y="197"/>
                    <a:pt x="494" y="201"/>
                  </a:cubicBezTo>
                  <a:cubicBezTo>
                    <a:pt x="492" y="199"/>
                    <a:pt x="489" y="198"/>
                    <a:pt x="486" y="196"/>
                  </a:cubicBezTo>
                  <a:cubicBezTo>
                    <a:pt x="481" y="195"/>
                    <a:pt x="476" y="193"/>
                    <a:pt x="471" y="193"/>
                  </a:cubicBezTo>
                  <a:cubicBezTo>
                    <a:pt x="463" y="192"/>
                    <a:pt x="454" y="193"/>
                    <a:pt x="446" y="197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391" y="224"/>
                    <a:pt x="391" y="224"/>
                    <a:pt x="391" y="224"/>
                  </a:cubicBezTo>
                  <a:cubicBezTo>
                    <a:pt x="378" y="210"/>
                    <a:pt x="370" y="189"/>
                    <a:pt x="370" y="167"/>
                  </a:cubicBezTo>
                  <a:cubicBezTo>
                    <a:pt x="369" y="0"/>
                    <a:pt x="369" y="0"/>
                    <a:pt x="369" y="0"/>
                  </a:cubicBezTo>
                  <a:cubicBezTo>
                    <a:pt x="367" y="0"/>
                    <a:pt x="365" y="0"/>
                    <a:pt x="362" y="0"/>
                  </a:cubicBezTo>
                  <a:cubicBezTo>
                    <a:pt x="363" y="230"/>
                    <a:pt x="363" y="230"/>
                    <a:pt x="363" y="230"/>
                  </a:cubicBezTo>
                  <a:cubicBezTo>
                    <a:pt x="363" y="232"/>
                    <a:pt x="363" y="235"/>
                    <a:pt x="363" y="237"/>
                  </a:cubicBezTo>
                  <a:cubicBezTo>
                    <a:pt x="349" y="244"/>
                    <a:pt x="349" y="244"/>
                    <a:pt x="349" y="244"/>
                  </a:cubicBezTo>
                  <a:cubicBezTo>
                    <a:pt x="287" y="274"/>
                    <a:pt x="287" y="274"/>
                    <a:pt x="287" y="274"/>
                  </a:cubicBezTo>
                  <a:cubicBezTo>
                    <a:pt x="274" y="280"/>
                    <a:pt x="274" y="280"/>
                    <a:pt x="274" y="280"/>
                  </a:cubicBezTo>
                  <a:cubicBezTo>
                    <a:pt x="272" y="281"/>
                    <a:pt x="269" y="283"/>
                    <a:pt x="267" y="285"/>
                  </a:cubicBezTo>
                  <a:cubicBezTo>
                    <a:pt x="252" y="272"/>
                    <a:pt x="242" y="252"/>
                    <a:pt x="242" y="230"/>
                  </a:cubicBezTo>
                  <a:cubicBezTo>
                    <a:pt x="241" y="11"/>
                    <a:pt x="241" y="11"/>
                    <a:pt x="241" y="11"/>
                  </a:cubicBezTo>
                  <a:cubicBezTo>
                    <a:pt x="239" y="11"/>
                    <a:pt x="237" y="11"/>
                    <a:pt x="235" y="12"/>
                  </a:cubicBezTo>
                  <a:cubicBezTo>
                    <a:pt x="236" y="184"/>
                    <a:pt x="236" y="184"/>
                    <a:pt x="236" y="184"/>
                  </a:cubicBezTo>
                  <a:cubicBezTo>
                    <a:pt x="236" y="225"/>
                    <a:pt x="209" y="259"/>
                    <a:pt x="175" y="259"/>
                  </a:cubicBezTo>
                  <a:cubicBezTo>
                    <a:pt x="142" y="259"/>
                    <a:pt x="115" y="225"/>
                    <a:pt x="115" y="18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1" y="23"/>
                    <a:pt x="107" y="23"/>
                    <a:pt x="104" y="24"/>
                  </a:cubicBezTo>
                  <a:cubicBezTo>
                    <a:pt x="106" y="32"/>
                    <a:pt x="108" y="40"/>
                    <a:pt x="108" y="50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08" y="185"/>
                    <a:pt x="81" y="219"/>
                    <a:pt x="48" y="219"/>
                  </a:cubicBezTo>
                  <a:cubicBezTo>
                    <a:pt x="28" y="219"/>
                    <a:pt x="11" y="208"/>
                    <a:pt x="0" y="190"/>
                  </a:cubicBezTo>
                  <a:cubicBezTo>
                    <a:pt x="0" y="192"/>
                    <a:pt x="0" y="193"/>
                    <a:pt x="0" y="195"/>
                  </a:cubicBezTo>
                  <a:cubicBezTo>
                    <a:pt x="2" y="214"/>
                    <a:pt x="9" y="230"/>
                    <a:pt x="30" y="234"/>
                  </a:cubicBezTo>
                  <a:cubicBezTo>
                    <a:pt x="69" y="241"/>
                    <a:pt x="81" y="219"/>
                    <a:pt x="100" y="209"/>
                  </a:cubicBezTo>
                  <a:cubicBezTo>
                    <a:pt x="95" y="211"/>
                    <a:pt x="113" y="246"/>
                    <a:pt x="115" y="249"/>
                  </a:cubicBezTo>
                  <a:cubicBezTo>
                    <a:pt x="123" y="260"/>
                    <a:pt x="137" y="266"/>
                    <a:pt x="149" y="270"/>
                  </a:cubicBezTo>
                  <a:cubicBezTo>
                    <a:pt x="175" y="278"/>
                    <a:pt x="212" y="275"/>
                    <a:pt x="227" y="250"/>
                  </a:cubicBezTo>
                  <a:cubicBezTo>
                    <a:pt x="227" y="250"/>
                    <a:pt x="238" y="280"/>
                    <a:pt x="255" y="297"/>
                  </a:cubicBezTo>
                  <a:cubicBezTo>
                    <a:pt x="244" y="316"/>
                    <a:pt x="243" y="343"/>
                    <a:pt x="251" y="369"/>
                  </a:cubicBezTo>
                  <a:cubicBezTo>
                    <a:pt x="265" y="418"/>
                    <a:pt x="334" y="407"/>
                    <a:pt x="331" y="408"/>
                  </a:cubicBezTo>
                  <a:cubicBezTo>
                    <a:pt x="479" y="337"/>
                    <a:pt x="479" y="337"/>
                    <a:pt x="479" y="337"/>
                  </a:cubicBezTo>
                  <a:cubicBezTo>
                    <a:pt x="502" y="326"/>
                    <a:pt x="502" y="326"/>
                    <a:pt x="502" y="326"/>
                  </a:cubicBezTo>
                  <a:cubicBezTo>
                    <a:pt x="513" y="321"/>
                    <a:pt x="520" y="312"/>
                    <a:pt x="526" y="302"/>
                  </a:cubicBezTo>
                  <a:cubicBezTo>
                    <a:pt x="520" y="309"/>
                    <a:pt x="513" y="314"/>
                    <a:pt x="505" y="318"/>
                  </a:cubicBezTo>
                  <a:close/>
                </a:path>
              </a:pathLst>
            </a:custGeom>
            <a:solidFill>
              <a:srgbClr val="F9B9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8"/>
            <p:cNvSpPr>
              <a:spLocks noEditPoints="1"/>
            </p:cNvSpPr>
            <p:nvPr/>
          </p:nvSpPr>
          <p:spPr bwMode="auto">
            <a:xfrm>
              <a:off x="6851" y="972"/>
              <a:ext cx="707" cy="497"/>
            </a:xfrm>
            <a:custGeom>
              <a:avLst/>
              <a:gdLst>
                <a:gd name="T0" fmla="*/ 214 w 299"/>
                <a:gd name="T1" fmla="*/ 6 h 210"/>
                <a:gd name="T2" fmla="*/ 41 w 299"/>
                <a:gd name="T3" fmla="*/ 82 h 210"/>
                <a:gd name="T4" fmla="*/ 13 w 299"/>
                <a:gd name="T5" fmla="*/ 163 h 210"/>
                <a:gd name="T6" fmla="*/ 89 w 299"/>
                <a:gd name="T7" fmla="*/ 197 h 210"/>
                <a:gd name="T8" fmla="*/ 261 w 299"/>
                <a:gd name="T9" fmla="*/ 121 h 210"/>
                <a:gd name="T10" fmla="*/ 282 w 299"/>
                <a:gd name="T11" fmla="*/ 105 h 210"/>
                <a:gd name="T12" fmla="*/ 289 w 299"/>
                <a:gd name="T13" fmla="*/ 40 h 210"/>
                <a:gd name="T14" fmla="*/ 250 w 299"/>
                <a:gd name="T15" fmla="*/ 4 h 210"/>
                <a:gd name="T16" fmla="*/ 214 w 299"/>
                <a:gd name="T17" fmla="*/ 6 h 210"/>
                <a:gd name="T18" fmla="*/ 83 w 299"/>
                <a:gd name="T19" fmla="*/ 184 h 210"/>
                <a:gd name="T20" fmla="*/ 32 w 299"/>
                <a:gd name="T21" fmla="*/ 163 h 210"/>
                <a:gd name="T22" fmla="*/ 33 w 299"/>
                <a:gd name="T23" fmla="*/ 107 h 210"/>
                <a:gd name="T24" fmla="*/ 84 w 299"/>
                <a:gd name="T25" fmla="*/ 128 h 210"/>
                <a:gd name="T26" fmla="*/ 83 w 299"/>
                <a:gd name="T27" fmla="*/ 184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9" h="210">
                  <a:moveTo>
                    <a:pt x="214" y="6"/>
                  </a:moveTo>
                  <a:cubicBezTo>
                    <a:pt x="41" y="82"/>
                    <a:pt x="41" y="82"/>
                    <a:pt x="41" y="82"/>
                  </a:cubicBezTo>
                  <a:cubicBezTo>
                    <a:pt x="13" y="95"/>
                    <a:pt x="0" y="131"/>
                    <a:pt x="13" y="163"/>
                  </a:cubicBezTo>
                  <a:cubicBezTo>
                    <a:pt x="26" y="194"/>
                    <a:pt x="60" y="210"/>
                    <a:pt x="89" y="197"/>
                  </a:cubicBezTo>
                  <a:cubicBezTo>
                    <a:pt x="261" y="121"/>
                    <a:pt x="261" y="121"/>
                    <a:pt x="261" y="121"/>
                  </a:cubicBezTo>
                  <a:cubicBezTo>
                    <a:pt x="269" y="117"/>
                    <a:pt x="276" y="112"/>
                    <a:pt x="282" y="105"/>
                  </a:cubicBezTo>
                  <a:cubicBezTo>
                    <a:pt x="295" y="88"/>
                    <a:pt x="299" y="63"/>
                    <a:pt x="289" y="40"/>
                  </a:cubicBezTo>
                  <a:cubicBezTo>
                    <a:pt x="282" y="22"/>
                    <a:pt x="267" y="9"/>
                    <a:pt x="250" y="4"/>
                  </a:cubicBezTo>
                  <a:cubicBezTo>
                    <a:pt x="239" y="0"/>
                    <a:pt x="226" y="0"/>
                    <a:pt x="214" y="6"/>
                  </a:cubicBezTo>
                  <a:close/>
                  <a:moveTo>
                    <a:pt x="83" y="184"/>
                  </a:moveTo>
                  <a:cubicBezTo>
                    <a:pt x="68" y="193"/>
                    <a:pt x="45" y="184"/>
                    <a:pt x="32" y="163"/>
                  </a:cubicBezTo>
                  <a:cubicBezTo>
                    <a:pt x="18" y="142"/>
                    <a:pt x="18" y="117"/>
                    <a:pt x="33" y="107"/>
                  </a:cubicBezTo>
                  <a:cubicBezTo>
                    <a:pt x="47" y="98"/>
                    <a:pt x="70" y="108"/>
                    <a:pt x="84" y="128"/>
                  </a:cubicBezTo>
                  <a:cubicBezTo>
                    <a:pt x="98" y="149"/>
                    <a:pt x="97" y="174"/>
                    <a:pt x="83" y="184"/>
                  </a:cubicBezTo>
                  <a:close/>
                </a:path>
              </a:pathLst>
            </a:custGeom>
            <a:solidFill>
              <a:srgbClr val="FCD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9"/>
            <p:cNvSpPr>
              <a:spLocks/>
            </p:cNvSpPr>
            <p:nvPr/>
          </p:nvSpPr>
          <p:spPr bwMode="auto">
            <a:xfrm>
              <a:off x="6893" y="1204"/>
              <a:ext cx="190" cy="224"/>
            </a:xfrm>
            <a:custGeom>
              <a:avLst/>
              <a:gdLst>
                <a:gd name="T0" fmla="*/ 15 w 80"/>
                <a:gd name="T1" fmla="*/ 9 h 95"/>
                <a:gd name="T2" fmla="*/ 14 w 80"/>
                <a:gd name="T3" fmla="*/ 65 h 95"/>
                <a:gd name="T4" fmla="*/ 65 w 80"/>
                <a:gd name="T5" fmla="*/ 86 h 95"/>
                <a:gd name="T6" fmla="*/ 66 w 80"/>
                <a:gd name="T7" fmla="*/ 30 h 95"/>
                <a:gd name="T8" fmla="*/ 15 w 80"/>
                <a:gd name="T9" fmla="*/ 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95">
                  <a:moveTo>
                    <a:pt x="15" y="9"/>
                  </a:moveTo>
                  <a:cubicBezTo>
                    <a:pt x="0" y="19"/>
                    <a:pt x="0" y="44"/>
                    <a:pt x="14" y="65"/>
                  </a:cubicBezTo>
                  <a:cubicBezTo>
                    <a:pt x="27" y="86"/>
                    <a:pt x="50" y="95"/>
                    <a:pt x="65" y="86"/>
                  </a:cubicBezTo>
                  <a:cubicBezTo>
                    <a:pt x="79" y="76"/>
                    <a:pt x="80" y="51"/>
                    <a:pt x="66" y="30"/>
                  </a:cubicBezTo>
                  <a:cubicBezTo>
                    <a:pt x="52" y="10"/>
                    <a:pt x="29" y="0"/>
                    <a:pt x="15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0"/>
            <p:cNvSpPr>
              <a:spLocks/>
            </p:cNvSpPr>
            <p:nvPr/>
          </p:nvSpPr>
          <p:spPr bwMode="auto">
            <a:xfrm>
              <a:off x="5332" y="1312"/>
              <a:ext cx="153" cy="112"/>
            </a:xfrm>
            <a:custGeom>
              <a:avLst/>
              <a:gdLst>
                <a:gd name="T0" fmla="*/ 44 w 65"/>
                <a:gd name="T1" fmla="*/ 26 h 47"/>
                <a:gd name="T2" fmla="*/ 20 w 65"/>
                <a:gd name="T3" fmla="*/ 3 h 47"/>
                <a:gd name="T4" fmla="*/ 20 w 65"/>
                <a:gd name="T5" fmla="*/ 0 h 47"/>
                <a:gd name="T6" fmla="*/ 0 w 65"/>
                <a:gd name="T7" fmla="*/ 47 h 47"/>
                <a:gd name="T8" fmla="*/ 44 w 65"/>
                <a:gd name="T9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7">
                  <a:moveTo>
                    <a:pt x="44" y="26"/>
                  </a:moveTo>
                  <a:cubicBezTo>
                    <a:pt x="65" y="19"/>
                    <a:pt x="23" y="27"/>
                    <a:pt x="20" y="3"/>
                  </a:cubicBezTo>
                  <a:cubicBezTo>
                    <a:pt x="20" y="2"/>
                    <a:pt x="20" y="1"/>
                    <a:pt x="20" y="0"/>
                  </a:cubicBezTo>
                  <a:cubicBezTo>
                    <a:pt x="12" y="14"/>
                    <a:pt x="5" y="30"/>
                    <a:pt x="0" y="47"/>
                  </a:cubicBezTo>
                  <a:cubicBezTo>
                    <a:pt x="13" y="32"/>
                    <a:pt x="34" y="29"/>
                    <a:pt x="44" y="2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1"/>
            <p:cNvSpPr>
              <a:spLocks/>
            </p:cNvSpPr>
            <p:nvPr/>
          </p:nvSpPr>
          <p:spPr bwMode="auto">
            <a:xfrm>
              <a:off x="5296" y="1265"/>
              <a:ext cx="568" cy="788"/>
            </a:xfrm>
            <a:custGeom>
              <a:avLst/>
              <a:gdLst>
                <a:gd name="T0" fmla="*/ 74 w 240"/>
                <a:gd name="T1" fmla="*/ 297 h 333"/>
                <a:gd name="T2" fmla="*/ 131 w 240"/>
                <a:gd name="T3" fmla="*/ 251 h 333"/>
                <a:gd name="T4" fmla="*/ 202 w 240"/>
                <a:gd name="T5" fmla="*/ 251 h 333"/>
                <a:gd name="T6" fmla="*/ 222 w 240"/>
                <a:gd name="T7" fmla="*/ 254 h 333"/>
                <a:gd name="T8" fmla="*/ 223 w 240"/>
                <a:gd name="T9" fmla="*/ 247 h 333"/>
                <a:gd name="T10" fmla="*/ 101 w 240"/>
                <a:gd name="T11" fmla="*/ 246 h 333"/>
                <a:gd name="T12" fmla="*/ 44 w 240"/>
                <a:gd name="T13" fmla="*/ 200 h 333"/>
                <a:gd name="T14" fmla="*/ 101 w 240"/>
                <a:gd name="T15" fmla="*/ 154 h 333"/>
                <a:gd name="T16" fmla="*/ 231 w 240"/>
                <a:gd name="T17" fmla="*/ 155 h 333"/>
                <a:gd name="T18" fmla="*/ 232 w 240"/>
                <a:gd name="T19" fmla="*/ 150 h 333"/>
                <a:gd name="T20" fmla="*/ 66 w 240"/>
                <a:gd name="T21" fmla="*/ 150 h 333"/>
                <a:gd name="T22" fmla="*/ 14 w 240"/>
                <a:gd name="T23" fmla="*/ 104 h 333"/>
                <a:gd name="T24" fmla="*/ 66 w 240"/>
                <a:gd name="T25" fmla="*/ 58 h 333"/>
                <a:gd name="T26" fmla="*/ 240 w 240"/>
                <a:gd name="T27" fmla="*/ 59 h 333"/>
                <a:gd name="T28" fmla="*/ 240 w 240"/>
                <a:gd name="T29" fmla="*/ 54 h 333"/>
                <a:gd name="T30" fmla="*/ 99 w 240"/>
                <a:gd name="T31" fmla="*/ 53 h 333"/>
                <a:gd name="T32" fmla="*/ 46 w 240"/>
                <a:gd name="T33" fmla="*/ 7 h 333"/>
                <a:gd name="T34" fmla="*/ 47 w 240"/>
                <a:gd name="T35" fmla="*/ 0 h 333"/>
                <a:gd name="T36" fmla="*/ 36 w 240"/>
                <a:gd name="T37" fmla="*/ 3 h 333"/>
                <a:gd name="T38" fmla="*/ 35 w 240"/>
                <a:gd name="T39" fmla="*/ 20 h 333"/>
                <a:gd name="T40" fmla="*/ 35 w 240"/>
                <a:gd name="T41" fmla="*/ 23 h 333"/>
                <a:gd name="T42" fmla="*/ 59 w 240"/>
                <a:gd name="T43" fmla="*/ 46 h 333"/>
                <a:gd name="T44" fmla="*/ 15 w 240"/>
                <a:gd name="T45" fmla="*/ 67 h 333"/>
                <a:gd name="T46" fmla="*/ 5 w 240"/>
                <a:gd name="T47" fmla="*/ 120 h 333"/>
                <a:gd name="T48" fmla="*/ 5 w 240"/>
                <a:gd name="T49" fmla="*/ 123 h 333"/>
                <a:gd name="T50" fmla="*/ 51 w 240"/>
                <a:gd name="T51" fmla="*/ 161 h 333"/>
                <a:gd name="T52" fmla="*/ 35 w 240"/>
                <a:gd name="T53" fmla="*/ 220 h 333"/>
                <a:gd name="T54" fmla="*/ 51 w 240"/>
                <a:gd name="T55" fmla="*/ 246 h 333"/>
                <a:gd name="T56" fmla="*/ 82 w 240"/>
                <a:gd name="T57" fmla="*/ 258 h 333"/>
                <a:gd name="T58" fmla="*/ 63 w 240"/>
                <a:gd name="T59" fmla="*/ 310 h 333"/>
                <a:gd name="T60" fmla="*/ 96 w 240"/>
                <a:gd name="T61" fmla="*/ 333 h 333"/>
                <a:gd name="T62" fmla="*/ 74 w 240"/>
                <a:gd name="T63" fmla="*/ 297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0" h="333">
                  <a:moveTo>
                    <a:pt x="74" y="297"/>
                  </a:moveTo>
                  <a:cubicBezTo>
                    <a:pt x="74" y="271"/>
                    <a:pt x="100" y="251"/>
                    <a:pt x="131" y="251"/>
                  </a:cubicBezTo>
                  <a:cubicBezTo>
                    <a:pt x="202" y="251"/>
                    <a:pt x="202" y="251"/>
                    <a:pt x="202" y="251"/>
                  </a:cubicBezTo>
                  <a:cubicBezTo>
                    <a:pt x="209" y="251"/>
                    <a:pt x="216" y="252"/>
                    <a:pt x="222" y="254"/>
                  </a:cubicBezTo>
                  <a:cubicBezTo>
                    <a:pt x="222" y="252"/>
                    <a:pt x="223" y="249"/>
                    <a:pt x="223" y="247"/>
                  </a:cubicBezTo>
                  <a:cubicBezTo>
                    <a:pt x="101" y="246"/>
                    <a:pt x="101" y="246"/>
                    <a:pt x="101" y="246"/>
                  </a:cubicBezTo>
                  <a:cubicBezTo>
                    <a:pt x="70" y="246"/>
                    <a:pt x="44" y="225"/>
                    <a:pt x="44" y="200"/>
                  </a:cubicBezTo>
                  <a:cubicBezTo>
                    <a:pt x="44" y="175"/>
                    <a:pt x="70" y="154"/>
                    <a:pt x="101" y="154"/>
                  </a:cubicBezTo>
                  <a:cubicBezTo>
                    <a:pt x="231" y="155"/>
                    <a:pt x="231" y="155"/>
                    <a:pt x="231" y="155"/>
                  </a:cubicBezTo>
                  <a:cubicBezTo>
                    <a:pt x="231" y="153"/>
                    <a:pt x="231" y="152"/>
                    <a:pt x="232" y="150"/>
                  </a:cubicBezTo>
                  <a:cubicBezTo>
                    <a:pt x="66" y="150"/>
                    <a:pt x="66" y="150"/>
                    <a:pt x="66" y="150"/>
                  </a:cubicBezTo>
                  <a:cubicBezTo>
                    <a:pt x="37" y="150"/>
                    <a:pt x="14" y="129"/>
                    <a:pt x="14" y="104"/>
                  </a:cubicBezTo>
                  <a:cubicBezTo>
                    <a:pt x="14" y="78"/>
                    <a:pt x="38" y="58"/>
                    <a:pt x="66" y="58"/>
                  </a:cubicBezTo>
                  <a:cubicBezTo>
                    <a:pt x="240" y="59"/>
                    <a:pt x="240" y="59"/>
                    <a:pt x="240" y="59"/>
                  </a:cubicBezTo>
                  <a:cubicBezTo>
                    <a:pt x="240" y="57"/>
                    <a:pt x="240" y="55"/>
                    <a:pt x="240" y="54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70" y="53"/>
                    <a:pt x="46" y="32"/>
                    <a:pt x="46" y="7"/>
                  </a:cubicBezTo>
                  <a:cubicBezTo>
                    <a:pt x="46" y="5"/>
                    <a:pt x="46" y="2"/>
                    <a:pt x="47" y="0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5" y="8"/>
                    <a:pt x="34" y="14"/>
                    <a:pt x="35" y="20"/>
                  </a:cubicBezTo>
                  <a:cubicBezTo>
                    <a:pt x="35" y="21"/>
                    <a:pt x="35" y="22"/>
                    <a:pt x="35" y="23"/>
                  </a:cubicBezTo>
                  <a:cubicBezTo>
                    <a:pt x="38" y="47"/>
                    <a:pt x="80" y="39"/>
                    <a:pt x="59" y="46"/>
                  </a:cubicBezTo>
                  <a:cubicBezTo>
                    <a:pt x="49" y="49"/>
                    <a:pt x="28" y="52"/>
                    <a:pt x="15" y="67"/>
                  </a:cubicBezTo>
                  <a:cubicBezTo>
                    <a:pt x="6" y="78"/>
                    <a:pt x="0" y="94"/>
                    <a:pt x="5" y="120"/>
                  </a:cubicBezTo>
                  <a:cubicBezTo>
                    <a:pt x="5" y="121"/>
                    <a:pt x="5" y="122"/>
                    <a:pt x="5" y="123"/>
                  </a:cubicBezTo>
                  <a:cubicBezTo>
                    <a:pt x="10" y="146"/>
                    <a:pt x="50" y="161"/>
                    <a:pt x="51" y="161"/>
                  </a:cubicBezTo>
                  <a:cubicBezTo>
                    <a:pt x="32" y="172"/>
                    <a:pt x="29" y="201"/>
                    <a:pt x="35" y="220"/>
                  </a:cubicBezTo>
                  <a:cubicBezTo>
                    <a:pt x="39" y="229"/>
                    <a:pt x="43" y="240"/>
                    <a:pt x="51" y="246"/>
                  </a:cubicBezTo>
                  <a:cubicBezTo>
                    <a:pt x="53" y="248"/>
                    <a:pt x="80" y="261"/>
                    <a:pt x="82" y="258"/>
                  </a:cubicBezTo>
                  <a:cubicBezTo>
                    <a:pt x="74" y="271"/>
                    <a:pt x="58" y="280"/>
                    <a:pt x="63" y="310"/>
                  </a:cubicBezTo>
                  <a:cubicBezTo>
                    <a:pt x="66" y="327"/>
                    <a:pt x="80" y="332"/>
                    <a:pt x="96" y="333"/>
                  </a:cubicBezTo>
                  <a:cubicBezTo>
                    <a:pt x="83" y="324"/>
                    <a:pt x="74" y="311"/>
                    <a:pt x="74" y="297"/>
                  </a:cubicBezTo>
                  <a:close/>
                </a:path>
              </a:pathLst>
            </a:custGeom>
            <a:solidFill>
              <a:srgbClr val="F9B9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22"/>
            <p:cNvSpPr>
              <a:spLocks noChangeArrowheads="1"/>
            </p:cNvSpPr>
            <p:nvPr/>
          </p:nvSpPr>
          <p:spPr bwMode="auto">
            <a:xfrm>
              <a:off x="5369" y="1428"/>
              <a:ext cx="114" cy="16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3"/>
            <p:cNvSpPr>
              <a:spLocks/>
            </p:cNvSpPr>
            <p:nvPr/>
          </p:nvSpPr>
          <p:spPr bwMode="auto">
            <a:xfrm>
              <a:off x="5462" y="1239"/>
              <a:ext cx="111" cy="125"/>
            </a:xfrm>
            <a:custGeom>
              <a:avLst/>
              <a:gdLst>
                <a:gd name="T0" fmla="*/ 0 w 47"/>
                <a:gd name="T1" fmla="*/ 18 h 53"/>
                <a:gd name="T2" fmla="*/ 23 w 47"/>
                <a:gd name="T3" fmla="*/ 53 h 53"/>
                <a:gd name="T4" fmla="*/ 47 w 47"/>
                <a:gd name="T5" fmla="*/ 18 h 53"/>
                <a:gd name="T6" fmla="*/ 43 w 47"/>
                <a:gd name="T7" fmla="*/ 0 h 53"/>
                <a:gd name="T8" fmla="*/ 0 w 47"/>
                <a:gd name="T9" fmla="*/ 9 h 53"/>
                <a:gd name="T10" fmla="*/ 0 w 47"/>
                <a:gd name="T11" fmla="*/ 1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53">
                  <a:moveTo>
                    <a:pt x="0" y="18"/>
                  </a:moveTo>
                  <a:cubicBezTo>
                    <a:pt x="0" y="37"/>
                    <a:pt x="10" y="53"/>
                    <a:pt x="23" y="53"/>
                  </a:cubicBezTo>
                  <a:cubicBezTo>
                    <a:pt x="36" y="53"/>
                    <a:pt x="47" y="37"/>
                    <a:pt x="47" y="18"/>
                  </a:cubicBezTo>
                  <a:cubicBezTo>
                    <a:pt x="47" y="11"/>
                    <a:pt x="45" y="5"/>
                    <a:pt x="43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2"/>
                    <a:pt x="0" y="15"/>
                    <a:pt x="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4"/>
            <p:cNvSpPr>
              <a:spLocks/>
            </p:cNvSpPr>
            <p:nvPr/>
          </p:nvSpPr>
          <p:spPr bwMode="auto">
            <a:xfrm>
              <a:off x="5424" y="1663"/>
              <a:ext cx="111" cy="163"/>
            </a:xfrm>
            <a:custGeom>
              <a:avLst/>
              <a:gdLst>
                <a:gd name="T0" fmla="*/ 24 w 47"/>
                <a:gd name="T1" fmla="*/ 0 h 69"/>
                <a:gd name="T2" fmla="*/ 0 w 47"/>
                <a:gd name="T3" fmla="*/ 34 h 69"/>
                <a:gd name="T4" fmla="*/ 24 w 47"/>
                <a:gd name="T5" fmla="*/ 69 h 69"/>
                <a:gd name="T6" fmla="*/ 47 w 47"/>
                <a:gd name="T7" fmla="*/ 35 h 69"/>
                <a:gd name="T8" fmla="*/ 24 w 47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9">
                  <a:moveTo>
                    <a:pt x="24" y="0"/>
                  </a:moveTo>
                  <a:cubicBezTo>
                    <a:pt x="11" y="0"/>
                    <a:pt x="0" y="15"/>
                    <a:pt x="0" y="34"/>
                  </a:cubicBezTo>
                  <a:cubicBezTo>
                    <a:pt x="0" y="53"/>
                    <a:pt x="11" y="69"/>
                    <a:pt x="24" y="69"/>
                  </a:cubicBezTo>
                  <a:cubicBezTo>
                    <a:pt x="37" y="69"/>
                    <a:pt x="47" y="54"/>
                    <a:pt x="47" y="35"/>
                  </a:cubicBezTo>
                  <a:cubicBezTo>
                    <a:pt x="47" y="16"/>
                    <a:pt x="37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5"/>
            <p:cNvSpPr>
              <a:spLocks/>
            </p:cNvSpPr>
            <p:nvPr/>
          </p:nvSpPr>
          <p:spPr bwMode="auto">
            <a:xfrm>
              <a:off x="5504" y="1885"/>
              <a:ext cx="90" cy="154"/>
            </a:xfrm>
            <a:custGeom>
              <a:avLst/>
              <a:gdLst>
                <a:gd name="T0" fmla="*/ 19 w 38"/>
                <a:gd name="T1" fmla="*/ 65 h 65"/>
                <a:gd name="T2" fmla="*/ 38 w 38"/>
                <a:gd name="T3" fmla="*/ 32 h 65"/>
                <a:gd name="T4" fmla="*/ 19 w 38"/>
                <a:gd name="T5" fmla="*/ 0 h 65"/>
                <a:gd name="T6" fmla="*/ 0 w 38"/>
                <a:gd name="T7" fmla="*/ 32 h 65"/>
                <a:gd name="T8" fmla="*/ 19 w 38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5">
                  <a:moveTo>
                    <a:pt x="19" y="65"/>
                  </a:moveTo>
                  <a:cubicBezTo>
                    <a:pt x="29" y="65"/>
                    <a:pt x="38" y="50"/>
                    <a:pt x="38" y="32"/>
                  </a:cubicBezTo>
                  <a:cubicBezTo>
                    <a:pt x="38" y="15"/>
                    <a:pt x="30" y="0"/>
                    <a:pt x="19" y="0"/>
                  </a:cubicBezTo>
                  <a:cubicBezTo>
                    <a:pt x="9" y="0"/>
                    <a:pt x="0" y="15"/>
                    <a:pt x="0" y="32"/>
                  </a:cubicBezTo>
                  <a:cubicBezTo>
                    <a:pt x="0" y="50"/>
                    <a:pt x="9" y="65"/>
                    <a:pt x="19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6"/>
            <p:cNvSpPr>
              <a:spLocks/>
            </p:cNvSpPr>
            <p:nvPr/>
          </p:nvSpPr>
          <p:spPr bwMode="auto">
            <a:xfrm>
              <a:off x="4792" y="1308"/>
              <a:ext cx="149" cy="721"/>
            </a:xfrm>
            <a:custGeom>
              <a:avLst/>
              <a:gdLst>
                <a:gd name="T0" fmla="*/ 149 w 149"/>
                <a:gd name="T1" fmla="*/ 0 h 721"/>
                <a:gd name="T2" fmla="*/ 0 w 149"/>
                <a:gd name="T3" fmla="*/ 0 h 721"/>
                <a:gd name="T4" fmla="*/ 0 w 149"/>
                <a:gd name="T5" fmla="*/ 721 h 721"/>
                <a:gd name="T6" fmla="*/ 144 w 149"/>
                <a:gd name="T7" fmla="*/ 721 h 721"/>
                <a:gd name="T8" fmla="*/ 144 w 149"/>
                <a:gd name="T9" fmla="*/ 672 h 721"/>
                <a:gd name="T10" fmla="*/ 149 w 149"/>
                <a:gd name="T11" fmla="*/ 49 h 721"/>
                <a:gd name="T12" fmla="*/ 149 w 149"/>
                <a:gd name="T13" fmla="*/ 0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721">
                  <a:moveTo>
                    <a:pt x="149" y="0"/>
                  </a:moveTo>
                  <a:lnTo>
                    <a:pt x="0" y="0"/>
                  </a:lnTo>
                  <a:lnTo>
                    <a:pt x="0" y="721"/>
                  </a:lnTo>
                  <a:lnTo>
                    <a:pt x="144" y="721"/>
                  </a:lnTo>
                  <a:lnTo>
                    <a:pt x="144" y="672"/>
                  </a:lnTo>
                  <a:lnTo>
                    <a:pt x="149" y="49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7"/>
            <p:cNvSpPr>
              <a:spLocks/>
            </p:cNvSpPr>
            <p:nvPr/>
          </p:nvSpPr>
          <p:spPr bwMode="auto">
            <a:xfrm>
              <a:off x="5429" y="1121"/>
              <a:ext cx="279" cy="144"/>
            </a:xfrm>
            <a:custGeom>
              <a:avLst/>
              <a:gdLst>
                <a:gd name="T0" fmla="*/ 86 w 118"/>
                <a:gd name="T1" fmla="*/ 37 h 61"/>
                <a:gd name="T2" fmla="*/ 0 w 118"/>
                <a:gd name="T3" fmla="*/ 59 h 61"/>
                <a:gd name="T4" fmla="*/ 11 w 118"/>
                <a:gd name="T5" fmla="*/ 60 h 61"/>
                <a:gd name="T6" fmla="*/ 14 w 118"/>
                <a:gd name="T7" fmla="*/ 59 h 61"/>
                <a:gd name="T8" fmla="*/ 57 w 118"/>
                <a:gd name="T9" fmla="*/ 50 h 61"/>
                <a:gd name="T10" fmla="*/ 100 w 118"/>
                <a:gd name="T11" fmla="*/ 40 h 61"/>
                <a:gd name="T12" fmla="*/ 115 w 118"/>
                <a:gd name="T13" fmla="*/ 23 h 61"/>
                <a:gd name="T14" fmla="*/ 116 w 118"/>
                <a:gd name="T15" fmla="*/ 0 h 61"/>
                <a:gd name="T16" fmla="*/ 86 w 118"/>
                <a:gd name="T17" fmla="*/ 3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61">
                  <a:moveTo>
                    <a:pt x="86" y="37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4" y="60"/>
                    <a:pt x="8" y="61"/>
                    <a:pt x="11" y="60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100" y="40"/>
                    <a:pt x="100" y="40"/>
                    <a:pt x="100" y="40"/>
                  </a:cubicBezTo>
                  <a:cubicBezTo>
                    <a:pt x="108" y="38"/>
                    <a:pt x="113" y="32"/>
                    <a:pt x="115" y="23"/>
                  </a:cubicBezTo>
                  <a:cubicBezTo>
                    <a:pt x="117" y="16"/>
                    <a:pt x="118" y="9"/>
                    <a:pt x="116" y="0"/>
                  </a:cubicBezTo>
                  <a:cubicBezTo>
                    <a:pt x="114" y="18"/>
                    <a:pt x="103" y="33"/>
                    <a:pt x="86" y="37"/>
                  </a:cubicBezTo>
                  <a:close/>
                </a:path>
              </a:pathLst>
            </a:custGeom>
            <a:solidFill>
              <a:srgbClr val="C8A5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8"/>
            <p:cNvSpPr>
              <a:spLocks/>
            </p:cNvSpPr>
            <p:nvPr/>
          </p:nvSpPr>
          <p:spPr bwMode="auto">
            <a:xfrm>
              <a:off x="5559" y="1017"/>
              <a:ext cx="120" cy="168"/>
            </a:xfrm>
            <a:custGeom>
              <a:avLst/>
              <a:gdLst>
                <a:gd name="T0" fmla="*/ 49 w 51"/>
                <a:gd name="T1" fmla="*/ 34 h 71"/>
                <a:gd name="T2" fmla="*/ 22 w 51"/>
                <a:gd name="T3" fmla="*/ 1 h 71"/>
                <a:gd name="T4" fmla="*/ 2 w 51"/>
                <a:gd name="T5" fmla="*/ 38 h 71"/>
                <a:gd name="T6" fmla="*/ 28 w 51"/>
                <a:gd name="T7" fmla="*/ 70 h 71"/>
                <a:gd name="T8" fmla="*/ 49 w 51"/>
                <a:gd name="T9" fmla="*/ 3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71">
                  <a:moveTo>
                    <a:pt x="49" y="34"/>
                  </a:moveTo>
                  <a:cubicBezTo>
                    <a:pt x="47" y="15"/>
                    <a:pt x="35" y="0"/>
                    <a:pt x="22" y="1"/>
                  </a:cubicBezTo>
                  <a:cubicBezTo>
                    <a:pt x="9" y="2"/>
                    <a:pt x="0" y="19"/>
                    <a:pt x="2" y="38"/>
                  </a:cubicBezTo>
                  <a:cubicBezTo>
                    <a:pt x="4" y="57"/>
                    <a:pt x="15" y="71"/>
                    <a:pt x="28" y="70"/>
                  </a:cubicBezTo>
                  <a:cubicBezTo>
                    <a:pt x="41" y="69"/>
                    <a:pt x="51" y="52"/>
                    <a:pt x="49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9"/>
            <p:cNvSpPr>
              <a:spLocks noEditPoints="1"/>
            </p:cNvSpPr>
            <p:nvPr/>
          </p:nvSpPr>
          <p:spPr bwMode="auto">
            <a:xfrm>
              <a:off x="3845" y="1284"/>
              <a:ext cx="947" cy="767"/>
            </a:xfrm>
            <a:custGeom>
              <a:avLst/>
              <a:gdLst>
                <a:gd name="T0" fmla="*/ 400 w 400"/>
                <a:gd name="T1" fmla="*/ 10 h 324"/>
                <a:gd name="T2" fmla="*/ 400 w 400"/>
                <a:gd name="T3" fmla="*/ 0 h 324"/>
                <a:gd name="T4" fmla="*/ 0 w 400"/>
                <a:gd name="T5" fmla="*/ 0 h 324"/>
                <a:gd name="T6" fmla="*/ 0 w 400"/>
                <a:gd name="T7" fmla="*/ 324 h 324"/>
                <a:gd name="T8" fmla="*/ 400 w 400"/>
                <a:gd name="T9" fmla="*/ 324 h 324"/>
                <a:gd name="T10" fmla="*/ 400 w 400"/>
                <a:gd name="T11" fmla="*/ 315 h 324"/>
                <a:gd name="T12" fmla="*/ 400 w 400"/>
                <a:gd name="T13" fmla="*/ 10 h 324"/>
                <a:gd name="T14" fmla="*/ 297 w 400"/>
                <a:gd name="T15" fmla="*/ 292 h 324"/>
                <a:gd name="T16" fmla="*/ 308 w 400"/>
                <a:gd name="T17" fmla="*/ 258 h 324"/>
                <a:gd name="T18" fmla="*/ 343 w 400"/>
                <a:gd name="T19" fmla="*/ 268 h 324"/>
                <a:gd name="T20" fmla="*/ 332 w 400"/>
                <a:gd name="T21" fmla="*/ 303 h 324"/>
                <a:gd name="T22" fmla="*/ 297 w 400"/>
                <a:gd name="T23" fmla="*/ 29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324">
                  <a:moveTo>
                    <a:pt x="400" y="10"/>
                  </a:moveTo>
                  <a:cubicBezTo>
                    <a:pt x="400" y="0"/>
                    <a:pt x="400" y="0"/>
                    <a:pt x="4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400" y="324"/>
                    <a:pt x="400" y="324"/>
                    <a:pt x="400" y="324"/>
                  </a:cubicBezTo>
                  <a:cubicBezTo>
                    <a:pt x="400" y="315"/>
                    <a:pt x="400" y="315"/>
                    <a:pt x="400" y="315"/>
                  </a:cubicBezTo>
                  <a:lnTo>
                    <a:pt x="400" y="10"/>
                  </a:lnTo>
                  <a:close/>
                  <a:moveTo>
                    <a:pt x="297" y="292"/>
                  </a:moveTo>
                  <a:cubicBezTo>
                    <a:pt x="291" y="280"/>
                    <a:pt x="296" y="264"/>
                    <a:pt x="308" y="258"/>
                  </a:cubicBezTo>
                  <a:cubicBezTo>
                    <a:pt x="321" y="251"/>
                    <a:pt x="336" y="256"/>
                    <a:pt x="343" y="268"/>
                  </a:cubicBezTo>
                  <a:cubicBezTo>
                    <a:pt x="349" y="281"/>
                    <a:pt x="345" y="297"/>
                    <a:pt x="332" y="303"/>
                  </a:cubicBezTo>
                  <a:cubicBezTo>
                    <a:pt x="319" y="310"/>
                    <a:pt x="304" y="305"/>
                    <a:pt x="297" y="292"/>
                  </a:cubicBezTo>
                  <a:close/>
                </a:path>
              </a:pathLst>
            </a:custGeom>
            <a:solidFill>
              <a:srgbClr val="38BE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0"/>
            <p:cNvSpPr>
              <a:spLocks/>
            </p:cNvSpPr>
            <p:nvPr/>
          </p:nvSpPr>
          <p:spPr bwMode="auto">
            <a:xfrm>
              <a:off x="4534" y="1878"/>
              <a:ext cx="137" cy="140"/>
            </a:xfrm>
            <a:custGeom>
              <a:avLst/>
              <a:gdLst>
                <a:gd name="T0" fmla="*/ 41 w 58"/>
                <a:gd name="T1" fmla="*/ 52 h 59"/>
                <a:gd name="T2" fmla="*/ 52 w 58"/>
                <a:gd name="T3" fmla="*/ 17 h 59"/>
                <a:gd name="T4" fmla="*/ 17 w 58"/>
                <a:gd name="T5" fmla="*/ 7 h 59"/>
                <a:gd name="T6" fmla="*/ 6 w 58"/>
                <a:gd name="T7" fmla="*/ 41 h 59"/>
                <a:gd name="T8" fmla="*/ 41 w 58"/>
                <a:gd name="T9" fmla="*/ 5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9">
                  <a:moveTo>
                    <a:pt x="41" y="52"/>
                  </a:moveTo>
                  <a:cubicBezTo>
                    <a:pt x="54" y="46"/>
                    <a:pt x="58" y="30"/>
                    <a:pt x="52" y="17"/>
                  </a:cubicBezTo>
                  <a:cubicBezTo>
                    <a:pt x="45" y="5"/>
                    <a:pt x="30" y="0"/>
                    <a:pt x="17" y="7"/>
                  </a:cubicBezTo>
                  <a:cubicBezTo>
                    <a:pt x="5" y="13"/>
                    <a:pt x="0" y="29"/>
                    <a:pt x="6" y="41"/>
                  </a:cubicBezTo>
                  <a:cubicBezTo>
                    <a:pt x="13" y="54"/>
                    <a:pt x="28" y="59"/>
                    <a:pt x="41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1"/>
            <p:cNvSpPr>
              <a:spLocks noEditPoints="1"/>
            </p:cNvSpPr>
            <p:nvPr/>
          </p:nvSpPr>
          <p:spPr bwMode="auto">
            <a:xfrm>
              <a:off x="4764" y="2212"/>
              <a:ext cx="1966" cy="1789"/>
            </a:xfrm>
            <a:custGeom>
              <a:avLst/>
              <a:gdLst>
                <a:gd name="T0" fmla="*/ 726 w 831"/>
                <a:gd name="T1" fmla="*/ 101 h 756"/>
                <a:gd name="T2" fmla="*/ 774 w 831"/>
                <a:gd name="T3" fmla="*/ 210 h 756"/>
                <a:gd name="T4" fmla="*/ 831 w 831"/>
                <a:gd name="T5" fmla="*/ 210 h 756"/>
                <a:gd name="T6" fmla="*/ 769 w 831"/>
                <a:gd name="T7" fmla="*/ 65 h 756"/>
                <a:gd name="T8" fmla="*/ 681 w 831"/>
                <a:gd name="T9" fmla="*/ 10 h 756"/>
                <a:gd name="T10" fmla="*/ 611 w 831"/>
                <a:gd name="T11" fmla="*/ 1 h 756"/>
                <a:gd name="T12" fmla="*/ 542 w 831"/>
                <a:gd name="T13" fmla="*/ 11 h 756"/>
                <a:gd name="T14" fmla="*/ 522 w 831"/>
                <a:gd name="T15" fmla="*/ 18 h 756"/>
                <a:gd name="T16" fmla="*/ 406 w 831"/>
                <a:gd name="T17" fmla="*/ 225 h 756"/>
                <a:gd name="T18" fmla="*/ 400 w 831"/>
                <a:gd name="T19" fmla="*/ 457 h 756"/>
                <a:gd name="T20" fmla="*/ 378 w 831"/>
                <a:gd name="T21" fmla="*/ 638 h 756"/>
                <a:gd name="T22" fmla="*/ 377 w 831"/>
                <a:gd name="T23" fmla="*/ 638 h 756"/>
                <a:gd name="T24" fmla="*/ 334 w 831"/>
                <a:gd name="T25" fmla="*/ 682 h 756"/>
                <a:gd name="T26" fmla="*/ 244 w 831"/>
                <a:gd name="T27" fmla="*/ 680 h 756"/>
                <a:gd name="T28" fmla="*/ 172 w 831"/>
                <a:gd name="T29" fmla="*/ 533 h 756"/>
                <a:gd name="T30" fmla="*/ 170 w 831"/>
                <a:gd name="T31" fmla="*/ 481 h 756"/>
                <a:gd name="T32" fmla="*/ 193 w 831"/>
                <a:gd name="T33" fmla="*/ 481 h 756"/>
                <a:gd name="T34" fmla="*/ 193 w 831"/>
                <a:gd name="T35" fmla="*/ 408 h 756"/>
                <a:gd name="T36" fmla="*/ 288 w 831"/>
                <a:gd name="T37" fmla="*/ 306 h 756"/>
                <a:gd name="T38" fmla="*/ 292 w 831"/>
                <a:gd name="T39" fmla="*/ 270 h 756"/>
                <a:gd name="T40" fmla="*/ 292 w 831"/>
                <a:gd name="T41" fmla="*/ 255 h 756"/>
                <a:gd name="T42" fmla="*/ 146 w 831"/>
                <a:gd name="T43" fmla="*/ 123 h 756"/>
                <a:gd name="T44" fmla="*/ 0 w 831"/>
                <a:gd name="T45" fmla="*/ 270 h 756"/>
                <a:gd name="T46" fmla="*/ 99 w 831"/>
                <a:gd name="T47" fmla="*/ 408 h 756"/>
                <a:gd name="T48" fmla="*/ 99 w 831"/>
                <a:gd name="T49" fmla="*/ 481 h 756"/>
                <a:gd name="T50" fmla="*/ 114 w 831"/>
                <a:gd name="T51" fmla="*/ 481 h 756"/>
                <a:gd name="T52" fmla="*/ 230 w 831"/>
                <a:gd name="T53" fmla="*/ 735 h 756"/>
                <a:gd name="T54" fmla="*/ 381 w 831"/>
                <a:gd name="T55" fmla="*/ 721 h 756"/>
                <a:gd name="T56" fmla="*/ 422 w 831"/>
                <a:gd name="T57" fmla="*/ 676 h 756"/>
                <a:gd name="T58" fmla="*/ 425 w 831"/>
                <a:gd name="T59" fmla="*/ 670 h 756"/>
                <a:gd name="T60" fmla="*/ 457 w 831"/>
                <a:gd name="T61" fmla="*/ 462 h 756"/>
                <a:gd name="T62" fmla="*/ 461 w 831"/>
                <a:gd name="T63" fmla="*/ 262 h 756"/>
                <a:gd name="T64" fmla="*/ 525 w 831"/>
                <a:gd name="T65" fmla="*/ 79 h 756"/>
                <a:gd name="T66" fmla="*/ 526 w 831"/>
                <a:gd name="T67" fmla="*/ 78 h 756"/>
                <a:gd name="T68" fmla="*/ 589 w 831"/>
                <a:gd name="T69" fmla="*/ 59 h 756"/>
                <a:gd name="T70" fmla="*/ 644 w 831"/>
                <a:gd name="T71" fmla="*/ 60 h 756"/>
                <a:gd name="T72" fmla="*/ 681 w 831"/>
                <a:gd name="T73" fmla="*/ 69 h 756"/>
                <a:gd name="T74" fmla="*/ 726 w 831"/>
                <a:gd name="T75" fmla="*/ 101 h 756"/>
                <a:gd name="T76" fmla="*/ 30 w 831"/>
                <a:gd name="T77" fmla="*/ 270 h 756"/>
                <a:gd name="T78" fmla="*/ 100 w 831"/>
                <a:gd name="T79" fmla="*/ 163 h 756"/>
                <a:gd name="T80" fmla="*/ 99 w 831"/>
                <a:gd name="T81" fmla="*/ 161 h 756"/>
                <a:gd name="T82" fmla="*/ 146 w 831"/>
                <a:gd name="T83" fmla="*/ 151 h 756"/>
                <a:gd name="T84" fmla="*/ 263 w 831"/>
                <a:gd name="T85" fmla="*/ 268 h 756"/>
                <a:gd name="T86" fmla="*/ 263 w 831"/>
                <a:gd name="T87" fmla="*/ 268 h 756"/>
                <a:gd name="T88" fmla="*/ 263 w 831"/>
                <a:gd name="T89" fmla="*/ 270 h 756"/>
                <a:gd name="T90" fmla="*/ 146 w 831"/>
                <a:gd name="T91" fmla="*/ 386 h 756"/>
                <a:gd name="T92" fmla="*/ 30 w 831"/>
                <a:gd name="T93" fmla="*/ 270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31" h="756">
                  <a:moveTo>
                    <a:pt x="726" y="101"/>
                  </a:moveTo>
                  <a:cubicBezTo>
                    <a:pt x="753" y="130"/>
                    <a:pt x="767" y="169"/>
                    <a:pt x="774" y="210"/>
                  </a:cubicBezTo>
                  <a:cubicBezTo>
                    <a:pt x="831" y="210"/>
                    <a:pt x="831" y="210"/>
                    <a:pt x="831" y="210"/>
                  </a:cubicBezTo>
                  <a:cubicBezTo>
                    <a:pt x="822" y="157"/>
                    <a:pt x="804" y="106"/>
                    <a:pt x="769" y="65"/>
                  </a:cubicBezTo>
                  <a:cubicBezTo>
                    <a:pt x="746" y="37"/>
                    <a:pt x="715" y="19"/>
                    <a:pt x="681" y="10"/>
                  </a:cubicBezTo>
                  <a:cubicBezTo>
                    <a:pt x="658" y="3"/>
                    <a:pt x="635" y="0"/>
                    <a:pt x="611" y="1"/>
                  </a:cubicBezTo>
                  <a:cubicBezTo>
                    <a:pt x="587" y="1"/>
                    <a:pt x="564" y="5"/>
                    <a:pt x="542" y="11"/>
                  </a:cubicBezTo>
                  <a:cubicBezTo>
                    <a:pt x="535" y="13"/>
                    <a:pt x="528" y="15"/>
                    <a:pt x="522" y="18"/>
                  </a:cubicBezTo>
                  <a:cubicBezTo>
                    <a:pt x="435" y="50"/>
                    <a:pt x="413" y="141"/>
                    <a:pt x="406" y="225"/>
                  </a:cubicBezTo>
                  <a:cubicBezTo>
                    <a:pt x="400" y="302"/>
                    <a:pt x="400" y="380"/>
                    <a:pt x="400" y="457"/>
                  </a:cubicBezTo>
                  <a:cubicBezTo>
                    <a:pt x="401" y="516"/>
                    <a:pt x="403" y="583"/>
                    <a:pt x="378" y="638"/>
                  </a:cubicBezTo>
                  <a:cubicBezTo>
                    <a:pt x="378" y="638"/>
                    <a:pt x="377" y="638"/>
                    <a:pt x="377" y="638"/>
                  </a:cubicBezTo>
                  <a:cubicBezTo>
                    <a:pt x="368" y="659"/>
                    <a:pt x="352" y="674"/>
                    <a:pt x="334" y="682"/>
                  </a:cubicBezTo>
                  <a:cubicBezTo>
                    <a:pt x="308" y="695"/>
                    <a:pt x="275" y="694"/>
                    <a:pt x="244" y="680"/>
                  </a:cubicBezTo>
                  <a:cubicBezTo>
                    <a:pt x="188" y="655"/>
                    <a:pt x="176" y="587"/>
                    <a:pt x="172" y="533"/>
                  </a:cubicBezTo>
                  <a:cubicBezTo>
                    <a:pt x="171" y="516"/>
                    <a:pt x="170" y="498"/>
                    <a:pt x="170" y="481"/>
                  </a:cubicBezTo>
                  <a:cubicBezTo>
                    <a:pt x="193" y="481"/>
                    <a:pt x="193" y="481"/>
                    <a:pt x="193" y="481"/>
                  </a:cubicBezTo>
                  <a:cubicBezTo>
                    <a:pt x="193" y="408"/>
                    <a:pt x="193" y="408"/>
                    <a:pt x="193" y="408"/>
                  </a:cubicBezTo>
                  <a:cubicBezTo>
                    <a:pt x="240" y="392"/>
                    <a:pt x="276" y="354"/>
                    <a:pt x="288" y="306"/>
                  </a:cubicBezTo>
                  <a:cubicBezTo>
                    <a:pt x="291" y="294"/>
                    <a:pt x="292" y="282"/>
                    <a:pt x="292" y="270"/>
                  </a:cubicBezTo>
                  <a:cubicBezTo>
                    <a:pt x="292" y="265"/>
                    <a:pt x="292" y="260"/>
                    <a:pt x="292" y="255"/>
                  </a:cubicBezTo>
                  <a:cubicBezTo>
                    <a:pt x="284" y="181"/>
                    <a:pt x="222" y="123"/>
                    <a:pt x="146" y="123"/>
                  </a:cubicBezTo>
                  <a:cubicBezTo>
                    <a:pt x="65" y="123"/>
                    <a:pt x="0" y="189"/>
                    <a:pt x="0" y="270"/>
                  </a:cubicBezTo>
                  <a:cubicBezTo>
                    <a:pt x="0" y="334"/>
                    <a:pt x="41" y="388"/>
                    <a:pt x="99" y="408"/>
                  </a:cubicBezTo>
                  <a:cubicBezTo>
                    <a:pt x="99" y="481"/>
                    <a:pt x="99" y="481"/>
                    <a:pt x="99" y="481"/>
                  </a:cubicBezTo>
                  <a:cubicBezTo>
                    <a:pt x="114" y="481"/>
                    <a:pt x="114" y="481"/>
                    <a:pt x="114" y="481"/>
                  </a:cubicBezTo>
                  <a:cubicBezTo>
                    <a:pt x="112" y="586"/>
                    <a:pt x="127" y="693"/>
                    <a:pt x="230" y="735"/>
                  </a:cubicBezTo>
                  <a:cubicBezTo>
                    <a:pt x="281" y="756"/>
                    <a:pt x="338" y="751"/>
                    <a:pt x="381" y="721"/>
                  </a:cubicBezTo>
                  <a:cubicBezTo>
                    <a:pt x="397" y="710"/>
                    <a:pt x="411" y="695"/>
                    <a:pt x="422" y="676"/>
                  </a:cubicBezTo>
                  <a:cubicBezTo>
                    <a:pt x="423" y="674"/>
                    <a:pt x="424" y="672"/>
                    <a:pt x="425" y="670"/>
                  </a:cubicBezTo>
                  <a:cubicBezTo>
                    <a:pt x="458" y="608"/>
                    <a:pt x="457" y="530"/>
                    <a:pt x="457" y="462"/>
                  </a:cubicBezTo>
                  <a:cubicBezTo>
                    <a:pt x="457" y="395"/>
                    <a:pt x="458" y="329"/>
                    <a:pt x="461" y="262"/>
                  </a:cubicBezTo>
                  <a:cubicBezTo>
                    <a:pt x="463" y="200"/>
                    <a:pt x="466" y="116"/>
                    <a:pt x="525" y="79"/>
                  </a:cubicBezTo>
                  <a:cubicBezTo>
                    <a:pt x="525" y="78"/>
                    <a:pt x="526" y="78"/>
                    <a:pt x="526" y="78"/>
                  </a:cubicBezTo>
                  <a:cubicBezTo>
                    <a:pt x="544" y="67"/>
                    <a:pt x="567" y="61"/>
                    <a:pt x="589" y="59"/>
                  </a:cubicBezTo>
                  <a:cubicBezTo>
                    <a:pt x="608" y="57"/>
                    <a:pt x="627" y="58"/>
                    <a:pt x="644" y="60"/>
                  </a:cubicBezTo>
                  <a:cubicBezTo>
                    <a:pt x="657" y="61"/>
                    <a:pt x="669" y="64"/>
                    <a:pt x="681" y="69"/>
                  </a:cubicBezTo>
                  <a:cubicBezTo>
                    <a:pt x="698" y="77"/>
                    <a:pt x="713" y="88"/>
                    <a:pt x="726" y="101"/>
                  </a:cubicBezTo>
                  <a:close/>
                  <a:moveTo>
                    <a:pt x="30" y="270"/>
                  </a:moveTo>
                  <a:cubicBezTo>
                    <a:pt x="30" y="222"/>
                    <a:pt x="59" y="181"/>
                    <a:pt x="100" y="163"/>
                  </a:cubicBezTo>
                  <a:cubicBezTo>
                    <a:pt x="99" y="161"/>
                    <a:pt x="99" y="161"/>
                    <a:pt x="99" y="161"/>
                  </a:cubicBezTo>
                  <a:cubicBezTo>
                    <a:pt x="113" y="155"/>
                    <a:pt x="129" y="151"/>
                    <a:pt x="146" y="151"/>
                  </a:cubicBezTo>
                  <a:cubicBezTo>
                    <a:pt x="210" y="151"/>
                    <a:pt x="263" y="203"/>
                    <a:pt x="263" y="268"/>
                  </a:cubicBezTo>
                  <a:cubicBezTo>
                    <a:pt x="263" y="268"/>
                    <a:pt x="263" y="268"/>
                    <a:pt x="263" y="268"/>
                  </a:cubicBezTo>
                  <a:cubicBezTo>
                    <a:pt x="263" y="269"/>
                    <a:pt x="263" y="269"/>
                    <a:pt x="263" y="270"/>
                  </a:cubicBezTo>
                  <a:cubicBezTo>
                    <a:pt x="263" y="334"/>
                    <a:pt x="210" y="386"/>
                    <a:pt x="146" y="386"/>
                  </a:cubicBezTo>
                  <a:cubicBezTo>
                    <a:pt x="82" y="386"/>
                    <a:pt x="30" y="334"/>
                    <a:pt x="30" y="27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2"/>
            <p:cNvSpPr>
              <a:spLocks noEditPoints="1"/>
            </p:cNvSpPr>
            <p:nvPr/>
          </p:nvSpPr>
          <p:spPr bwMode="auto">
            <a:xfrm>
              <a:off x="4835" y="2597"/>
              <a:ext cx="551" cy="528"/>
            </a:xfrm>
            <a:custGeom>
              <a:avLst/>
              <a:gdLst>
                <a:gd name="T0" fmla="*/ 116 w 233"/>
                <a:gd name="T1" fmla="*/ 223 h 223"/>
                <a:gd name="T2" fmla="*/ 233 w 233"/>
                <a:gd name="T3" fmla="*/ 107 h 223"/>
                <a:gd name="T4" fmla="*/ 233 w 233"/>
                <a:gd name="T5" fmla="*/ 105 h 223"/>
                <a:gd name="T6" fmla="*/ 204 w 233"/>
                <a:gd name="T7" fmla="*/ 181 h 223"/>
                <a:gd name="T8" fmla="*/ 70 w 233"/>
                <a:gd name="T9" fmla="*/ 0 h 223"/>
                <a:gd name="T10" fmla="*/ 0 w 233"/>
                <a:gd name="T11" fmla="*/ 107 h 223"/>
                <a:gd name="T12" fmla="*/ 116 w 233"/>
                <a:gd name="T13" fmla="*/ 223 h 223"/>
                <a:gd name="T14" fmla="*/ 43 w 233"/>
                <a:gd name="T15" fmla="*/ 31 h 223"/>
                <a:gd name="T16" fmla="*/ 50 w 233"/>
                <a:gd name="T17" fmla="*/ 31 h 223"/>
                <a:gd name="T18" fmla="*/ 110 w 233"/>
                <a:gd name="T19" fmla="*/ 91 h 223"/>
                <a:gd name="T20" fmla="*/ 116 w 233"/>
                <a:gd name="T21" fmla="*/ 90 h 223"/>
                <a:gd name="T22" fmla="*/ 133 w 233"/>
                <a:gd name="T23" fmla="*/ 107 h 223"/>
                <a:gd name="T24" fmla="*/ 132 w 233"/>
                <a:gd name="T25" fmla="*/ 113 h 223"/>
                <a:gd name="T26" fmla="*/ 149 w 233"/>
                <a:gd name="T27" fmla="*/ 131 h 223"/>
                <a:gd name="T28" fmla="*/ 149 w 233"/>
                <a:gd name="T29" fmla="*/ 138 h 223"/>
                <a:gd name="T30" fmla="*/ 146 w 233"/>
                <a:gd name="T31" fmla="*/ 139 h 223"/>
                <a:gd name="T32" fmla="*/ 142 w 233"/>
                <a:gd name="T33" fmla="*/ 138 h 223"/>
                <a:gd name="T34" fmla="*/ 125 w 233"/>
                <a:gd name="T35" fmla="*/ 121 h 223"/>
                <a:gd name="T36" fmla="*/ 116 w 233"/>
                <a:gd name="T37" fmla="*/ 123 h 223"/>
                <a:gd name="T38" fmla="*/ 99 w 233"/>
                <a:gd name="T39" fmla="*/ 107 h 223"/>
                <a:gd name="T40" fmla="*/ 102 w 233"/>
                <a:gd name="T41" fmla="*/ 97 h 223"/>
                <a:gd name="T42" fmla="*/ 43 w 233"/>
                <a:gd name="T43" fmla="*/ 38 h 223"/>
                <a:gd name="T44" fmla="*/ 43 w 233"/>
                <a:gd name="T45" fmla="*/ 31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3" h="223">
                  <a:moveTo>
                    <a:pt x="116" y="223"/>
                  </a:moveTo>
                  <a:cubicBezTo>
                    <a:pt x="180" y="223"/>
                    <a:pt x="233" y="171"/>
                    <a:pt x="233" y="107"/>
                  </a:cubicBezTo>
                  <a:cubicBezTo>
                    <a:pt x="233" y="106"/>
                    <a:pt x="233" y="106"/>
                    <a:pt x="233" y="105"/>
                  </a:cubicBezTo>
                  <a:cubicBezTo>
                    <a:pt x="232" y="134"/>
                    <a:pt x="222" y="161"/>
                    <a:pt x="204" y="181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29" y="18"/>
                    <a:pt x="0" y="59"/>
                    <a:pt x="0" y="107"/>
                  </a:cubicBezTo>
                  <a:cubicBezTo>
                    <a:pt x="0" y="171"/>
                    <a:pt x="52" y="223"/>
                    <a:pt x="116" y="223"/>
                  </a:cubicBezTo>
                  <a:close/>
                  <a:moveTo>
                    <a:pt x="43" y="31"/>
                  </a:moveTo>
                  <a:cubicBezTo>
                    <a:pt x="45" y="29"/>
                    <a:pt x="48" y="29"/>
                    <a:pt x="50" y="31"/>
                  </a:cubicBezTo>
                  <a:cubicBezTo>
                    <a:pt x="110" y="91"/>
                    <a:pt x="110" y="91"/>
                    <a:pt x="110" y="91"/>
                  </a:cubicBezTo>
                  <a:cubicBezTo>
                    <a:pt x="112" y="90"/>
                    <a:pt x="114" y="90"/>
                    <a:pt x="116" y="90"/>
                  </a:cubicBezTo>
                  <a:cubicBezTo>
                    <a:pt x="125" y="90"/>
                    <a:pt x="133" y="97"/>
                    <a:pt x="133" y="107"/>
                  </a:cubicBezTo>
                  <a:cubicBezTo>
                    <a:pt x="133" y="109"/>
                    <a:pt x="132" y="111"/>
                    <a:pt x="132" y="113"/>
                  </a:cubicBezTo>
                  <a:cubicBezTo>
                    <a:pt x="149" y="131"/>
                    <a:pt x="149" y="131"/>
                    <a:pt x="149" y="131"/>
                  </a:cubicBezTo>
                  <a:cubicBezTo>
                    <a:pt x="151" y="133"/>
                    <a:pt x="151" y="136"/>
                    <a:pt x="149" y="138"/>
                  </a:cubicBezTo>
                  <a:cubicBezTo>
                    <a:pt x="148" y="138"/>
                    <a:pt x="147" y="139"/>
                    <a:pt x="146" y="139"/>
                  </a:cubicBezTo>
                  <a:cubicBezTo>
                    <a:pt x="145" y="139"/>
                    <a:pt x="143" y="138"/>
                    <a:pt x="142" y="138"/>
                  </a:cubicBezTo>
                  <a:cubicBezTo>
                    <a:pt x="125" y="121"/>
                    <a:pt x="125" y="121"/>
                    <a:pt x="125" y="121"/>
                  </a:cubicBezTo>
                  <a:cubicBezTo>
                    <a:pt x="123" y="122"/>
                    <a:pt x="120" y="123"/>
                    <a:pt x="116" y="123"/>
                  </a:cubicBezTo>
                  <a:cubicBezTo>
                    <a:pt x="107" y="123"/>
                    <a:pt x="99" y="116"/>
                    <a:pt x="99" y="107"/>
                  </a:cubicBezTo>
                  <a:cubicBezTo>
                    <a:pt x="99" y="103"/>
                    <a:pt x="100" y="100"/>
                    <a:pt x="102" y="97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1" y="36"/>
                    <a:pt x="41" y="33"/>
                    <a:pt x="43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3"/>
            <p:cNvSpPr>
              <a:spLocks/>
            </p:cNvSpPr>
            <p:nvPr/>
          </p:nvSpPr>
          <p:spPr bwMode="auto">
            <a:xfrm>
              <a:off x="4932" y="2666"/>
              <a:ext cx="260" cy="260"/>
            </a:xfrm>
            <a:custGeom>
              <a:avLst/>
              <a:gdLst>
                <a:gd name="T0" fmla="*/ 58 w 110"/>
                <a:gd name="T1" fmla="*/ 78 h 110"/>
                <a:gd name="T2" fmla="*/ 75 w 110"/>
                <a:gd name="T3" fmla="*/ 94 h 110"/>
                <a:gd name="T4" fmla="*/ 84 w 110"/>
                <a:gd name="T5" fmla="*/ 92 h 110"/>
                <a:gd name="T6" fmla="*/ 101 w 110"/>
                <a:gd name="T7" fmla="*/ 109 h 110"/>
                <a:gd name="T8" fmla="*/ 105 w 110"/>
                <a:gd name="T9" fmla="*/ 110 h 110"/>
                <a:gd name="T10" fmla="*/ 108 w 110"/>
                <a:gd name="T11" fmla="*/ 109 h 110"/>
                <a:gd name="T12" fmla="*/ 108 w 110"/>
                <a:gd name="T13" fmla="*/ 102 h 110"/>
                <a:gd name="T14" fmla="*/ 91 w 110"/>
                <a:gd name="T15" fmla="*/ 84 h 110"/>
                <a:gd name="T16" fmla="*/ 92 w 110"/>
                <a:gd name="T17" fmla="*/ 78 h 110"/>
                <a:gd name="T18" fmla="*/ 75 w 110"/>
                <a:gd name="T19" fmla="*/ 61 h 110"/>
                <a:gd name="T20" fmla="*/ 69 w 110"/>
                <a:gd name="T21" fmla="*/ 62 h 110"/>
                <a:gd name="T22" fmla="*/ 9 w 110"/>
                <a:gd name="T23" fmla="*/ 2 h 110"/>
                <a:gd name="T24" fmla="*/ 2 w 110"/>
                <a:gd name="T25" fmla="*/ 2 h 110"/>
                <a:gd name="T26" fmla="*/ 2 w 110"/>
                <a:gd name="T27" fmla="*/ 9 h 110"/>
                <a:gd name="T28" fmla="*/ 61 w 110"/>
                <a:gd name="T29" fmla="*/ 68 h 110"/>
                <a:gd name="T30" fmla="*/ 58 w 110"/>
                <a:gd name="T31" fmla="*/ 7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0" h="110">
                  <a:moveTo>
                    <a:pt x="58" y="78"/>
                  </a:moveTo>
                  <a:cubicBezTo>
                    <a:pt x="58" y="87"/>
                    <a:pt x="66" y="94"/>
                    <a:pt x="75" y="94"/>
                  </a:cubicBezTo>
                  <a:cubicBezTo>
                    <a:pt x="79" y="94"/>
                    <a:pt x="82" y="93"/>
                    <a:pt x="84" y="92"/>
                  </a:cubicBezTo>
                  <a:cubicBezTo>
                    <a:pt x="101" y="109"/>
                    <a:pt x="101" y="109"/>
                    <a:pt x="101" y="109"/>
                  </a:cubicBezTo>
                  <a:cubicBezTo>
                    <a:pt x="102" y="109"/>
                    <a:pt x="104" y="110"/>
                    <a:pt x="105" y="110"/>
                  </a:cubicBezTo>
                  <a:cubicBezTo>
                    <a:pt x="106" y="110"/>
                    <a:pt x="107" y="109"/>
                    <a:pt x="108" y="109"/>
                  </a:cubicBezTo>
                  <a:cubicBezTo>
                    <a:pt x="110" y="107"/>
                    <a:pt x="110" y="104"/>
                    <a:pt x="108" y="102"/>
                  </a:cubicBezTo>
                  <a:cubicBezTo>
                    <a:pt x="91" y="84"/>
                    <a:pt x="91" y="84"/>
                    <a:pt x="91" y="84"/>
                  </a:cubicBezTo>
                  <a:cubicBezTo>
                    <a:pt x="91" y="82"/>
                    <a:pt x="92" y="80"/>
                    <a:pt x="92" y="78"/>
                  </a:cubicBezTo>
                  <a:cubicBezTo>
                    <a:pt x="92" y="68"/>
                    <a:pt x="84" y="61"/>
                    <a:pt x="75" y="61"/>
                  </a:cubicBezTo>
                  <a:cubicBezTo>
                    <a:pt x="73" y="61"/>
                    <a:pt x="71" y="61"/>
                    <a:pt x="69" y="6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59" y="71"/>
                    <a:pt x="58" y="74"/>
                    <a:pt x="58" y="7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4"/>
            <p:cNvSpPr>
              <a:spLocks/>
            </p:cNvSpPr>
            <p:nvPr/>
          </p:nvSpPr>
          <p:spPr bwMode="auto">
            <a:xfrm>
              <a:off x="4998" y="2569"/>
              <a:ext cx="388" cy="457"/>
            </a:xfrm>
            <a:custGeom>
              <a:avLst/>
              <a:gdLst>
                <a:gd name="T0" fmla="*/ 164 w 164"/>
                <a:gd name="T1" fmla="*/ 117 h 193"/>
                <a:gd name="T2" fmla="*/ 164 w 164"/>
                <a:gd name="T3" fmla="*/ 117 h 193"/>
                <a:gd name="T4" fmla="*/ 47 w 164"/>
                <a:gd name="T5" fmla="*/ 0 h 193"/>
                <a:gd name="T6" fmla="*/ 0 w 164"/>
                <a:gd name="T7" fmla="*/ 10 h 193"/>
                <a:gd name="T8" fmla="*/ 1 w 164"/>
                <a:gd name="T9" fmla="*/ 12 h 193"/>
                <a:gd name="T10" fmla="*/ 135 w 164"/>
                <a:gd name="T11" fmla="*/ 193 h 193"/>
                <a:gd name="T12" fmla="*/ 164 w 164"/>
                <a:gd name="T13" fmla="*/ 11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" h="193">
                  <a:moveTo>
                    <a:pt x="164" y="117"/>
                  </a:moveTo>
                  <a:cubicBezTo>
                    <a:pt x="164" y="117"/>
                    <a:pt x="164" y="117"/>
                    <a:pt x="164" y="117"/>
                  </a:cubicBezTo>
                  <a:cubicBezTo>
                    <a:pt x="164" y="52"/>
                    <a:pt x="111" y="0"/>
                    <a:pt x="47" y="0"/>
                  </a:cubicBezTo>
                  <a:cubicBezTo>
                    <a:pt x="30" y="0"/>
                    <a:pt x="14" y="4"/>
                    <a:pt x="0" y="10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35" y="193"/>
                    <a:pt x="135" y="193"/>
                    <a:pt x="135" y="193"/>
                  </a:cubicBezTo>
                  <a:cubicBezTo>
                    <a:pt x="153" y="173"/>
                    <a:pt x="163" y="146"/>
                    <a:pt x="164" y="117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35"/>
            <p:cNvSpPr>
              <a:spLocks noChangeArrowheads="1"/>
            </p:cNvSpPr>
            <p:nvPr/>
          </p:nvSpPr>
          <p:spPr bwMode="auto">
            <a:xfrm>
              <a:off x="6979" y="2739"/>
              <a:ext cx="125" cy="117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6"/>
            <p:cNvSpPr>
              <a:spLocks noEditPoints="1"/>
            </p:cNvSpPr>
            <p:nvPr/>
          </p:nvSpPr>
          <p:spPr bwMode="auto">
            <a:xfrm>
              <a:off x="6046" y="1942"/>
              <a:ext cx="1255" cy="2007"/>
            </a:xfrm>
            <a:custGeom>
              <a:avLst/>
              <a:gdLst>
                <a:gd name="T0" fmla="*/ 382 w 530"/>
                <a:gd name="T1" fmla="*/ 324 h 848"/>
                <a:gd name="T2" fmla="*/ 150 w 530"/>
                <a:gd name="T3" fmla="*/ 3 h 848"/>
                <a:gd name="T4" fmla="*/ 138 w 530"/>
                <a:gd name="T5" fmla="*/ 4 h 848"/>
                <a:gd name="T6" fmla="*/ 0 w 530"/>
                <a:gd name="T7" fmla="*/ 125 h 848"/>
                <a:gd name="T8" fmla="*/ 69 w 530"/>
                <a:gd name="T9" fmla="*/ 115 h 848"/>
                <a:gd name="T10" fmla="*/ 98 w 530"/>
                <a:gd name="T11" fmla="*/ 81 h 848"/>
                <a:gd name="T12" fmla="*/ 138 w 530"/>
                <a:gd name="T13" fmla="*/ 66 h 848"/>
                <a:gd name="T14" fmla="*/ 199 w 530"/>
                <a:gd name="T15" fmla="*/ 71 h 848"/>
                <a:gd name="T16" fmla="*/ 279 w 530"/>
                <a:gd name="T17" fmla="*/ 142 h 848"/>
                <a:gd name="T18" fmla="*/ 323 w 530"/>
                <a:gd name="T19" fmla="*/ 324 h 848"/>
                <a:gd name="T20" fmla="*/ 289 w 530"/>
                <a:gd name="T21" fmla="*/ 324 h 848"/>
                <a:gd name="T22" fmla="*/ 232 w 530"/>
                <a:gd name="T23" fmla="*/ 324 h 848"/>
                <a:gd name="T24" fmla="*/ 140 w 530"/>
                <a:gd name="T25" fmla="*/ 324 h 848"/>
                <a:gd name="T26" fmla="*/ 103 w 530"/>
                <a:gd name="T27" fmla="*/ 324 h 848"/>
                <a:gd name="T28" fmla="*/ 103 w 530"/>
                <a:gd name="T29" fmla="*/ 848 h 848"/>
                <a:gd name="T30" fmla="*/ 142 w 530"/>
                <a:gd name="T31" fmla="*/ 848 h 848"/>
                <a:gd name="T32" fmla="*/ 394 w 530"/>
                <a:gd name="T33" fmla="*/ 848 h 848"/>
                <a:gd name="T34" fmla="*/ 489 w 530"/>
                <a:gd name="T35" fmla="*/ 848 h 848"/>
                <a:gd name="T36" fmla="*/ 530 w 530"/>
                <a:gd name="T37" fmla="*/ 848 h 848"/>
                <a:gd name="T38" fmla="*/ 530 w 530"/>
                <a:gd name="T39" fmla="*/ 324 h 848"/>
                <a:gd name="T40" fmla="*/ 487 w 530"/>
                <a:gd name="T41" fmla="*/ 324 h 848"/>
                <a:gd name="T42" fmla="*/ 394 w 530"/>
                <a:gd name="T43" fmla="*/ 324 h 848"/>
                <a:gd name="T44" fmla="*/ 382 w 530"/>
                <a:gd name="T45" fmla="*/ 324 h 848"/>
                <a:gd name="T46" fmla="*/ 447 w 530"/>
                <a:gd name="T47" fmla="*/ 337 h 848"/>
                <a:gd name="T48" fmla="*/ 447 w 530"/>
                <a:gd name="T49" fmla="*/ 835 h 848"/>
                <a:gd name="T50" fmla="*/ 394 w 530"/>
                <a:gd name="T51" fmla="*/ 835 h 848"/>
                <a:gd name="T52" fmla="*/ 394 w 530"/>
                <a:gd name="T53" fmla="*/ 337 h 848"/>
                <a:gd name="T54" fmla="*/ 447 w 530"/>
                <a:gd name="T55" fmla="*/ 337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30" h="848">
                  <a:moveTo>
                    <a:pt x="382" y="324"/>
                  </a:moveTo>
                  <a:cubicBezTo>
                    <a:pt x="379" y="173"/>
                    <a:pt x="318" y="0"/>
                    <a:pt x="150" y="3"/>
                  </a:cubicBezTo>
                  <a:cubicBezTo>
                    <a:pt x="146" y="3"/>
                    <a:pt x="142" y="3"/>
                    <a:pt x="138" y="4"/>
                  </a:cubicBezTo>
                  <a:cubicBezTo>
                    <a:pt x="63" y="10"/>
                    <a:pt x="22" y="60"/>
                    <a:pt x="0" y="125"/>
                  </a:cubicBezTo>
                  <a:cubicBezTo>
                    <a:pt x="22" y="119"/>
                    <a:pt x="45" y="115"/>
                    <a:pt x="69" y="115"/>
                  </a:cubicBezTo>
                  <a:cubicBezTo>
                    <a:pt x="77" y="102"/>
                    <a:pt x="86" y="90"/>
                    <a:pt x="98" y="81"/>
                  </a:cubicBezTo>
                  <a:cubicBezTo>
                    <a:pt x="110" y="73"/>
                    <a:pt x="124" y="68"/>
                    <a:pt x="138" y="66"/>
                  </a:cubicBezTo>
                  <a:cubicBezTo>
                    <a:pt x="158" y="63"/>
                    <a:pt x="180" y="66"/>
                    <a:pt x="199" y="71"/>
                  </a:cubicBezTo>
                  <a:cubicBezTo>
                    <a:pt x="234" y="82"/>
                    <a:pt x="261" y="110"/>
                    <a:pt x="279" y="142"/>
                  </a:cubicBezTo>
                  <a:cubicBezTo>
                    <a:pt x="310" y="195"/>
                    <a:pt x="322" y="260"/>
                    <a:pt x="323" y="324"/>
                  </a:cubicBezTo>
                  <a:cubicBezTo>
                    <a:pt x="289" y="324"/>
                    <a:pt x="289" y="324"/>
                    <a:pt x="289" y="324"/>
                  </a:cubicBezTo>
                  <a:cubicBezTo>
                    <a:pt x="232" y="324"/>
                    <a:pt x="232" y="324"/>
                    <a:pt x="232" y="324"/>
                  </a:cubicBezTo>
                  <a:cubicBezTo>
                    <a:pt x="140" y="324"/>
                    <a:pt x="140" y="324"/>
                    <a:pt x="140" y="324"/>
                  </a:cubicBezTo>
                  <a:cubicBezTo>
                    <a:pt x="103" y="324"/>
                    <a:pt x="103" y="324"/>
                    <a:pt x="103" y="324"/>
                  </a:cubicBezTo>
                  <a:cubicBezTo>
                    <a:pt x="103" y="848"/>
                    <a:pt x="103" y="848"/>
                    <a:pt x="103" y="848"/>
                  </a:cubicBezTo>
                  <a:cubicBezTo>
                    <a:pt x="142" y="848"/>
                    <a:pt x="142" y="848"/>
                    <a:pt x="142" y="848"/>
                  </a:cubicBezTo>
                  <a:cubicBezTo>
                    <a:pt x="394" y="848"/>
                    <a:pt x="394" y="848"/>
                    <a:pt x="394" y="848"/>
                  </a:cubicBezTo>
                  <a:cubicBezTo>
                    <a:pt x="489" y="848"/>
                    <a:pt x="489" y="848"/>
                    <a:pt x="489" y="848"/>
                  </a:cubicBezTo>
                  <a:cubicBezTo>
                    <a:pt x="530" y="848"/>
                    <a:pt x="530" y="848"/>
                    <a:pt x="530" y="848"/>
                  </a:cubicBezTo>
                  <a:cubicBezTo>
                    <a:pt x="530" y="324"/>
                    <a:pt x="530" y="324"/>
                    <a:pt x="530" y="324"/>
                  </a:cubicBezTo>
                  <a:cubicBezTo>
                    <a:pt x="487" y="324"/>
                    <a:pt x="487" y="324"/>
                    <a:pt x="487" y="324"/>
                  </a:cubicBezTo>
                  <a:cubicBezTo>
                    <a:pt x="394" y="324"/>
                    <a:pt x="394" y="324"/>
                    <a:pt x="394" y="324"/>
                  </a:cubicBezTo>
                  <a:lnTo>
                    <a:pt x="382" y="324"/>
                  </a:lnTo>
                  <a:close/>
                  <a:moveTo>
                    <a:pt x="447" y="337"/>
                  </a:moveTo>
                  <a:cubicBezTo>
                    <a:pt x="447" y="835"/>
                    <a:pt x="447" y="835"/>
                    <a:pt x="447" y="835"/>
                  </a:cubicBezTo>
                  <a:cubicBezTo>
                    <a:pt x="394" y="835"/>
                    <a:pt x="394" y="835"/>
                    <a:pt x="394" y="835"/>
                  </a:cubicBezTo>
                  <a:cubicBezTo>
                    <a:pt x="394" y="337"/>
                    <a:pt x="394" y="337"/>
                    <a:pt x="394" y="337"/>
                  </a:cubicBezTo>
                  <a:lnTo>
                    <a:pt x="447" y="337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9" name="任意多边形 58"/>
          <p:cNvSpPr/>
          <p:nvPr/>
        </p:nvSpPr>
        <p:spPr>
          <a:xfrm>
            <a:off x="531904" y="1235750"/>
            <a:ext cx="5086648" cy="1595140"/>
          </a:xfrm>
          <a:custGeom>
            <a:avLst/>
            <a:gdLst/>
            <a:ahLst/>
            <a:cxnLst/>
            <a:rect l="l" t="t" r="r" b="b"/>
            <a:pathLst>
              <a:path w="5086648" h="1595140">
                <a:moveTo>
                  <a:pt x="1061145" y="1081683"/>
                </a:moveTo>
                <a:lnTo>
                  <a:pt x="1259682" y="1081683"/>
                </a:lnTo>
                <a:cubicBezTo>
                  <a:pt x="1287066" y="1145580"/>
                  <a:pt x="1307604" y="1211758"/>
                  <a:pt x="1321296" y="1280219"/>
                </a:cubicBezTo>
                <a:lnTo>
                  <a:pt x="1109068" y="1280219"/>
                </a:lnTo>
                <a:cubicBezTo>
                  <a:pt x="1104503" y="1248271"/>
                  <a:pt x="1093093" y="1198066"/>
                  <a:pt x="1074837" y="1129605"/>
                </a:cubicBezTo>
                <a:cubicBezTo>
                  <a:pt x="1070273" y="1106785"/>
                  <a:pt x="1065709" y="1090811"/>
                  <a:pt x="1061145" y="1081683"/>
                </a:cubicBezTo>
                <a:close/>
                <a:moveTo>
                  <a:pt x="759917" y="1081683"/>
                </a:moveTo>
                <a:lnTo>
                  <a:pt x="999530" y="1081683"/>
                </a:lnTo>
                <a:lnTo>
                  <a:pt x="999530" y="1328142"/>
                </a:lnTo>
                <a:cubicBezTo>
                  <a:pt x="994966" y="1373783"/>
                  <a:pt x="1017786" y="1394321"/>
                  <a:pt x="1067991" y="1389757"/>
                </a:cubicBezTo>
                <a:lnTo>
                  <a:pt x="1143298" y="1389757"/>
                </a:lnTo>
                <a:cubicBezTo>
                  <a:pt x="1188939" y="1394321"/>
                  <a:pt x="1209477" y="1373783"/>
                  <a:pt x="1204913" y="1328142"/>
                </a:cubicBezTo>
                <a:lnTo>
                  <a:pt x="1204913" y="1307604"/>
                </a:lnTo>
                <a:lnTo>
                  <a:pt x="1396604" y="1307604"/>
                </a:lnTo>
                <a:cubicBezTo>
                  <a:pt x="1387475" y="1230015"/>
                  <a:pt x="1371501" y="1154708"/>
                  <a:pt x="1348681" y="1081683"/>
                </a:cubicBezTo>
                <a:lnTo>
                  <a:pt x="1540371" y="1081683"/>
                </a:lnTo>
                <a:cubicBezTo>
                  <a:pt x="1590576" y="1259681"/>
                  <a:pt x="1620243" y="1403449"/>
                  <a:pt x="1629371" y="1512987"/>
                </a:cubicBezTo>
                <a:lnTo>
                  <a:pt x="1423988" y="1512987"/>
                </a:lnTo>
                <a:cubicBezTo>
                  <a:pt x="1419424" y="1444526"/>
                  <a:pt x="1412578" y="1380629"/>
                  <a:pt x="1403450" y="1321296"/>
                </a:cubicBezTo>
                <a:lnTo>
                  <a:pt x="1403450" y="1389757"/>
                </a:lnTo>
                <a:cubicBezTo>
                  <a:pt x="1408014" y="1508423"/>
                  <a:pt x="1341835" y="1565473"/>
                  <a:pt x="1204913" y="1560909"/>
                </a:cubicBezTo>
                <a:lnTo>
                  <a:pt x="951607" y="1560909"/>
                </a:lnTo>
                <a:cubicBezTo>
                  <a:pt x="814686" y="1570037"/>
                  <a:pt x="750789" y="1510704"/>
                  <a:pt x="759917" y="1382911"/>
                </a:cubicBezTo>
                <a:close/>
                <a:moveTo>
                  <a:pt x="561380" y="1081683"/>
                </a:moveTo>
                <a:lnTo>
                  <a:pt x="739378" y="1081683"/>
                </a:lnTo>
                <a:cubicBezTo>
                  <a:pt x="734814" y="1241425"/>
                  <a:pt x="716558" y="1385193"/>
                  <a:pt x="684610" y="1512987"/>
                </a:cubicBezTo>
                <a:lnTo>
                  <a:pt x="479227" y="1512987"/>
                </a:lnTo>
                <a:cubicBezTo>
                  <a:pt x="524868" y="1376065"/>
                  <a:pt x="552252" y="1232297"/>
                  <a:pt x="561380" y="1081683"/>
                </a:cubicBezTo>
                <a:close/>
                <a:moveTo>
                  <a:pt x="4696421" y="917376"/>
                </a:moveTo>
                <a:lnTo>
                  <a:pt x="4929188" y="917376"/>
                </a:lnTo>
                <a:cubicBezTo>
                  <a:pt x="4970264" y="1008658"/>
                  <a:pt x="5002213" y="1118195"/>
                  <a:pt x="5025033" y="1245989"/>
                </a:cubicBezTo>
                <a:lnTo>
                  <a:pt x="4771728" y="1245989"/>
                </a:lnTo>
                <a:cubicBezTo>
                  <a:pt x="4758036" y="1136451"/>
                  <a:pt x="4732933" y="1026914"/>
                  <a:pt x="4696421" y="917376"/>
                </a:cubicBezTo>
                <a:close/>
                <a:moveTo>
                  <a:pt x="2854821" y="376535"/>
                </a:moveTo>
                <a:lnTo>
                  <a:pt x="2854821" y="1307604"/>
                </a:lnTo>
                <a:lnTo>
                  <a:pt x="2957513" y="1307604"/>
                </a:lnTo>
                <a:lnTo>
                  <a:pt x="2957513" y="376535"/>
                </a:lnTo>
                <a:close/>
                <a:moveTo>
                  <a:pt x="2498825" y="376535"/>
                </a:moveTo>
                <a:lnTo>
                  <a:pt x="2498825" y="1307604"/>
                </a:lnTo>
                <a:lnTo>
                  <a:pt x="2594670" y="1307604"/>
                </a:lnTo>
                <a:lnTo>
                  <a:pt x="2594670" y="376535"/>
                </a:lnTo>
                <a:close/>
                <a:moveTo>
                  <a:pt x="2142828" y="376535"/>
                </a:moveTo>
                <a:lnTo>
                  <a:pt x="2142828" y="1307604"/>
                </a:lnTo>
                <a:lnTo>
                  <a:pt x="2238673" y="1307604"/>
                </a:lnTo>
                <a:lnTo>
                  <a:pt x="2238673" y="376535"/>
                </a:lnTo>
                <a:close/>
                <a:moveTo>
                  <a:pt x="4326732" y="362843"/>
                </a:moveTo>
                <a:lnTo>
                  <a:pt x="4627960" y="362843"/>
                </a:lnTo>
                <a:lnTo>
                  <a:pt x="4627960" y="629840"/>
                </a:lnTo>
                <a:lnTo>
                  <a:pt x="5038725" y="629840"/>
                </a:lnTo>
                <a:lnTo>
                  <a:pt x="5038725" y="835223"/>
                </a:lnTo>
                <a:lnTo>
                  <a:pt x="4627960" y="835223"/>
                </a:lnTo>
                <a:lnTo>
                  <a:pt x="4627960" y="1321296"/>
                </a:lnTo>
                <a:lnTo>
                  <a:pt x="5086648" y="1321296"/>
                </a:lnTo>
                <a:lnTo>
                  <a:pt x="5086648" y="1506141"/>
                </a:lnTo>
                <a:lnTo>
                  <a:pt x="3902274" y="1506141"/>
                </a:lnTo>
                <a:lnTo>
                  <a:pt x="3902274" y="1321296"/>
                </a:lnTo>
                <a:lnTo>
                  <a:pt x="4326732" y="1321296"/>
                </a:lnTo>
                <a:lnTo>
                  <a:pt x="4326732" y="835223"/>
                </a:lnTo>
                <a:lnTo>
                  <a:pt x="3977581" y="835223"/>
                </a:lnTo>
                <a:lnTo>
                  <a:pt x="3977581" y="629840"/>
                </a:lnTo>
                <a:lnTo>
                  <a:pt x="4326732" y="629840"/>
                </a:lnTo>
                <a:close/>
                <a:moveTo>
                  <a:pt x="910531" y="246459"/>
                </a:moveTo>
                <a:cubicBezTo>
                  <a:pt x="874018" y="287536"/>
                  <a:pt x="821532" y="324048"/>
                  <a:pt x="753071" y="355997"/>
                </a:cubicBezTo>
                <a:lnTo>
                  <a:pt x="1088529" y="355997"/>
                </a:lnTo>
                <a:cubicBezTo>
                  <a:pt x="1115914" y="324048"/>
                  <a:pt x="1141016" y="287536"/>
                  <a:pt x="1163836" y="246459"/>
                </a:cubicBezTo>
                <a:close/>
                <a:moveTo>
                  <a:pt x="3614738" y="82153"/>
                </a:moveTo>
                <a:lnTo>
                  <a:pt x="5086648" y="82153"/>
                </a:lnTo>
                <a:lnTo>
                  <a:pt x="5086648" y="294382"/>
                </a:lnTo>
                <a:lnTo>
                  <a:pt x="3929658" y="294382"/>
                </a:lnTo>
                <a:lnTo>
                  <a:pt x="3929658" y="725686"/>
                </a:lnTo>
                <a:cubicBezTo>
                  <a:pt x="3947915" y="1177528"/>
                  <a:pt x="3808710" y="1467346"/>
                  <a:pt x="3512046" y="1595140"/>
                </a:cubicBezTo>
                <a:lnTo>
                  <a:pt x="3512046" y="1396603"/>
                </a:lnTo>
                <a:cubicBezTo>
                  <a:pt x="3585072" y="1309886"/>
                  <a:pt x="3619302" y="1131887"/>
                  <a:pt x="3614738" y="862608"/>
                </a:cubicBezTo>
                <a:close/>
                <a:moveTo>
                  <a:pt x="568226" y="20538"/>
                </a:moveTo>
                <a:lnTo>
                  <a:pt x="568226" y="219075"/>
                </a:lnTo>
                <a:cubicBezTo>
                  <a:pt x="522586" y="232767"/>
                  <a:pt x="474663" y="241895"/>
                  <a:pt x="424458" y="246459"/>
                </a:cubicBezTo>
                <a:lnTo>
                  <a:pt x="424458" y="410765"/>
                </a:lnTo>
                <a:lnTo>
                  <a:pt x="561380" y="410765"/>
                </a:lnTo>
                <a:lnTo>
                  <a:pt x="561380" y="595610"/>
                </a:lnTo>
                <a:lnTo>
                  <a:pt x="424458" y="595610"/>
                </a:lnTo>
                <a:lnTo>
                  <a:pt x="424458" y="602456"/>
                </a:lnTo>
                <a:cubicBezTo>
                  <a:pt x="456407" y="725686"/>
                  <a:pt x="497483" y="819249"/>
                  <a:pt x="547688" y="883146"/>
                </a:cubicBezTo>
                <a:lnTo>
                  <a:pt x="547688" y="1143298"/>
                </a:lnTo>
                <a:cubicBezTo>
                  <a:pt x="502047" y="1088529"/>
                  <a:pt x="460971" y="1033760"/>
                  <a:pt x="424458" y="978991"/>
                </a:cubicBezTo>
                <a:lnTo>
                  <a:pt x="424458" y="1567755"/>
                </a:lnTo>
                <a:lnTo>
                  <a:pt x="171153" y="1567755"/>
                </a:lnTo>
                <a:lnTo>
                  <a:pt x="171153" y="1074837"/>
                </a:lnTo>
                <a:cubicBezTo>
                  <a:pt x="125512" y="1161554"/>
                  <a:pt x="68461" y="1241425"/>
                  <a:pt x="0" y="1314450"/>
                </a:cubicBezTo>
                <a:lnTo>
                  <a:pt x="0" y="1047452"/>
                </a:lnTo>
                <a:cubicBezTo>
                  <a:pt x="68461" y="910530"/>
                  <a:pt x="120948" y="759916"/>
                  <a:pt x="157460" y="595610"/>
                </a:cubicBezTo>
                <a:lnTo>
                  <a:pt x="6846" y="595610"/>
                </a:lnTo>
                <a:lnTo>
                  <a:pt x="6846" y="410765"/>
                </a:lnTo>
                <a:lnTo>
                  <a:pt x="171153" y="410765"/>
                </a:lnTo>
                <a:lnTo>
                  <a:pt x="171153" y="246459"/>
                </a:lnTo>
                <a:lnTo>
                  <a:pt x="27385" y="246459"/>
                </a:lnTo>
                <a:lnTo>
                  <a:pt x="27385" y="61615"/>
                </a:lnTo>
                <a:lnTo>
                  <a:pt x="335459" y="61615"/>
                </a:lnTo>
                <a:cubicBezTo>
                  <a:pt x="417612" y="61615"/>
                  <a:pt x="495201" y="47922"/>
                  <a:pt x="568226" y="20538"/>
                </a:cubicBezTo>
                <a:close/>
                <a:moveTo>
                  <a:pt x="2313980" y="6846"/>
                </a:moveTo>
                <a:lnTo>
                  <a:pt x="2656285" y="6846"/>
                </a:lnTo>
                <a:cubicBezTo>
                  <a:pt x="2642592" y="75307"/>
                  <a:pt x="2626618" y="130076"/>
                  <a:pt x="2608362" y="171152"/>
                </a:cubicBezTo>
                <a:lnTo>
                  <a:pt x="3224510" y="171152"/>
                </a:lnTo>
                <a:lnTo>
                  <a:pt x="3224510" y="1307604"/>
                </a:lnTo>
                <a:lnTo>
                  <a:pt x="3334048" y="1307604"/>
                </a:lnTo>
                <a:lnTo>
                  <a:pt x="3334048" y="1492448"/>
                </a:lnTo>
                <a:lnTo>
                  <a:pt x="1766292" y="1492448"/>
                </a:lnTo>
                <a:lnTo>
                  <a:pt x="1766292" y="1307604"/>
                </a:lnTo>
                <a:lnTo>
                  <a:pt x="1868984" y="1307604"/>
                </a:lnTo>
                <a:lnTo>
                  <a:pt x="1868984" y="171152"/>
                </a:lnTo>
                <a:lnTo>
                  <a:pt x="2272903" y="171152"/>
                </a:lnTo>
                <a:cubicBezTo>
                  <a:pt x="2282032" y="143768"/>
                  <a:pt x="2293442" y="100409"/>
                  <a:pt x="2307134" y="41076"/>
                </a:cubicBezTo>
                <a:cubicBezTo>
                  <a:pt x="2311698" y="27384"/>
                  <a:pt x="2313980" y="15974"/>
                  <a:pt x="2313980" y="6846"/>
                </a:cubicBezTo>
                <a:close/>
                <a:moveTo>
                  <a:pt x="787301" y="0"/>
                </a:moveTo>
                <a:lnTo>
                  <a:pt x="1040607" y="0"/>
                </a:lnTo>
                <a:cubicBezTo>
                  <a:pt x="1036042" y="27384"/>
                  <a:pt x="1029196" y="50204"/>
                  <a:pt x="1020068" y="68461"/>
                </a:cubicBezTo>
                <a:lnTo>
                  <a:pt x="1444526" y="68461"/>
                </a:lnTo>
                <a:lnTo>
                  <a:pt x="1444526" y="246459"/>
                </a:lnTo>
                <a:cubicBezTo>
                  <a:pt x="1426270" y="287536"/>
                  <a:pt x="1403450" y="324048"/>
                  <a:pt x="1376065" y="355997"/>
                </a:cubicBezTo>
                <a:lnTo>
                  <a:pt x="1519833" y="355997"/>
                </a:lnTo>
                <a:lnTo>
                  <a:pt x="1519833" y="794147"/>
                </a:lnTo>
                <a:cubicBezTo>
                  <a:pt x="1528961" y="967581"/>
                  <a:pt x="1442244" y="1049734"/>
                  <a:pt x="1259682" y="1040606"/>
                </a:cubicBezTo>
                <a:lnTo>
                  <a:pt x="602457" y="1040606"/>
                </a:lnTo>
                <a:lnTo>
                  <a:pt x="602457" y="862608"/>
                </a:lnTo>
                <a:lnTo>
                  <a:pt x="1170683" y="862608"/>
                </a:lnTo>
                <a:cubicBezTo>
                  <a:pt x="1234579" y="867172"/>
                  <a:pt x="1264246" y="839787"/>
                  <a:pt x="1259682" y="780454"/>
                </a:cubicBezTo>
                <a:lnTo>
                  <a:pt x="629841" y="780454"/>
                </a:lnTo>
                <a:lnTo>
                  <a:pt x="629841" y="616148"/>
                </a:lnTo>
                <a:lnTo>
                  <a:pt x="1259682" y="616148"/>
                </a:lnTo>
                <a:lnTo>
                  <a:pt x="1259682" y="540841"/>
                </a:lnTo>
                <a:lnTo>
                  <a:pt x="616149" y="540841"/>
                </a:lnTo>
                <a:lnTo>
                  <a:pt x="616149" y="417611"/>
                </a:lnTo>
                <a:cubicBezTo>
                  <a:pt x="611585" y="417611"/>
                  <a:pt x="604739" y="419893"/>
                  <a:pt x="595610" y="424458"/>
                </a:cubicBezTo>
                <a:cubicBezTo>
                  <a:pt x="591046" y="424458"/>
                  <a:pt x="586482" y="426740"/>
                  <a:pt x="581918" y="431304"/>
                </a:cubicBezTo>
                <a:lnTo>
                  <a:pt x="581918" y="280690"/>
                </a:lnTo>
                <a:cubicBezTo>
                  <a:pt x="677764" y="221357"/>
                  <a:pt x="746225" y="127794"/>
                  <a:pt x="7873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>
            <a:off x="463849" y="3358315"/>
            <a:ext cx="1249859" cy="1241636"/>
          </a:xfrm>
          <a:custGeom>
            <a:avLst/>
            <a:gdLst/>
            <a:ahLst/>
            <a:cxnLst/>
            <a:rect l="l" t="t" r="r" b="b"/>
            <a:pathLst>
              <a:path w="1249859" h="1241636">
                <a:moveTo>
                  <a:pt x="468697" y="0"/>
                </a:moveTo>
                <a:lnTo>
                  <a:pt x="789384" y="0"/>
                </a:lnTo>
                <a:lnTo>
                  <a:pt x="789384" y="485142"/>
                </a:lnTo>
                <a:lnTo>
                  <a:pt x="1249859" y="485142"/>
                </a:lnTo>
                <a:lnTo>
                  <a:pt x="1249859" y="731825"/>
                </a:lnTo>
                <a:lnTo>
                  <a:pt x="789384" y="731825"/>
                </a:lnTo>
                <a:lnTo>
                  <a:pt x="789384" y="1241636"/>
                </a:lnTo>
                <a:lnTo>
                  <a:pt x="468697" y="1241636"/>
                </a:lnTo>
                <a:lnTo>
                  <a:pt x="468697" y="731825"/>
                </a:lnTo>
                <a:lnTo>
                  <a:pt x="0" y="731825"/>
                </a:lnTo>
                <a:lnTo>
                  <a:pt x="0" y="485142"/>
                </a:lnTo>
                <a:lnTo>
                  <a:pt x="468697" y="4851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1470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5000">
        <p15:prstTrans prst="pageCurlDoubl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1238</TotalTime>
  <Words>301</Words>
  <Application>Microsoft Office PowerPoint</Application>
  <PresentationFormat>宽屏</PresentationFormat>
  <Paragraphs>19</Paragraphs>
  <Slides>14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Calibri Light</vt:lpstr>
      <vt:lpstr>Segoe UI Semilight</vt:lpstr>
      <vt:lpstr>方正正大黑简体</vt:lpstr>
      <vt:lpstr>宋体</vt:lpstr>
      <vt:lpstr>微软雅黑</vt:lpstr>
      <vt:lpstr>造字工房力黑（非商用）常规体</vt:lpstr>
      <vt:lpstr>张海山锐谐体</vt:lpstr>
      <vt:lpstr>Arial</vt:lpstr>
      <vt:lpstr>Calibri</vt:lpstr>
      <vt:lpstr>Office Theme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chenkui</dc:creator>
  <cp:lastModifiedBy>Microsoft</cp:lastModifiedBy>
  <cp:revision>54</cp:revision>
  <dcterms:created xsi:type="dcterms:W3CDTF">2006-08-16T00:00:00Z</dcterms:created>
  <dcterms:modified xsi:type="dcterms:W3CDTF">2014-08-12T10:49:24Z</dcterms:modified>
</cp:coreProperties>
</file>