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97" autoAdjust="0"/>
  </p:normalViewPr>
  <p:slideViewPr>
    <p:cSldViewPr showGuides="1">
      <p:cViewPr>
        <p:scale>
          <a:sx n="75" d="100"/>
          <a:sy n="75" d="100"/>
        </p:scale>
        <p:origin x="-2664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601A43-9F49-4537-B673-846F7DC5DA2B}" type="datetimeFigureOut">
              <a:rPr lang="zh-CN" altLang="en-US" smtClean="0"/>
              <a:t>2014/12/26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3ADDCA-2E95-4240-B78F-1EDCE1C5F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889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156AE-3D2E-4630-9FF5-A2293CDFE091}" type="datetimeFigureOut">
              <a:rPr lang="zh-CN" altLang="en-US" smtClean="0"/>
              <a:pPr/>
              <a:t>2014/12/26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4ADD-633A-42BB-9CBC-BB3C2BCD8D5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401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960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156AE-3D2E-4630-9FF5-A2293CDFE091}" type="datetimeFigureOut">
              <a:rPr lang="zh-CN" altLang="en-US" smtClean="0"/>
              <a:pPr/>
              <a:t>2014/12/26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54ADD-633A-42BB-9CBC-BB3C2BCD8D5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4506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tore.net/" TargetMode="External"/><Relationship Id="rId3" Type="http://schemas.openxmlformats.org/officeDocument/2006/relationships/image" Target="../media/image15.png"/><Relationship Id="rId7" Type="http://schemas.openxmlformats.org/officeDocument/2006/relationships/hyperlink" Target="http://www.weibo.com/showppt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eibo.com/51ppt" TargetMode="External"/><Relationship Id="rId11" Type="http://schemas.openxmlformats.org/officeDocument/2006/relationships/hyperlink" Target="http://www.showppt.com/" TargetMode="External"/><Relationship Id="rId5" Type="http://schemas.openxmlformats.org/officeDocument/2006/relationships/hyperlink" Target="http://www.weibo.com/pptstore" TargetMode="External"/><Relationship Id="rId10" Type="http://schemas.openxmlformats.org/officeDocument/2006/relationships/hyperlink" Target="http://www.pptstore.net/zhidao/" TargetMode="External"/><Relationship Id="rId4" Type="http://schemas.openxmlformats.org/officeDocument/2006/relationships/hyperlink" Target="http://www.51ppt.com.cn/Article/PPTTips/2013-03-15/Article_20130315013834.html" TargetMode="External"/><Relationship Id="rId9" Type="http://schemas.openxmlformats.org/officeDocument/2006/relationships/hyperlink" Target="http://www.51ppt.com.c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67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337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021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373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656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 descr="未标式 题-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 rot="20279432">
            <a:off x="5668163" y="4659896"/>
            <a:ext cx="219267" cy="324000"/>
          </a:xfrm>
          <a:prstGeom prst="rect">
            <a:avLst/>
          </a:prstGeom>
        </p:spPr>
      </p:pic>
      <p:sp>
        <p:nvSpPr>
          <p:cNvPr id="4" name="圆角矩形 3">
            <a:hlinkClick r:id="rId4"/>
          </p:cNvPr>
          <p:cNvSpPr/>
          <p:nvPr/>
        </p:nvSpPr>
        <p:spPr>
          <a:xfrm>
            <a:off x="5724128" y="2852936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>
            <a:hlinkClick r:id="rId5"/>
          </p:cNvPr>
          <p:cNvSpPr/>
          <p:nvPr/>
        </p:nvSpPr>
        <p:spPr>
          <a:xfrm>
            <a:off x="5436096" y="3789040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>
            <a:hlinkClick r:id="rId4"/>
          </p:cNvPr>
          <p:cNvSpPr/>
          <p:nvPr/>
        </p:nvSpPr>
        <p:spPr>
          <a:xfrm>
            <a:off x="2411760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>
            <a:hlinkClick r:id="rId6"/>
          </p:cNvPr>
          <p:cNvSpPr/>
          <p:nvPr/>
        </p:nvSpPr>
        <p:spPr>
          <a:xfrm>
            <a:off x="2411759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>
            <a:hlinkClick r:id="rId7"/>
          </p:cNvPr>
          <p:cNvSpPr/>
          <p:nvPr/>
        </p:nvSpPr>
        <p:spPr>
          <a:xfrm>
            <a:off x="3897092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>
            <a:hlinkClick r:id="rId8"/>
          </p:cNvPr>
          <p:cNvSpPr/>
          <p:nvPr/>
        </p:nvSpPr>
        <p:spPr>
          <a:xfrm>
            <a:off x="3432023" y="4599730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>
            <a:hlinkClick r:id="rId9"/>
          </p:cNvPr>
          <p:cNvSpPr/>
          <p:nvPr/>
        </p:nvSpPr>
        <p:spPr>
          <a:xfrm>
            <a:off x="4606116" y="4599730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>
            <a:hlinkClick r:id="rId10"/>
          </p:cNvPr>
          <p:cNvSpPr/>
          <p:nvPr/>
        </p:nvSpPr>
        <p:spPr>
          <a:xfrm>
            <a:off x="3441837" y="428917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>
            <a:hlinkClick r:id="rId11"/>
          </p:cNvPr>
          <p:cNvSpPr/>
          <p:nvPr/>
        </p:nvSpPr>
        <p:spPr>
          <a:xfrm>
            <a:off x="4615930" y="428917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28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26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66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99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52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31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428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843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56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全屏显示(4:3)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pl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www.pptbz.com</dc:creator>
  <cp:keywords>ppt宝藏</cp:keywords>
  <cp:lastModifiedBy>a</cp:lastModifiedBy>
  <cp:revision>5</cp:revision>
  <dcterms:created xsi:type="dcterms:W3CDTF">2012-12-11T08:32:45Z</dcterms:created>
  <dcterms:modified xsi:type="dcterms:W3CDTF">2014-12-26T03:32:55Z</dcterms:modified>
</cp:coreProperties>
</file>