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160000" cy="7620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-3726" y="-15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7E9D8-22E2-4E8E-B234-9249E919A803}" type="datetimeFigureOut">
              <a:rPr lang="zh-CN" altLang="en-US" smtClean="0"/>
              <a:t>2015/6/23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53B4F-6617-48F2-921C-0986B19A7A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30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hyperlink" Target="http://www.yanj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hyperlink" Target="http://www.yanj.cn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hyperlink" Target="http://www.yanj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hyperlink" Target="http://www.yanj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hyperlink" Target="http://www.yanj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hyperlink" Target="http://www.yanj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hyperlink" Target="http://www.yanj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hyperlink" Target="http://www.yanj.cn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hyperlink" Target="http://www.yanj.cn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hyperlink" Target="http://www.yanj.c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store.net/" TargetMode="External"/><Relationship Id="rId3" Type="http://schemas.openxmlformats.org/officeDocument/2006/relationships/image" Target="../media/image23.png"/><Relationship Id="rId7" Type="http://schemas.openxmlformats.org/officeDocument/2006/relationships/hyperlink" Target="http://www.weibo.com/showppt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eibo.com/51ppt" TargetMode="External"/><Relationship Id="rId11" Type="http://schemas.openxmlformats.org/officeDocument/2006/relationships/hyperlink" Target="http://www.showppt.com/" TargetMode="External"/><Relationship Id="rId5" Type="http://schemas.openxmlformats.org/officeDocument/2006/relationships/hyperlink" Target="http://www.weibo.com/pptstore" TargetMode="External"/><Relationship Id="rId10" Type="http://schemas.openxmlformats.org/officeDocument/2006/relationships/hyperlink" Target="http://www.pptstore.net/zhidao/" TargetMode="External"/><Relationship Id="rId4" Type="http://schemas.openxmlformats.org/officeDocument/2006/relationships/hyperlink" Target="http://www.51ppt.com.cn/Article/PPTTips/2013-03-15/Article_20130315013834.html" TargetMode="External"/><Relationship Id="rId9" Type="http://schemas.openxmlformats.org/officeDocument/2006/relationships/hyperlink" Target="http://www.51ppt.com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hyperlink" Target="http://www.yanj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hyperlink" Target="http://www.yanj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hyperlink" Target="http://www.yanj.c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hyperlink" Target="http://www.yanj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hyperlink" Target="http://www.yanj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914900" y="495300"/>
            <a:ext cx="6858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000" b="1" dirty="0" smtClean="0">
                <a:solidFill>
                  <a:srgbClr val="53777A"/>
                </a:solidFill>
                <a:latin typeface="微软雅黑" pitchFamily="18" charset="0"/>
                <a:cs typeface="微软雅黑" pitchFamily="18" charset="0"/>
              </a:rPr>
              <a:t>PRESENTS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403600" y="6870700"/>
            <a:ext cx="3606800" cy="54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00"/>
              </a:lnSpc>
              <a:tabLst/>
            </a:pPr>
            <a:r>
              <a:rPr lang="en-US" altLang="zh-CN" sz="4335" dirty="0" smtClean="0">
                <a:solidFill>
                  <a:srgbClr val="53777A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43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335" dirty="0" smtClean="0">
                <a:solidFill>
                  <a:srgbClr val="53777A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43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335" dirty="0" smtClean="0">
                <a:solidFill>
                  <a:srgbClr val="53777A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43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335" dirty="0" smtClean="0">
                <a:solidFill>
                  <a:srgbClr val="53777A"/>
                </a:solidFill>
                <a:latin typeface="微软雅黑" pitchFamily="18" charset="0"/>
                <a:cs typeface="微软雅黑" pitchFamily="18" charset="0"/>
              </a:rPr>
              <a:t>PAGE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314700" y="5194300"/>
            <a:ext cx="3797300" cy="107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500"/>
              </a:lnSpc>
              <a:tabLst/>
            </a:pPr>
            <a:r>
              <a:rPr lang="en-US" altLang="zh-CN" sz="6300" dirty="0" smtClean="0">
                <a:solidFill>
                  <a:srgbClr val="DB2C52"/>
                </a:solidFill>
                <a:latin typeface="微软雅黑" pitchFamily="18" charset="0"/>
                <a:cs typeface="微软雅黑" pitchFamily="18" charset="0"/>
              </a:rPr>
              <a:t>ACQUIRE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302000" y="6007100"/>
            <a:ext cx="3822700" cy="787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200"/>
              </a:lnSpc>
              <a:tabLst/>
            </a:pPr>
            <a:r>
              <a:rPr lang="en-US" altLang="zh-CN" sz="4632" dirty="0" smtClean="0">
                <a:solidFill>
                  <a:srgbClr val="DB2C52"/>
                </a:solidFill>
                <a:latin typeface="微软雅黑" pitchFamily="18" charset="0"/>
                <a:cs typeface="微软雅黑" pitchFamily="18" charset="0"/>
              </a:rPr>
              <a:t>CUSTOMERS</a:t>
            </a:r>
          </a:p>
        </p:txBody>
      </p:sp>
      <p:sp>
        <p:nvSpPr>
          <p:cNvPr id="7" name="矩形 6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51300" y="660400"/>
            <a:ext cx="20574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454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VERY</a:t>
            </a:r>
            <a:r>
              <a:rPr lang="en-US" altLang="zh-CN" sz="145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54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STORYTELLING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171700" y="5969000"/>
            <a:ext cx="57912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MailChimp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isn't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just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email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marketing-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it's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about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689100" y="6210300"/>
            <a:ext cx="67564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creating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value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its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hometown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Atlanta,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rewarding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creativity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67000" y="6451600"/>
            <a:ext cx="48006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an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obsession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delighting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customers.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064000" y="1130300"/>
            <a:ext cx="2006600" cy="444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500"/>
              </a:lnSpc>
              <a:tabLst/>
            </a:pPr>
            <a:r>
              <a:rPr lang="en-US" altLang="zh-CN" sz="2666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MAILCHIMP</a:t>
            </a:r>
          </a:p>
        </p:txBody>
      </p:sp>
      <p:sp>
        <p:nvSpPr>
          <p:cNvPr id="8" name="矩形 7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0160000" cy="7620000"/>
          </a:xfrm>
          <a:custGeom>
            <a:avLst/>
            <a:gdLst>
              <a:gd name="connsiteX0" fmla="*/ 0 w 10160000"/>
              <a:gd name="connsiteY0" fmla="*/ 7620000 h 7620000"/>
              <a:gd name="connsiteX1" fmla="*/ 10160000 w 10160000"/>
              <a:gd name="connsiteY1" fmla="*/ 7620000 h 7620000"/>
              <a:gd name="connsiteX2" fmla="*/ 10160000 w 10160000"/>
              <a:gd name="connsiteY2" fmla="*/ 0 h 7620000"/>
              <a:gd name="connsiteX3" fmla="*/ 0 w 10160000"/>
              <a:gd name="connsiteY3" fmla="*/ 0 h 7620000"/>
              <a:gd name="connsiteX4" fmla="*/ 0 w 10160000"/>
              <a:gd name="connsiteY4" fmla="*/ 7620000 h 762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620000">
                <a:moveTo>
                  <a:pt x="0" y="7620000"/>
                </a:moveTo>
                <a:lnTo>
                  <a:pt x="10160000" y="7620000"/>
                </a:lnTo>
                <a:lnTo>
                  <a:pt x="10160000" y="0"/>
                </a:lnTo>
                <a:lnTo>
                  <a:pt x="0" y="0"/>
                </a:lnTo>
                <a:lnTo>
                  <a:pt x="0" y="76200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372653" y="5044227"/>
            <a:ext cx="551368" cy="128253"/>
          </a:xfrm>
          <a:custGeom>
            <a:avLst/>
            <a:gdLst>
              <a:gd name="connsiteX0" fmla="*/ 19362 w 551368"/>
              <a:gd name="connsiteY0" fmla="*/ 21831 h 128253"/>
              <a:gd name="connsiteX1" fmla="*/ 442717 w 551368"/>
              <a:gd name="connsiteY1" fmla="*/ 122377 h 128253"/>
              <a:gd name="connsiteX2" fmla="*/ 527387 w 551368"/>
              <a:gd name="connsiteY2" fmla="*/ 32410 h 128253"/>
              <a:gd name="connsiteX3" fmla="*/ 347467 w 551368"/>
              <a:gd name="connsiteY3" fmla="*/ 5956 h 128253"/>
              <a:gd name="connsiteX4" fmla="*/ 24645 w 551368"/>
              <a:gd name="connsiteY4" fmla="*/ 42989 h 128253"/>
              <a:gd name="connsiteX5" fmla="*/ 19362 w 551368"/>
              <a:gd name="connsiteY5" fmla="*/ 21831 h 1282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551368" h="128253">
                <a:moveTo>
                  <a:pt x="19362" y="21831"/>
                </a:moveTo>
                <a:cubicBezTo>
                  <a:pt x="-102367" y="127673"/>
                  <a:pt x="379229" y="138265"/>
                  <a:pt x="442717" y="122377"/>
                </a:cubicBezTo>
                <a:cubicBezTo>
                  <a:pt x="500933" y="111798"/>
                  <a:pt x="596183" y="85344"/>
                  <a:pt x="527387" y="32410"/>
                </a:cubicBezTo>
                <a:cubicBezTo>
                  <a:pt x="495650" y="660"/>
                  <a:pt x="389783" y="5956"/>
                  <a:pt x="347467" y="5956"/>
                </a:cubicBezTo>
                <a:cubicBezTo>
                  <a:pt x="252217" y="660"/>
                  <a:pt x="104033" y="-15214"/>
                  <a:pt x="24645" y="42989"/>
                </a:cubicBezTo>
                <a:lnTo>
                  <a:pt x="19362" y="2183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347398" y="5018520"/>
            <a:ext cx="600133" cy="180942"/>
          </a:xfrm>
          <a:custGeom>
            <a:avLst/>
            <a:gdLst>
              <a:gd name="connsiteX0" fmla="*/ 26658 w 600133"/>
              <a:gd name="connsiteY0" fmla="*/ 29581 h 180942"/>
              <a:gd name="connsiteX1" fmla="*/ 120054 w 600133"/>
              <a:gd name="connsiteY1" fmla="*/ 158537 h 180942"/>
              <a:gd name="connsiteX2" fmla="*/ 449619 w 600133"/>
              <a:gd name="connsiteY2" fmla="*/ 176329 h 180942"/>
              <a:gd name="connsiteX3" fmla="*/ 592595 w 600133"/>
              <a:gd name="connsiteY3" fmla="*/ 120856 h 180942"/>
              <a:gd name="connsiteX4" fmla="*/ 517246 w 600133"/>
              <a:gd name="connsiteY4" fmla="*/ 14506 h 180942"/>
              <a:gd name="connsiteX5" fmla="*/ 288748 w 600133"/>
              <a:gd name="connsiteY5" fmla="*/ 1425 h 180942"/>
              <a:gd name="connsiteX6" fmla="*/ 37072 w 600133"/>
              <a:gd name="connsiteY6" fmla="*/ 46776 h 180942"/>
              <a:gd name="connsiteX7" fmla="*/ 62726 w 600133"/>
              <a:gd name="connsiteY7" fmla="*/ 90630 h 180942"/>
              <a:gd name="connsiteX8" fmla="*/ 407328 w 600133"/>
              <a:gd name="connsiteY8" fmla="*/ 56759 h 180942"/>
              <a:gd name="connsiteX9" fmla="*/ 481826 w 600133"/>
              <a:gd name="connsiteY9" fmla="*/ 59782 h 180942"/>
              <a:gd name="connsiteX10" fmla="*/ 519608 w 600133"/>
              <a:gd name="connsiteY10" fmla="*/ 109007 h 180942"/>
              <a:gd name="connsiteX11" fmla="*/ 421628 w 600133"/>
              <a:gd name="connsiteY11" fmla="*/ 127511 h 180942"/>
              <a:gd name="connsiteX12" fmla="*/ 192596 w 600133"/>
              <a:gd name="connsiteY12" fmla="*/ 118748 h 180942"/>
              <a:gd name="connsiteX13" fmla="*/ 87351 w 600133"/>
              <a:gd name="connsiteY13" fmla="*/ 97970 h 180942"/>
              <a:gd name="connsiteX14" fmla="*/ 62574 w 600133"/>
              <a:gd name="connsiteY14" fmla="*/ 65497 h 180942"/>
              <a:gd name="connsiteX15" fmla="*/ 26658 w 600133"/>
              <a:gd name="connsiteY15" fmla="*/ 29581 h 1809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600133" h="180942">
                <a:moveTo>
                  <a:pt x="26658" y="29581"/>
                </a:moveTo>
                <a:cubicBezTo>
                  <a:pt x="-50824" y="101946"/>
                  <a:pt x="59157" y="145887"/>
                  <a:pt x="120054" y="158537"/>
                </a:cubicBezTo>
                <a:cubicBezTo>
                  <a:pt x="225654" y="180469"/>
                  <a:pt x="342202" y="186476"/>
                  <a:pt x="449619" y="176329"/>
                </a:cubicBezTo>
                <a:cubicBezTo>
                  <a:pt x="492100" y="172316"/>
                  <a:pt x="569062" y="161902"/>
                  <a:pt x="592595" y="120856"/>
                </a:cubicBezTo>
                <a:cubicBezTo>
                  <a:pt x="623075" y="67732"/>
                  <a:pt x="563131" y="26622"/>
                  <a:pt x="517246" y="14506"/>
                </a:cubicBezTo>
                <a:cubicBezTo>
                  <a:pt x="446279" y="-4251"/>
                  <a:pt x="361773" y="4994"/>
                  <a:pt x="288748" y="1425"/>
                </a:cubicBezTo>
                <a:cubicBezTo>
                  <a:pt x="203988" y="-2714"/>
                  <a:pt x="110376" y="-1330"/>
                  <a:pt x="37072" y="46776"/>
                </a:cubicBezTo>
                <a:cubicBezTo>
                  <a:pt x="9818" y="64658"/>
                  <a:pt x="35243" y="108664"/>
                  <a:pt x="62726" y="90630"/>
                </a:cubicBezTo>
                <a:cubicBezTo>
                  <a:pt x="162459" y="25187"/>
                  <a:pt x="295403" y="57724"/>
                  <a:pt x="407328" y="56759"/>
                </a:cubicBezTo>
                <a:cubicBezTo>
                  <a:pt x="432245" y="56530"/>
                  <a:pt x="457023" y="57496"/>
                  <a:pt x="481826" y="59782"/>
                </a:cubicBezTo>
                <a:cubicBezTo>
                  <a:pt x="507721" y="62144"/>
                  <a:pt x="575197" y="87722"/>
                  <a:pt x="519608" y="109007"/>
                </a:cubicBezTo>
                <a:cubicBezTo>
                  <a:pt x="488493" y="120919"/>
                  <a:pt x="454712" y="125771"/>
                  <a:pt x="421628" y="127511"/>
                </a:cubicBezTo>
                <a:cubicBezTo>
                  <a:pt x="345492" y="131511"/>
                  <a:pt x="268275" y="127256"/>
                  <a:pt x="192596" y="118748"/>
                </a:cubicBezTo>
                <a:cubicBezTo>
                  <a:pt x="157074" y="114760"/>
                  <a:pt x="121603" y="108384"/>
                  <a:pt x="87351" y="97970"/>
                </a:cubicBezTo>
                <a:cubicBezTo>
                  <a:pt x="64187" y="90909"/>
                  <a:pt x="40768" y="85867"/>
                  <a:pt x="62574" y="65497"/>
                </a:cubicBezTo>
                <a:cubicBezTo>
                  <a:pt x="86564" y="43094"/>
                  <a:pt x="50572" y="7254"/>
                  <a:pt x="26658" y="29581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767957" y="5070707"/>
            <a:ext cx="522381" cy="137580"/>
          </a:xfrm>
          <a:custGeom>
            <a:avLst/>
            <a:gdLst>
              <a:gd name="connsiteX0" fmla="*/ 68796 w 522381"/>
              <a:gd name="connsiteY0" fmla="*/ 27101 h 137580"/>
              <a:gd name="connsiteX1" fmla="*/ 0 w 522381"/>
              <a:gd name="connsiteY1" fmla="*/ 80022 h 137580"/>
              <a:gd name="connsiteX2" fmla="*/ 179921 w 522381"/>
              <a:gd name="connsiteY2" fmla="*/ 127660 h 137580"/>
              <a:gd name="connsiteX3" fmla="*/ 444512 w 522381"/>
              <a:gd name="connsiteY3" fmla="*/ 127660 h 137580"/>
              <a:gd name="connsiteX4" fmla="*/ 386296 w 522381"/>
              <a:gd name="connsiteY4" fmla="*/ 21805 h 137580"/>
              <a:gd name="connsiteX5" fmla="*/ 37046 w 522381"/>
              <a:gd name="connsiteY5" fmla="*/ 42976 h 137580"/>
              <a:gd name="connsiteX6" fmla="*/ 68796 w 522381"/>
              <a:gd name="connsiteY6" fmla="*/ 27101 h 1375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522381" h="137580">
                <a:moveTo>
                  <a:pt x="68796" y="27101"/>
                </a:moveTo>
                <a:cubicBezTo>
                  <a:pt x="58204" y="16509"/>
                  <a:pt x="-15887" y="27101"/>
                  <a:pt x="0" y="80022"/>
                </a:cubicBezTo>
                <a:cubicBezTo>
                  <a:pt x="15862" y="117068"/>
                  <a:pt x="148158" y="127660"/>
                  <a:pt x="179921" y="127660"/>
                </a:cubicBezTo>
                <a:cubicBezTo>
                  <a:pt x="259308" y="138239"/>
                  <a:pt x="365137" y="143535"/>
                  <a:pt x="444512" y="127660"/>
                </a:cubicBezTo>
                <a:cubicBezTo>
                  <a:pt x="603288" y="90614"/>
                  <a:pt x="486854" y="32397"/>
                  <a:pt x="386296" y="21805"/>
                </a:cubicBezTo>
                <a:cubicBezTo>
                  <a:pt x="317512" y="16509"/>
                  <a:pt x="74079" y="-36398"/>
                  <a:pt x="37046" y="42976"/>
                </a:cubicBezTo>
                <a:lnTo>
                  <a:pt x="68796" y="2710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739842" y="5040374"/>
            <a:ext cx="574696" cy="195102"/>
          </a:xfrm>
          <a:custGeom>
            <a:avLst/>
            <a:gdLst>
              <a:gd name="connsiteX0" fmla="*/ 109733 w 574696"/>
              <a:gd name="connsiteY0" fmla="*/ 35507 h 195102"/>
              <a:gd name="connsiteX1" fmla="*/ 5517 w 574696"/>
              <a:gd name="connsiteY1" fmla="*/ 72744 h 195102"/>
              <a:gd name="connsiteX2" fmla="*/ 72128 w 574696"/>
              <a:gd name="connsiteY2" fmla="*/ 164895 h 195102"/>
              <a:gd name="connsiteX3" fmla="*/ 266578 w 574696"/>
              <a:gd name="connsiteY3" fmla="*/ 189685 h 195102"/>
              <a:gd name="connsiteX4" fmla="*/ 550017 w 574696"/>
              <a:gd name="connsiteY4" fmla="*/ 155713 h 195102"/>
              <a:gd name="connsiteX5" fmla="*/ 546092 w 574696"/>
              <a:gd name="connsiteY5" fmla="*/ 67168 h 195102"/>
              <a:gd name="connsiteX6" fmla="*/ 375849 w 574696"/>
              <a:gd name="connsiteY6" fmla="*/ 22121 h 195102"/>
              <a:gd name="connsiteX7" fmla="*/ 43223 w 574696"/>
              <a:gd name="connsiteY7" fmla="*/ 60488 h 195102"/>
              <a:gd name="connsiteX8" fmla="*/ 87102 w 574696"/>
              <a:gd name="connsiteY8" fmla="*/ 86130 h 195102"/>
              <a:gd name="connsiteX9" fmla="*/ 292244 w 574696"/>
              <a:gd name="connsiteY9" fmla="*/ 61949 h 195102"/>
              <a:gd name="connsiteX10" fmla="*/ 500525 w 574696"/>
              <a:gd name="connsiteY10" fmla="*/ 99757 h 195102"/>
              <a:gd name="connsiteX11" fmla="*/ 487660 w 574696"/>
              <a:gd name="connsiteY11" fmla="*/ 127798 h 195102"/>
              <a:gd name="connsiteX12" fmla="*/ 393388 w 574696"/>
              <a:gd name="connsiteY12" fmla="*/ 141692 h 195102"/>
              <a:gd name="connsiteX13" fmla="*/ 226802 w 574696"/>
              <a:gd name="connsiteY13" fmla="*/ 134935 h 195102"/>
              <a:gd name="connsiteX14" fmla="*/ 125773 w 574696"/>
              <a:gd name="connsiteY14" fmla="*/ 124801 h 195102"/>
              <a:gd name="connsiteX15" fmla="*/ 73550 w 574696"/>
              <a:gd name="connsiteY15" fmla="*/ 112088 h 195102"/>
              <a:gd name="connsiteX16" fmla="*/ 84079 w 574696"/>
              <a:gd name="connsiteY16" fmla="*/ 79361 h 195102"/>
              <a:gd name="connsiteX17" fmla="*/ 109733 w 574696"/>
              <a:gd name="connsiteY17" fmla="*/ 35507 h 1951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574696" h="195102">
                <a:moveTo>
                  <a:pt x="109733" y="35507"/>
                </a:moveTo>
                <a:cubicBezTo>
                  <a:pt x="73284" y="15822"/>
                  <a:pt x="22827" y="37260"/>
                  <a:pt x="5517" y="72744"/>
                </a:cubicBezTo>
                <a:cubicBezTo>
                  <a:pt x="-19120" y="123201"/>
                  <a:pt x="32796" y="152474"/>
                  <a:pt x="72128" y="164895"/>
                </a:cubicBezTo>
                <a:cubicBezTo>
                  <a:pt x="133381" y="184212"/>
                  <a:pt x="203103" y="183919"/>
                  <a:pt x="266578" y="189685"/>
                </a:cubicBezTo>
                <a:cubicBezTo>
                  <a:pt x="356253" y="197813"/>
                  <a:pt x="469410" y="203477"/>
                  <a:pt x="550017" y="155713"/>
                </a:cubicBezTo>
                <a:cubicBezTo>
                  <a:pt x="587532" y="133475"/>
                  <a:pt x="579620" y="88250"/>
                  <a:pt x="546092" y="67168"/>
                </a:cubicBezTo>
                <a:cubicBezTo>
                  <a:pt x="494429" y="34669"/>
                  <a:pt x="434713" y="30211"/>
                  <a:pt x="375849" y="22121"/>
                </a:cubicBezTo>
                <a:cubicBezTo>
                  <a:pt x="287673" y="10005"/>
                  <a:pt x="100030" y="-37542"/>
                  <a:pt x="43223" y="60488"/>
                </a:cubicBezTo>
                <a:cubicBezTo>
                  <a:pt x="26777" y="88886"/>
                  <a:pt x="70680" y="114463"/>
                  <a:pt x="87102" y="86130"/>
                </a:cubicBezTo>
                <a:cubicBezTo>
                  <a:pt x="118153" y="32523"/>
                  <a:pt x="242740" y="56577"/>
                  <a:pt x="292244" y="61949"/>
                </a:cubicBezTo>
                <a:cubicBezTo>
                  <a:pt x="359707" y="69277"/>
                  <a:pt x="437812" y="72896"/>
                  <a:pt x="500525" y="99757"/>
                </a:cubicBezTo>
                <a:cubicBezTo>
                  <a:pt x="533544" y="113879"/>
                  <a:pt x="517136" y="117943"/>
                  <a:pt x="487660" y="127798"/>
                </a:cubicBezTo>
                <a:cubicBezTo>
                  <a:pt x="457408" y="137907"/>
                  <a:pt x="424960" y="139711"/>
                  <a:pt x="393388" y="141692"/>
                </a:cubicBezTo>
                <a:cubicBezTo>
                  <a:pt x="337952" y="145184"/>
                  <a:pt x="281907" y="140879"/>
                  <a:pt x="226802" y="134935"/>
                </a:cubicBezTo>
                <a:cubicBezTo>
                  <a:pt x="193083" y="131304"/>
                  <a:pt x="159365" y="130161"/>
                  <a:pt x="125773" y="124801"/>
                </a:cubicBezTo>
                <a:cubicBezTo>
                  <a:pt x="107993" y="121994"/>
                  <a:pt x="90696" y="117499"/>
                  <a:pt x="73550" y="112088"/>
                </a:cubicBezTo>
                <a:cubicBezTo>
                  <a:pt x="43147" y="102487"/>
                  <a:pt x="63619" y="68311"/>
                  <a:pt x="84079" y="79361"/>
                </a:cubicBezTo>
                <a:cubicBezTo>
                  <a:pt x="112908" y="94931"/>
                  <a:pt x="138562" y="51077"/>
                  <a:pt x="109733" y="35507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723651" y="5005204"/>
            <a:ext cx="455125" cy="116286"/>
          </a:xfrm>
          <a:custGeom>
            <a:avLst/>
            <a:gdLst>
              <a:gd name="connsiteX0" fmla="*/ 102709 w 455125"/>
              <a:gd name="connsiteY0" fmla="*/ 29105 h 116286"/>
              <a:gd name="connsiteX1" fmla="*/ 12729 w 455125"/>
              <a:gd name="connsiteY1" fmla="*/ 82013 h 116286"/>
              <a:gd name="connsiteX2" fmla="*/ 272051 w 455125"/>
              <a:gd name="connsiteY2" fmla="*/ 113776 h 116286"/>
              <a:gd name="connsiteX3" fmla="*/ 414939 w 455125"/>
              <a:gd name="connsiteY3" fmla="*/ 29105 h 116286"/>
              <a:gd name="connsiteX4" fmla="*/ 33900 w 455125"/>
              <a:gd name="connsiteY4" fmla="*/ 34388 h 116286"/>
              <a:gd name="connsiteX5" fmla="*/ 102709 w 455125"/>
              <a:gd name="connsiteY5" fmla="*/ 29105 h 1162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455125" h="116286">
                <a:moveTo>
                  <a:pt x="102709" y="29105"/>
                </a:moveTo>
                <a:cubicBezTo>
                  <a:pt x="55084" y="23809"/>
                  <a:pt x="-34895" y="29105"/>
                  <a:pt x="12729" y="82013"/>
                </a:cubicBezTo>
                <a:cubicBezTo>
                  <a:pt x="49775" y="129651"/>
                  <a:pt x="219130" y="113776"/>
                  <a:pt x="272051" y="113776"/>
                </a:cubicBezTo>
                <a:cubicBezTo>
                  <a:pt x="335551" y="113776"/>
                  <a:pt x="541951" y="97901"/>
                  <a:pt x="414939" y="29105"/>
                </a:cubicBezTo>
                <a:cubicBezTo>
                  <a:pt x="330242" y="-18519"/>
                  <a:pt x="123867" y="-2644"/>
                  <a:pt x="33900" y="34388"/>
                </a:cubicBezTo>
                <a:lnTo>
                  <a:pt x="102709" y="29105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699516" y="4974558"/>
            <a:ext cx="504923" cy="177773"/>
          </a:xfrm>
          <a:custGeom>
            <a:avLst/>
            <a:gdLst>
              <a:gd name="connsiteX0" fmla="*/ 126844 w 504923"/>
              <a:gd name="connsiteY0" fmla="*/ 34350 h 177773"/>
              <a:gd name="connsiteX1" fmla="*/ 4822 w 504923"/>
              <a:gd name="connsiteY1" fmla="*/ 63446 h 177773"/>
              <a:gd name="connsiteX2" fmla="*/ 53362 w 504923"/>
              <a:gd name="connsiteY2" fmla="*/ 153908 h 177773"/>
              <a:gd name="connsiteX3" fmla="*/ 388261 w 504923"/>
              <a:gd name="connsiteY3" fmla="*/ 163319 h 177773"/>
              <a:gd name="connsiteX4" fmla="*/ 500389 w 504923"/>
              <a:gd name="connsiteY4" fmla="*/ 117344 h 177773"/>
              <a:gd name="connsiteX5" fmla="*/ 441588 w 504923"/>
              <a:gd name="connsiteY5" fmla="*/ 32598 h 177773"/>
              <a:gd name="connsiteX6" fmla="*/ 51279 w 504923"/>
              <a:gd name="connsiteY6" fmla="*/ 40535 h 177773"/>
              <a:gd name="connsiteX7" fmla="*/ 64792 w 504923"/>
              <a:gd name="connsiteY7" fmla="*/ 89532 h 177773"/>
              <a:gd name="connsiteX8" fmla="*/ 317255 w 504923"/>
              <a:gd name="connsiteY8" fmla="*/ 56765 h 177773"/>
              <a:gd name="connsiteX9" fmla="*/ 439454 w 504923"/>
              <a:gd name="connsiteY9" fmla="*/ 89392 h 177773"/>
              <a:gd name="connsiteX10" fmla="*/ 432330 w 504923"/>
              <a:gd name="connsiteY10" fmla="*/ 103400 h 177773"/>
              <a:gd name="connsiteX11" fmla="*/ 386978 w 504923"/>
              <a:gd name="connsiteY11" fmla="*/ 112684 h 177773"/>
              <a:gd name="connsiteX12" fmla="*/ 198764 w 504923"/>
              <a:gd name="connsiteY12" fmla="*/ 121535 h 177773"/>
              <a:gd name="connsiteX13" fmla="*/ 77466 w 504923"/>
              <a:gd name="connsiteY13" fmla="*/ 109026 h 177773"/>
              <a:gd name="connsiteX14" fmla="*/ 76095 w 504923"/>
              <a:gd name="connsiteY14" fmla="*/ 84350 h 177773"/>
              <a:gd name="connsiteX15" fmla="*/ 126844 w 504923"/>
              <a:gd name="connsiteY15" fmla="*/ 85150 h 177773"/>
              <a:gd name="connsiteX16" fmla="*/ 126844 w 504923"/>
              <a:gd name="connsiteY16" fmla="*/ 34350 h 1777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504923" h="177773">
                <a:moveTo>
                  <a:pt x="126844" y="34350"/>
                </a:moveTo>
                <a:cubicBezTo>
                  <a:pt x="96034" y="31658"/>
                  <a:pt x="21472" y="26006"/>
                  <a:pt x="4822" y="63446"/>
                </a:cubicBezTo>
                <a:cubicBezTo>
                  <a:pt x="-12372" y="102079"/>
                  <a:pt x="16722" y="139747"/>
                  <a:pt x="53362" y="153908"/>
                </a:cubicBezTo>
                <a:cubicBezTo>
                  <a:pt x="149869" y="191233"/>
                  <a:pt x="286597" y="177085"/>
                  <a:pt x="388261" y="163319"/>
                </a:cubicBezTo>
                <a:cubicBezTo>
                  <a:pt x="426043" y="158213"/>
                  <a:pt x="478164" y="153171"/>
                  <a:pt x="500389" y="117344"/>
                </a:cubicBezTo>
                <a:cubicBezTo>
                  <a:pt x="524240" y="78889"/>
                  <a:pt x="467610" y="45767"/>
                  <a:pt x="441588" y="32598"/>
                </a:cubicBezTo>
                <a:cubicBezTo>
                  <a:pt x="333460" y="-22164"/>
                  <a:pt x="160423" y="-1349"/>
                  <a:pt x="51279" y="40535"/>
                </a:cubicBezTo>
                <a:cubicBezTo>
                  <a:pt x="21028" y="52143"/>
                  <a:pt x="34147" y="101292"/>
                  <a:pt x="64792" y="89532"/>
                </a:cubicBezTo>
                <a:cubicBezTo>
                  <a:pt x="144319" y="59001"/>
                  <a:pt x="232825" y="52663"/>
                  <a:pt x="317255" y="56765"/>
                </a:cubicBezTo>
                <a:cubicBezTo>
                  <a:pt x="360600" y="58874"/>
                  <a:pt x="401850" y="67433"/>
                  <a:pt x="439454" y="89392"/>
                </a:cubicBezTo>
                <a:cubicBezTo>
                  <a:pt x="461489" y="102244"/>
                  <a:pt x="450415" y="97647"/>
                  <a:pt x="432330" y="103400"/>
                </a:cubicBezTo>
                <a:cubicBezTo>
                  <a:pt x="417648" y="108048"/>
                  <a:pt x="402142" y="110283"/>
                  <a:pt x="386978" y="112684"/>
                </a:cubicBezTo>
                <a:cubicBezTo>
                  <a:pt x="325663" y="122425"/>
                  <a:pt x="260677" y="120837"/>
                  <a:pt x="198764" y="121535"/>
                </a:cubicBezTo>
                <a:cubicBezTo>
                  <a:pt x="158010" y="122005"/>
                  <a:pt x="116785" y="120519"/>
                  <a:pt x="77466" y="109026"/>
                </a:cubicBezTo>
                <a:cubicBezTo>
                  <a:pt x="48599" y="100581"/>
                  <a:pt x="43303" y="88198"/>
                  <a:pt x="76095" y="84350"/>
                </a:cubicBezTo>
                <a:cubicBezTo>
                  <a:pt x="92871" y="82381"/>
                  <a:pt x="110105" y="83689"/>
                  <a:pt x="126844" y="85150"/>
                </a:cubicBezTo>
                <a:cubicBezTo>
                  <a:pt x="159496" y="88007"/>
                  <a:pt x="159216" y="37182"/>
                  <a:pt x="126844" y="3435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6704433" y="3480338"/>
            <a:ext cx="545412" cy="538175"/>
          </a:xfrm>
          <a:custGeom>
            <a:avLst/>
            <a:gdLst>
              <a:gd name="connsiteX0" fmla="*/ 506834 w 545412"/>
              <a:gd name="connsiteY0" fmla="*/ 8775 h 538175"/>
              <a:gd name="connsiteX1" fmla="*/ 496916 w 545412"/>
              <a:gd name="connsiteY1" fmla="*/ 27737 h 538175"/>
              <a:gd name="connsiteX2" fmla="*/ 485524 w 545412"/>
              <a:gd name="connsiteY2" fmla="*/ 74561 h 538175"/>
              <a:gd name="connsiteX3" fmla="*/ 421020 w 545412"/>
              <a:gd name="connsiteY3" fmla="*/ 212763 h 538175"/>
              <a:gd name="connsiteX4" fmla="*/ 277714 w 545412"/>
              <a:gd name="connsiteY4" fmla="*/ 365645 h 538175"/>
              <a:gd name="connsiteX5" fmla="*/ 175035 w 545412"/>
              <a:gd name="connsiteY5" fmla="*/ 424751 h 538175"/>
              <a:gd name="connsiteX6" fmla="*/ 23269 w 545412"/>
              <a:gd name="connsiteY6" fmla="*/ 472300 h 538175"/>
              <a:gd name="connsiteX7" fmla="*/ 32184 w 545412"/>
              <a:gd name="connsiteY7" fmla="*/ 538175 h 538175"/>
              <a:gd name="connsiteX8" fmla="*/ 314455 w 545412"/>
              <a:gd name="connsiteY8" fmla="*/ 428485 h 538175"/>
              <a:gd name="connsiteX9" fmla="*/ 484368 w 545412"/>
              <a:gd name="connsiteY9" fmla="*/ 236829 h 538175"/>
              <a:gd name="connsiteX10" fmla="*/ 544414 w 545412"/>
              <a:gd name="connsiteY10" fmla="*/ 68453 h 538175"/>
              <a:gd name="connsiteX11" fmla="*/ 511838 w 545412"/>
              <a:gd name="connsiteY11" fmla="*/ 0 h 538175"/>
              <a:gd name="connsiteX12" fmla="*/ 506834 w 545412"/>
              <a:gd name="connsiteY12" fmla="*/ 8775 h 5381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545412" h="538175">
                <a:moveTo>
                  <a:pt x="506834" y="8775"/>
                </a:moveTo>
                <a:cubicBezTo>
                  <a:pt x="504320" y="-4089"/>
                  <a:pt x="499481" y="16611"/>
                  <a:pt x="496916" y="27737"/>
                </a:cubicBezTo>
                <a:cubicBezTo>
                  <a:pt x="493297" y="43408"/>
                  <a:pt x="489728" y="59016"/>
                  <a:pt x="485524" y="74561"/>
                </a:cubicBezTo>
                <a:cubicBezTo>
                  <a:pt x="472226" y="123825"/>
                  <a:pt x="447830" y="169646"/>
                  <a:pt x="421020" y="212763"/>
                </a:cubicBezTo>
                <a:cubicBezTo>
                  <a:pt x="384064" y="272237"/>
                  <a:pt x="333847" y="324027"/>
                  <a:pt x="277714" y="365645"/>
                </a:cubicBezTo>
                <a:cubicBezTo>
                  <a:pt x="245888" y="389242"/>
                  <a:pt x="210899" y="408140"/>
                  <a:pt x="175035" y="424751"/>
                </a:cubicBezTo>
                <a:cubicBezTo>
                  <a:pt x="126203" y="447344"/>
                  <a:pt x="72164" y="452044"/>
                  <a:pt x="23269" y="472300"/>
                </a:cubicBezTo>
                <a:cubicBezTo>
                  <a:pt x="-10652" y="486346"/>
                  <a:pt x="-7832" y="536409"/>
                  <a:pt x="32184" y="538175"/>
                </a:cubicBezTo>
                <a:cubicBezTo>
                  <a:pt x="128019" y="542391"/>
                  <a:pt x="238623" y="482777"/>
                  <a:pt x="314455" y="428485"/>
                </a:cubicBezTo>
                <a:cubicBezTo>
                  <a:pt x="384750" y="378155"/>
                  <a:pt x="441341" y="311480"/>
                  <a:pt x="484368" y="236829"/>
                </a:cubicBezTo>
                <a:cubicBezTo>
                  <a:pt x="513553" y="186220"/>
                  <a:pt x="537264" y="126784"/>
                  <a:pt x="544414" y="68453"/>
                </a:cubicBezTo>
                <a:cubicBezTo>
                  <a:pt x="546675" y="49962"/>
                  <a:pt x="548351" y="-13258"/>
                  <a:pt x="511838" y="0"/>
                </a:cubicBezTo>
                <a:cubicBezTo>
                  <a:pt x="507965" y="1397"/>
                  <a:pt x="506047" y="4724"/>
                  <a:pt x="506834" y="8775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6571719" y="2539096"/>
            <a:ext cx="182492" cy="376807"/>
          </a:xfrm>
          <a:custGeom>
            <a:avLst/>
            <a:gdLst>
              <a:gd name="connsiteX0" fmla="*/ 50145 w 182492"/>
              <a:gd name="connsiteY0" fmla="*/ 16201 h 376807"/>
              <a:gd name="connsiteX1" fmla="*/ 38703 w 182492"/>
              <a:gd name="connsiteY1" fmla="*/ 114496 h 376807"/>
              <a:gd name="connsiteX2" fmla="*/ 37455 w 182492"/>
              <a:gd name="connsiteY2" fmla="*/ 125218 h 376807"/>
              <a:gd name="connsiteX3" fmla="*/ 12700 w 182492"/>
              <a:gd name="connsiteY3" fmla="*/ 337892 h 376807"/>
              <a:gd name="connsiteX4" fmla="*/ 13413 w 182492"/>
              <a:gd name="connsiteY4" fmla="*/ 343409 h 376807"/>
              <a:gd name="connsiteX5" fmla="*/ 16099 w 182492"/>
              <a:gd name="connsiteY5" fmla="*/ 347570 h 376807"/>
              <a:gd name="connsiteX6" fmla="*/ 22628 w 182492"/>
              <a:gd name="connsiteY6" fmla="*/ 349916 h 376807"/>
              <a:gd name="connsiteX7" fmla="*/ 32060 w 182492"/>
              <a:gd name="connsiteY7" fmla="*/ 348520 h 376807"/>
              <a:gd name="connsiteX8" fmla="*/ 37403 w 182492"/>
              <a:gd name="connsiteY8" fmla="*/ 343478 h 376807"/>
              <a:gd name="connsiteX9" fmla="*/ 40571 w 182492"/>
              <a:gd name="connsiteY9" fmla="*/ 335702 h 376807"/>
              <a:gd name="connsiteX10" fmla="*/ 52013 w 182492"/>
              <a:gd name="connsiteY10" fmla="*/ 237407 h 376807"/>
              <a:gd name="connsiteX11" fmla="*/ 57734 w 182492"/>
              <a:gd name="connsiteY11" fmla="*/ 188260 h 376807"/>
              <a:gd name="connsiteX12" fmla="*/ 65951 w 182492"/>
              <a:gd name="connsiteY12" fmla="*/ 117668 h 376807"/>
              <a:gd name="connsiteX13" fmla="*/ 80881 w 182492"/>
              <a:gd name="connsiteY13" fmla="*/ 180087 h 376807"/>
              <a:gd name="connsiteX14" fmla="*/ 89321 w 182492"/>
              <a:gd name="connsiteY14" fmla="*/ 247632 h 376807"/>
              <a:gd name="connsiteX15" fmla="*/ 89637 w 182492"/>
              <a:gd name="connsiteY15" fmla="*/ 291600 h 376807"/>
              <a:gd name="connsiteX16" fmla="*/ 89864 w 182492"/>
              <a:gd name="connsiteY16" fmla="*/ 324691 h 376807"/>
              <a:gd name="connsiteX17" fmla="*/ 92600 w 182492"/>
              <a:gd name="connsiteY17" fmla="*/ 347870 h 376807"/>
              <a:gd name="connsiteX18" fmla="*/ 98569 w 182492"/>
              <a:gd name="connsiteY18" fmla="*/ 358755 h 376807"/>
              <a:gd name="connsiteX19" fmla="*/ 104689 w 182492"/>
              <a:gd name="connsiteY19" fmla="*/ 362638 h 376807"/>
              <a:gd name="connsiteX20" fmla="*/ 109505 w 182492"/>
              <a:gd name="connsiteY20" fmla="*/ 364107 h 376807"/>
              <a:gd name="connsiteX21" fmla="*/ 115639 w 182492"/>
              <a:gd name="connsiteY21" fmla="*/ 363913 h 376807"/>
              <a:gd name="connsiteX22" fmla="*/ 125830 w 182492"/>
              <a:gd name="connsiteY22" fmla="*/ 361928 h 376807"/>
              <a:gd name="connsiteX23" fmla="*/ 135981 w 182492"/>
              <a:gd name="connsiteY23" fmla="*/ 360399 h 376807"/>
              <a:gd name="connsiteX24" fmla="*/ 137669 w 182492"/>
              <a:gd name="connsiteY24" fmla="*/ 357425 h 376807"/>
              <a:gd name="connsiteX25" fmla="*/ 167960 w 182492"/>
              <a:gd name="connsiteY25" fmla="*/ 46677 h 376807"/>
              <a:gd name="connsiteX26" fmla="*/ 169792 w 182492"/>
              <a:gd name="connsiteY26" fmla="*/ 38733 h 376807"/>
              <a:gd name="connsiteX27" fmla="*/ 167568 w 182492"/>
              <a:gd name="connsiteY27" fmla="*/ 32580 h 376807"/>
              <a:gd name="connsiteX28" fmla="*/ 159162 w 182492"/>
              <a:gd name="connsiteY28" fmla="*/ 28891 h 376807"/>
              <a:gd name="connsiteX29" fmla="*/ 150038 w 182492"/>
              <a:gd name="connsiteY29" fmla="*/ 25553 h 376807"/>
              <a:gd name="connsiteX30" fmla="*/ 145078 w 182492"/>
              <a:gd name="connsiteY30" fmla="*/ 25436 h 376807"/>
              <a:gd name="connsiteX31" fmla="*/ 142637 w 182492"/>
              <a:gd name="connsiteY31" fmla="*/ 26967 h 376807"/>
              <a:gd name="connsiteX32" fmla="*/ 136014 w 182492"/>
              <a:gd name="connsiteY32" fmla="*/ 37064 h 376807"/>
              <a:gd name="connsiteX33" fmla="*/ 117883 w 182492"/>
              <a:gd name="connsiteY33" fmla="*/ 239628 h 376807"/>
              <a:gd name="connsiteX34" fmla="*/ 114537 w 182492"/>
              <a:gd name="connsiteY34" fmla="*/ 213885 h 376807"/>
              <a:gd name="connsiteX35" fmla="*/ 111562 w 182492"/>
              <a:gd name="connsiteY35" fmla="*/ 194743 h 376807"/>
              <a:gd name="connsiteX36" fmla="*/ 108143 w 182492"/>
              <a:gd name="connsiteY36" fmla="*/ 183260 h 376807"/>
              <a:gd name="connsiteX37" fmla="*/ 100763 w 182492"/>
              <a:gd name="connsiteY37" fmla="*/ 149337 h 376807"/>
              <a:gd name="connsiteX38" fmla="*/ 95761 w 182492"/>
              <a:gd name="connsiteY38" fmla="*/ 98941 h 376807"/>
              <a:gd name="connsiteX39" fmla="*/ 87093 w 182492"/>
              <a:gd name="connsiteY39" fmla="*/ 76197 h 376807"/>
              <a:gd name="connsiteX40" fmla="*/ 83708 w 182492"/>
              <a:gd name="connsiteY40" fmla="*/ 58593 h 376807"/>
              <a:gd name="connsiteX41" fmla="*/ 84335 w 182492"/>
              <a:gd name="connsiteY41" fmla="*/ 41456 h 376807"/>
              <a:gd name="connsiteX42" fmla="*/ 82688 w 182492"/>
              <a:gd name="connsiteY42" fmla="*/ 28364 h 376807"/>
              <a:gd name="connsiteX43" fmla="*/ 77392 w 182492"/>
              <a:gd name="connsiteY43" fmla="*/ 19373 h 376807"/>
              <a:gd name="connsiteX44" fmla="*/ 74311 w 182492"/>
              <a:gd name="connsiteY44" fmla="*/ 16738 h 376807"/>
              <a:gd name="connsiteX45" fmla="*/ 72344 w 182492"/>
              <a:gd name="connsiteY45" fmla="*/ 16062 h 376807"/>
              <a:gd name="connsiteX46" fmla="*/ 70149 w 182492"/>
              <a:gd name="connsiteY46" fmla="*/ 15589 h 376807"/>
              <a:gd name="connsiteX47" fmla="*/ 66854 w 182492"/>
              <a:gd name="connsiteY47" fmla="*/ 12700 h 376807"/>
              <a:gd name="connsiteX48" fmla="*/ 59823 w 182492"/>
              <a:gd name="connsiteY48" fmla="*/ 12802 h 376807"/>
              <a:gd name="connsiteX49" fmla="*/ 54469 w 182492"/>
              <a:gd name="connsiteY49" fmla="*/ 13981 h 376807"/>
              <a:gd name="connsiteX50" fmla="*/ 50145 w 182492"/>
              <a:gd name="connsiteY50" fmla="*/ 16201 h 3768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</a:cxnLst>
            <a:rect l="l" t="t" r="r" b="b"/>
            <a:pathLst>
              <a:path w="182492" h="376807">
                <a:moveTo>
                  <a:pt x="50145" y="16201"/>
                </a:moveTo>
                <a:lnTo>
                  <a:pt x="38703" y="114496"/>
                </a:lnTo>
                <a:lnTo>
                  <a:pt x="37455" y="125218"/>
                </a:lnTo>
                <a:lnTo>
                  <a:pt x="12700" y="337892"/>
                </a:lnTo>
                <a:cubicBezTo>
                  <a:pt x="12458" y="339973"/>
                  <a:pt x="12690" y="341816"/>
                  <a:pt x="13413" y="343409"/>
                </a:cubicBezTo>
                <a:cubicBezTo>
                  <a:pt x="13833" y="344966"/>
                  <a:pt x="14719" y="346361"/>
                  <a:pt x="16099" y="347570"/>
                </a:cubicBezTo>
                <a:cubicBezTo>
                  <a:pt x="17466" y="348790"/>
                  <a:pt x="19639" y="349568"/>
                  <a:pt x="22628" y="349916"/>
                </a:cubicBezTo>
                <a:cubicBezTo>
                  <a:pt x="26791" y="350400"/>
                  <a:pt x="29940" y="349936"/>
                  <a:pt x="32060" y="348520"/>
                </a:cubicBezTo>
                <a:cubicBezTo>
                  <a:pt x="34194" y="347106"/>
                  <a:pt x="35974" y="345434"/>
                  <a:pt x="37403" y="343478"/>
                </a:cubicBezTo>
                <a:cubicBezTo>
                  <a:pt x="38867" y="341232"/>
                  <a:pt x="39935" y="338646"/>
                  <a:pt x="40571" y="335702"/>
                </a:cubicBezTo>
                <a:lnTo>
                  <a:pt x="52013" y="237407"/>
                </a:lnTo>
                <a:lnTo>
                  <a:pt x="57734" y="188260"/>
                </a:lnTo>
                <a:lnTo>
                  <a:pt x="65951" y="117668"/>
                </a:lnTo>
                <a:lnTo>
                  <a:pt x="80881" y="180087"/>
                </a:lnTo>
                <a:lnTo>
                  <a:pt x="89321" y="247632"/>
                </a:lnTo>
                <a:lnTo>
                  <a:pt x="89637" y="291600"/>
                </a:lnTo>
                <a:cubicBezTo>
                  <a:pt x="89402" y="303949"/>
                  <a:pt x="89486" y="314980"/>
                  <a:pt x="89864" y="324691"/>
                </a:cubicBezTo>
                <a:cubicBezTo>
                  <a:pt x="90382" y="333202"/>
                  <a:pt x="91299" y="340917"/>
                  <a:pt x="92600" y="347870"/>
                </a:cubicBezTo>
                <a:cubicBezTo>
                  <a:pt x="93902" y="354811"/>
                  <a:pt x="95895" y="358444"/>
                  <a:pt x="98569" y="358755"/>
                </a:cubicBezTo>
                <a:cubicBezTo>
                  <a:pt x="101083" y="360556"/>
                  <a:pt x="103120" y="361842"/>
                  <a:pt x="104689" y="362638"/>
                </a:cubicBezTo>
                <a:cubicBezTo>
                  <a:pt x="106260" y="363422"/>
                  <a:pt x="107865" y="363916"/>
                  <a:pt x="109505" y="364107"/>
                </a:cubicBezTo>
                <a:cubicBezTo>
                  <a:pt x="111132" y="364296"/>
                  <a:pt x="113186" y="364228"/>
                  <a:pt x="115639" y="363913"/>
                </a:cubicBezTo>
                <a:cubicBezTo>
                  <a:pt x="118094" y="363585"/>
                  <a:pt x="121481" y="362931"/>
                  <a:pt x="125830" y="361928"/>
                </a:cubicBezTo>
                <a:cubicBezTo>
                  <a:pt x="130586" y="362482"/>
                  <a:pt x="133983" y="361969"/>
                  <a:pt x="135981" y="360399"/>
                </a:cubicBezTo>
                <a:cubicBezTo>
                  <a:pt x="136969" y="359594"/>
                  <a:pt x="137531" y="358611"/>
                  <a:pt x="137669" y="357425"/>
                </a:cubicBezTo>
                <a:lnTo>
                  <a:pt x="167960" y="46677"/>
                </a:lnTo>
                <a:cubicBezTo>
                  <a:pt x="169203" y="43792"/>
                  <a:pt x="169805" y="41151"/>
                  <a:pt x="169792" y="38733"/>
                </a:cubicBezTo>
                <a:cubicBezTo>
                  <a:pt x="169732" y="36616"/>
                  <a:pt x="168986" y="34561"/>
                  <a:pt x="167568" y="32580"/>
                </a:cubicBezTo>
                <a:cubicBezTo>
                  <a:pt x="166136" y="30598"/>
                  <a:pt x="163338" y="29377"/>
                  <a:pt x="159162" y="28891"/>
                </a:cubicBezTo>
                <a:cubicBezTo>
                  <a:pt x="155172" y="26918"/>
                  <a:pt x="152120" y="25795"/>
                  <a:pt x="150038" y="25553"/>
                </a:cubicBezTo>
                <a:cubicBezTo>
                  <a:pt x="147944" y="25309"/>
                  <a:pt x="146298" y="25284"/>
                  <a:pt x="145078" y="25436"/>
                </a:cubicBezTo>
                <a:cubicBezTo>
                  <a:pt x="143811" y="25889"/>
                  <a:pt x="142985" y="26394"/>
                  <a:pt x="142637" y="26967"/>
                </a:cubicBezTo>
                <a:lnTo>
                  <a:pt x="136014" y="37064"/>
                </a:lnTo>
                <a:lnTo>
                  <a:pt x="117883" y="239628"/>
                </a:lnTo>
                <a:cubicBezTo>
                  <a:pt x="116538" y="230419"/>
                  <a:pt x="115427" y="221838"/>
                  <a:pt x="114537" y="213885"/>
                </a:cubicBezTo>
                <a:cubicBezTo>
                  <a:pt x="113508" y="207129"/>
                  <a:pt x="112512" y="200748"/>
                  <a:pt x="111562" y="194743"/>
                </a:cubicBezTo>
                <a:cubicBezTo>
                  <a:pt x="110597" y="188749"/>
                  <a:pt x="109457" y="184922"/>
                  <a:pt x="108143" y="183260"/>
                </a:cubicBezTo>
                <a:lnTo>
                  <a:pt x="100763" y="149337"/>
                </a:lnTo>
                <a:lnTo>
                  <a:pt x="95761" y="98941"/>
                </a:lnTo>
                <a:lnTo>
                  <a:pt x="87093" y="76197"/>
                </a:lnTo>
                <a:lnTo>
                  <a:pt x="83708" y="58593"/>
                </a:lnTo>
                <a:cubicBezTo>
                  <a:pt x="84401" y="52639"/>
                  <a:pt x="84619" y="46923"/>
                  <a:pt x="84335" y="41456"/>
                </a:cubicBezTo>
                <a:cubicBezTo>
                  <a:pt x="84248" y="36933"/>
                  <a:pt x="83708" y="32561"/>
                  <a:pt x="82688" y="28364"/>
                </a:cubicBezTo>
                <a:cubicBezTo>
                  <a:pt x="81668" y="24166"/>
                  <a:pt x="79906" y="21174"/>
                  <a:pt x="77392" y="19373"/>
                </a:cubicBezTo>
                <a:cubicBezTo>
                  <a:pt x="76044" y="18001"/>
                  <a:pt x="75007" y="17139"/>
                  <a:pt x="74311" y="16738"/>
                </a:cubicBezTo>
                <a:cubicBezTo>
                  <a:pt x="73600" y="16361"/>
                  <a:pt x="72937" y="16131"/>
                  <a:pt x="72344" y="16062"/>
                </a:cubicBezTo>
                <a:cubicBezTo>
                  <a:pt x="71739" y="15991"/>
                  <a:pt x="71016" y="15831"/>
                  <a:pt x="70149" y="15589"/>
                </a:cubicBezTo>
                <a:cubicBezTo>
                  <a:pt x="69258" y="15332"/>
                  <a:pt x="68168" y="14374"/>
                  <a:pt x="66854" y="12700"/>
                </a:cubicBezTo>
                <a:cubicBezTo>
                  <a:pt x="64167" y="12387"/>
                  <a:pt x="61822" y="12433"/>
                  <a:pt x="59823" y="12802"/>
                </a:cubicBezTo>
                <a:cubicBezTo>
                  <a:pt x="57811" y="13168"/>
                  <a:pt x="56039" y="13563"/>
                  <a:pt x="54469" y="13981"/>
                </a:cubicBezTo>
                <a:cubicBezTo>
                  <a:pt x="52876" y="14703"/>
                  <a:pt x="51435" y="15444"/>
                  <a:pt x="50145" y="16201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6741224" y="2566152"/>
            <a:ext cx="185918" cy="365350"/>
          </a:xfrm>
          <a:custGeom>
            <a:avLst/>
            <a:gdLst>
              <a:gd name="connsiteX0" fmla="*/ 63981 w 185918"/>
              <a:gd name="connsiteY0" fmla="*/ 168523 h 365350"/>
              <a:gd name="connsiteX1" fmla="*/ 74121 w 185918"/>
              <a:gd name="connsiteY1" fmla="*/ 81405 h 365350"/>
              <a:gd name="connsiteX2" fmla="*/ 76775 w 185918"/>
              <a:gd name="connsiteY2" fmla="*/ 58610 h 365350"/>
              <a:gd name="connsiteX3" fmla="*/ 81474 w 185918"/>
              <a:gd name="connsiteY3" fmla="*/ 53275 h 365350"/>
              <a:gd name="connsiteX4" fmla="*/ 87408 w 185918"/>
              <a:gd name="connsiteY4" fmla="*/ 48979 h 365350"/>
              <a:gd name="connsiteX5" fmla="*/ 95132 w 185918"/>
              <a:gd name="connsiteY5" fmla="*/ 44905 h 365350"/>
              <a:gd name="connsiteX6" fmla="*/ 101299 w 185918"/>
              <a:gd name="connsiteY6" fmla="*/ 42452 h 365350"/>
              <a:gd name="connsiteX7" fmla="*/ 108660 w 185918"/>
              <a:gd name="connsiteY7" fmla="*/ 41493 h 365350"/>
              <a:gd name="connsiteX8" fmla="*/ 117695 w 185918"/>
              <a:gd name="connsiteY8" fmla="*/ 41637 h 365350"/>
              <a:gd name="connsiteX9" fmla="*/ 129548 w 185918"/>
              <a:gd name="connsiteY9" fmla="*/ 37135 h 365350"/>
              <a:gd name="connsiteX10" fmla="*/ 151889 w 185918"/>
              <a:gd name="connsiteY10" fmla="*/ 39736 h 365350"/>
              <a:gd name="connsiteX11" fmla="*/ 159976 w 185918"/>
              <a:gd name="connsiteY11" fmla="*/ 40230 h 365350"/>
              <a:gd name="connsiteX12" fmla="*/ 165721 w 185918"/>
              <a:gd name="connsiteY12" fmla="*/ 39530 h 365350"/>
              <a:gd name="connsiteX13" fmla="*/ 168545 w 185918"/>
              <a:gd name="connsiteY13" fmla="*/ 36688 h 365350"/>
              <a:gd name="connsiteX14" fmla="*/ 171653 w 185918"/>
              <a:gd name="connsiteY14" fmla="*/ 35247 h 365350"/>
              <a:gd name="connsiteX15" fmla="*/ 173218 w 185918"/>
              <a:gd name="connsiteY15" fmla="*/ 31581 h 365350"/>
              <a:gd name="connsiteX16" fmla="*/ 172539 w 185918"/>
              <a:gd name="connsiteY16" fmla="*/ 27640 h 365350"/>
              <a:gd name="connsiteX17" fmla="*/ 169845 w 185918"/>
              <a:gd name="connsiteY17" fmla="*/ 25524 h 365350"/>
              <a:gd name="connsiteX18" fmla="*/ 162414 w 185918"/>
              <a:gd name="connsiteY18" fmla="*/ 21258 h 365350"/>
              <a:gd name="connsiteX19" fmla="*/ 144306 w 185918"/>
              <a:gd name="connsiteY19" fmla="*/ 17335 h 365350"/>
              <a:gd name="connsiteX20" fmla="*/ 124047 w 185918"/>
              <a:gd name="connsiteY20" fmla="*/ 14312 h 365350"/>
              <a:gd name="connsiteX21" fmla="*/ 110196 w 185918"/>
              <a:gd name="connsiteY21" fmla="*/ 12700 h 365350"/>
              <a:gd name="connsiteX22" fmla="*/ 98993 w 185918"/>
              <a:gd name="connsiteY22" fmla="*/ 15691 h 365350"/>
              <a:gd name="connsiteX23" fmla="*/ 85114 w 185918"/>
              <a:gd name="connsiteY23" fmla="*/ 18155 h 365350"/>
              <a:gd name="connsiteX24" fmla="*/ 72108 w 185918"/>
              <a:gd name="connsiteY24" fmla="*/ 20937 h 365350"/>
              <a:gd name="connsiteX25" fmla="*/ 63540 w 185918"/>
              <a:gd name="connsiteY25" fmla="*/ 24465 h 365350"/>
              <a:gd name="connsiteX26" fmla="*/ 57710 w 185918"/>
              <a:gd name="connsiteY26" fmla="*/ 27865 h 365350"/>
              <a:gd name="connsiteX27" fmla="*/ 53328 w 185918"/>
              <a:gd name="connsiteY27" fmla="*/ 32559 h 365350"/>
              <a:gd name="connsiteX28" fmla="*/ 50904 w 185918"/>
              <a:gd name="connsiteY28" fmla="*/ 39757 h 365350"/>
              <a:gd name="connsiteX29" fmla="*/ 45853 w 185918"/>
              <a:gd name="connsiteY29" fmla="*/ 55918 h 365350"/>
              <a:gd name="connsiteX30" fmla="*/ 41487 w 185918"/>
              <a:gd name="connsiteY30" fmla="*/ 81672 h 365350"/>
              <a:gd name="connsiteX31" fmla="*/ 37039 w 185918"/>
              <a:gd name="connsiteY31" fmla="*/ 116034 h 365350"/>
              <a:gd name="connsiteX32" fmla="*/ 29352 w 185918"/>
              <a:gd name="connsiteY32" fmla="*/ 131441 h 365350"/>
              <a:gd name="connsiteX33" fmla="*/ 35167 w 185918"/>
              <a:gd name="connsiteY33" fmla="*/ 132118 h 365350"/>
              <a:gd name="connsiteX34" fmla="*/ 32619 w 185918"/>
              <a:gd name="connsiteY34" fmla="*/ 154004 h 365350"/>
              <a:gd name="connsiteX35" fmla="*/ 30695 w 185918"/>
              <a:gd name="connsiteY35" fmla="*/ 170542 h 365350"/>
              <a:gd name="connsiteX36" fmla="*/ 29447 w 185918"/>
              <a:gd name="connsiteY36" fmla="*/ 181265 h 365350"/>
              <a:gd name="connsiteX37" fmla="*/ 21073 w 185918"/>
              <a:gd name="connsiteY37" fmla="*/ 253195 h 365350"/>
              <a:gd name="connsiteX38" fmla="*/ 15258 w 185918"/>
              <a:gd name="connsiteY38" fmla="*/ 252518 h 365350"/>
              <a:gd name="connsiteX39" fmla="*/ 12700 w 185918"/>
              <a:gd name="connsiteY39" fmla="*/ 325137 h 365350"/>
              <a:gd name="connsiteX40" fmla="*/ 16230 w 185918"/>
              <a:gd name="connsiteY40" fmla="*/ 333693 h 365350"/>
              <a:gd name="connsiteX41" fmla="*/ 22278 w 185918"/>
              <a:gd name="connsiteY41" fmla="*/ 340061 h 365350"/>
              <a:gd name="connsiteX42" fmla="*/ 32715 w 185918"/>
              <a:gd name="connsiteY42" fmla="*/ 343756 h 365350"/>
              <a:gd name="connsiteX43" fmla="*/ 51174 w 185918"/>
              <a:gd name="connsiteY43" fmla="*/ 348628 h 365350"/>
              <a:gd name="connsiteX44" fmla="*/ 76694 w 185918"/>
              <a:gd name="connsiteY44" fmla="*/ 351151 h 365350"/>
              <a:gd name="connsiteX45" fmla="*/ 109123 w 185918"/>
              <a:gd name="connsiteY45" fmla="*/ 352650 h 365350"/>
              <a:gd name="connsiteX46" fmla="*/ 118080 w 185918"/>
              <a:gd name="connsiteY46" fmla="*/ 349627 h 365350"/>
              <a:gd name="connsiteX47" fmla="*/ 124480 w 185918"/>
              <a:gd name="connsiteY47" fmla="*/ 345168 h 365350"/>
              <a:gd name="connsiteX48" fmla="*/ 127974 w 185918"/>
              <a:gd name="connsiteY48" fmla="*/ 338555 h 365350"/>
              <a:gd name="connsiteX49" fmla="*/ 121070 w 185918"/>
              <a:gd name="connsiteY49" fmla="*/ 327791 h 365350"/>
              <a:gd name="connsiteX50" fmla="*/ 112295 w 185918"/>
              <a:gd name="connsiteY50" fmla="*/ 325402 h 365350"/>
              <a:gd name="connsiteX51" fmla="*/ 107500 w 185918"/>
              <a:gd name="connsiteY51" fmla="*/ 325739 h 365350"/>
              <a:gd name="connsiteX52" fmla="*/ 102155 w 185918"/>
              <a:gd name="connsiteY52" fmla="*/ 326945 h 365350"/>
              <a:gd name="connsiteX53" fmla="*/ 95639 w 185918"/>
              <a:gd name="connsiteY53" fmla="*/ 328449 h 365350"/>
              <a:gd name="connsiteX54" fmla="*/ 46037 w 185918"/>
              <a:gd name="connsiteY54" fmla="*/ 322676 h 365350"/>
              <a:gd name="connsiteX55" fmla="*/ 42371 w 185918"/>
              <a:gd name="connsiteY55" fmla="*/ 317263 h 365350"/>
              <a:gd name="connsiteX56" fmla="*/ 42367 w 185918"/>
              <a:gd name="connsiteY56" fmla="*/ 311368 h 365350"/>
              <a:gd name="connsiteX57" fmla="*/ 43614 w 185918"/>
              <a:gd name="connsiteY57" fmla="*/ 300658 h 365350"/>
              <a:gd name="connsiteX58" fmla="*/ 60080 w 185918"/>
              <a:gd name="connsiteY58" fmla="*/ 202027 h 365350"/>
              <a:gd name="connsiteX59" fmla="*/ 66961 w 185918"/>
              <a:gd name="connsiteY59" fmla="*/ 197395 h 365350"/>
              <a:gd name="connsiteX60" fmla="*/ 72790 w 185918"/>
              <a:gd name="connsiteY60" fmla="*/ 194007 h 365350"/>
              <a:gd name="connsiteX61" fmla="*/ 77918 w 185918"/>
              <a:gd name="connsiteY61" fmla="*/ 192789 h 365350"/>
              <a:gd name="connsiteX62" fmla="*/ 111657 w 185918"/>
              <a:gd name="connsiteY62" fmla="*/ 190834 h 365350"/>
              <a:gd name="connsiteX63" fmla="*/ 119850 w 185918"/>
              <a:gd name="connsiteY63" fmla="*/ 190420 h 365350"/>
              <a:gd name="connsiteX64" fmla="*/ 125801 w 185918"/>
              <a:gd name="connsiteY64" fmla="*/ 187955 h 365350"/>
              <a:gd name="connsiteX65" fmla="*/ 128989 w 185918"/>
              <a:gd name="connsiteY65" fmla="*/ 181984 h 365350"/>
              <a:gd name="connsiteX66" fmla="*/ 126797 w 185918"/>
              <a:gd name="connsiteY66" fmla="*/ 177420 h 365350"/>
              <a:gd name="connsiteX67" fmla="*/ 121170 w 185918"/>
              <a:gd name="connsiteY67" fmla="*/ 173364 h 365350"/>
              <a:gd name="connsiteX68" fmla="*/ 114264 w 185918"/>
              <a:gd name="connsiteY68" fmla="*/ 170310 h 365350"/>
              <a:gd name="connsiteX69" fmla="*/ 108794 w 185918"/>
              <a:gd name="connsiteY69" fmla="*/ 168752 h 365350"/>
              <a:gd name="connsiteX70" fmla="*/ 104827 w 185918"/>
              <a:gd name="connsiteY70" fmla="*/ 165810 h 365350"/>
              <a:gd name="connsiteX71" fmla="*/ 100121 w 185918"/>
              <a:gd name="connsiteY71" fmla="*/ 165492 h 365350"/>
              <a:gd name="connsiteX72" fmla="*/ 94150 w 185918"/>
              <a:gd name="connsiteY72" fmla="*/ 166153 h 365350"/>
              <a:gd name="connsiteX73" fmla="*/ 86894 w 185918"/>
              <a:gd name="connsiteY73" fmla="*/ 166203 h 365350"/>
              <a:gd name="connsiteX74" fmla="*/ 63981 w 185918"/>
              <a:gd name="connsiteY74" fmla="*/ 168523 h 3653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</a:cxnLst>
            <a:rect l="l" t="t" r="r" b="b"/>
            <a:pathLst>
              <a:path w="185918" h="365350">
                <a:moveTo>
                  <a:pt x="63981" y="168523"/>
                </a:moveTo>
                <a:lnTo>
                  <a:pt x="74121" y="81405"/>
                </a:lnTo>
                <a:lnTo>
                  <a:pt x="76775" y="58610"/>
                </a:lnTo>
                <a:cubicBezTo>
                  <a:pt x="78216" y="56668"/>
                  <a:pt x="79777" y="54893"/>
                  <a:pt x="81474" y="53275"/>
                </a:cubicBezTo>
                <a:cubicBezTo>
                  <a:pt x="83136" y="51960"/>
                  <a:pt x="85118" y="50529"/>
                  <a:pt x="87408" y="48979"/>
                </a:cubicBezTo>
                <a:cubicBezTo>
                  <a:pt x="89696" y="47443"/>
                  <a:pt x="92285" y="46082"/>
                  <a:pt x="95132" y="44905"/>
                </a:cubicBezTo>
                <a:cubicBezTo>
                  <a:pt x="96794" y="43590"/>
                  <a:pt x="98845" y="42780"/>
                  <a:pt x="101299" y="42452"/>
                </a:cubicBezTo>
                <a:cubicBezTo>
                  <a:pt x="103752" y="42136"/>
                  <a:pt x="106193" y="41820"/>
                  <a:pt x="108660" y="41493"/>
                </a:cubicBezTo>
                <a:cubicBezTo>
                  <a:pt x="111706" y="41247"/>
                  <a:pt x="114719" y="41291"/>
                  <a:pt x="117695" y="41637"/>
                </a:cubicBezTo>
                <a:lnTo>
                  <a:pt x="129548" y="37135"/>
                </a:lnTo>
                <a:lnTo>
                  <a:pt x="151889" y="39736"/>
                </a:lnTo>
                <a:cubicBezTo>
                  <a:pt x="154853" y="40081"/>
                  <a:pt x="157558" y="40242"/>
                  <a:pt x="159976" y="40230"/>
                </a:cubicBezTo>
                <a:cubicBezTo>
                  <a:pt x="162093" y="40169"/>
                  <a:pt x="164010" y="39945"/>
                  <a:pt x="165721" y="39530"/>
                </a:cubicBezTo>
                <a:cubicBezTo>
                  <a:pt x="167417" y="39127"/>
                  <a:pt x="168372" y="38177"/>
                  <a:pt x="168545" y="36688"/>
                </a:cubicBezTo>
                <a:cubicBezTo>
                  <a:pt x="169731" y="36826"/>
                  <a:pt x="170759" y="36345"/>
                  <a:pt x="171653" y="35247"/>
                </a:cubicBezTo>
                <a:cubicBezTo>
                  <a:pt x="172536" y="34148"/>
                  <a:pt x="173064" y="32905"/>
                  <a:pt x="173218" y="31581"/>
                </a:cubicBezTo>
                <a:cubicBezTo>
                  <a:pt x="173376" y="30231"/>
                  <a:pt x="173144" y="28925"/>
                  <a:pt x="172539" y="27640"/>
                </a:cubicBezTo>
                <a:cubicBezTo>
                  <a:pt x="171920" y="26366"/>
                  <a:pt x="171031" y="25662"/>
                  <a:pt x="169845" y="25524"/>
                </a:cubicBezTo>
                <a:cubicBezTo>
                  <a:pt x="170019" y="24023"/>
                  <a:pt x="167536" y="22621"/>
                  <a:pt x="162414" y="21258"/>
                </a:cubicBezTo>
                <a:cubicBezTo>
                  <a:pt x="157278" y="19906"/>
                  <a:pt x="151243" y="18590"/>
                  <a:pt x="144306" y="17335"/>
                </a:cubicBezTo>
                <a:cubicBezTo>
                  <a:pt x="137356" y="16078"/>
                  <a:pt x="130595" y="15074"/>
                  <a:pt x="124047" y="14312"/>
                </a:cubicBezTo>
                <a:lnTo>
                  <a:pt x="110196" y="12700"/>
                </a:lnTo>
                <a:cubicBezTo>
                  <a:pt x="107336" y="13875"/>
                  <a:pt x="103603" y="14860"/>
                  <a:pt x="98993" y="15691"/>
                </a:cubicBezTo>
                <a:cubicBezTo>
                  <a:pt x="94359" y="16507"/>
                  <a:pt x="89737" y="17325"/>
                  <a:pt x="85114" y="18155"/>
                </a:cubicBezTo>
                <a:cubicBezTo>
                  <a:pt x="80495" y="18959"/>
                  <a:pt x="76152" y="19911"/>
                  <a:pt x="72108" y="20937"/>
                </a:cubicBezTo>
                <a:cubicBezTo>
                  <a:pt x="68047" y="21985"/>
                  <a:pt x="65201" y="23150"/>
                  <a:pt x="63540" y="24465"/>
                </a:cubicBezTo>
                <a:cubicBezTo>
                  <a:pt x="61318" y="25421"/>
                  <a:pt x="59384" y="26552"/>
                  <a:pt x="57710" y="27865"/>
                </a:cubicBezTo>
                <a:cubicBezTo>
                  <a:pt x="56046" y="29193"/>
                  <a:pt x="54587" y="30750"/>
                  <a:pt x="53328" y="32559"/>
                </a:cubicBezTo>
                <a:cubicBezTo>
                  <a:pt x="52054" y="34380"/>
                  <a:pt x="51251" y="36780"/>
                  <a:pt x="50904" y="39757"/>
                </a:cubicBezTo>
                <a:cubicBezTo>
                  <a:pt x="49092" y="42256"/>
                  <a:pt x="47416" y="47649"/>
                  <a:pt x="45853" y="55918"/>
                </a:cubicBezTo>
                <a:cubicBezTo>
                  <a:pt x="44275" y="64198"/>
                  <a:pt x="42829" y="72776"/>
                  <a:pt x="41487" y="81672"/>
                </a:cubicBezTo>
                <a:cubicBezTo>
                  <a:pt x="39982" y="92070"/>
                  <a:pt x="38497" y="103507"/>
                  <a:pt x="37039" y="116034"/>
                </a:cubicBezTo>
                <a:lnTo>
                  <a:pt x="29352" y="131441"/>
                </a:lnTo>
                <a:lnTo>
                  <a:pt x="35167" y="132118"/>
                </a:lnTo>
                <a:lnTo>
                  <a:pt x="32619" y="154004"/>
                </a:lnTo>
                <a:lnTo>
                  <a:pt x="30695" y="170542"/>
                </a:lnTo>
                <a:lnTo>
                  <a:pt x="29447" y="181265"/>
                </a:lnTo>
                <a:lnTo>
                  <a:pt x="21073" y="253195"/>
                </a:lnTo>
                <a:lnTo>
                  <a:pt x="15258" y="252518"/>
                </a:lnTo>
                <a:lnTo>
                  <a:pt x="12700" y="325137"/>
                </a:lnTo>
                <a:cubicBezTo>
                  <a:pt x="13236" y="328217"/>
                  <a:pt x="14426" y="331066"/>
                  <a:pt x="16230" y="333693"/>
                </a:cubicBezTo>
                <a:cubicBezTo>
                  <a:pt x="17474" y="335960"/>
                  <a:pt x="19491" y="338074"/>
                  <a:pt x="22278" y="340061"/>
                </a:cubicBezTo>
                <a:cubicBezTo>
                  <a:pt x="25064" y="342047"/>
                  <a:pt x="28540" y="343270"/>
                  <a:pt x="32715" y="343756"/>
                </a:cubicBezTo>
                <a:cubicBezTo>
                  <a:pt x="36705" y="345729"/>
                  <a:pt x="42869" y="347367"/>
                  <a:pt x="51174" y="348628"/>
                </a:cubicBezTo>
                <a:cubicBezTo>
                  <a:pt x="59476" y="349901"/>
                  <a:pt x="67984" y="350738"/>
                  <a:pt x="76694" y="351151"/>
                </a:cubicBezTo>
                <a:cubicBezTo>
                  <a:pt x="86556" y="351992"/>
                  <a:pt x="97366" y="352496"/>
                  <a:pt x="109123" y="352650"/>
                </a:cubicBezTo>
                <a:cubicBezTo>
                  <a:pt x="112226" y="351809"/>
                  <a:pt x="115220" y="350802"/>
                  <a:pt x="118080" y="349627"/>
                </a:cubicBezTo>
                <a:cubicBezTo>
                  <a:pt x="120335" y="348380"/>
                  <a:pt x="122465" y="346889"/>
                  <a:pt x="124480" y="345168"/>
                </a:cubicBezTo>
                <a:cubicBezTo>
                  <a:pt x="126486" y="343432"/>
                  <a:pt x="127662" y="341229"/>
                  <a:pt x="127974" y="338555"/>
                </a:cubicBezTo>
                <a:cubicBezTo>
                  <a:pt x="125945" y="332591"/>
                  <a:pt x="123653" y="328987"/>
                  <a:pt x="121070" y="327791"/>
                </a:cubicBezTo>
                <a:cubicBezTo>
                  <a:pt x="118501" y="326572"/>
                  <a:pt x="115575" y="325784"/>
                  <a:pt x="112295" y="325402"/>
                </a:cubicBezTo>
                <a:cubicBezTo>
                  <a:pt x="110807" y="325229"/>
                  <a:pt x="109207" y="325349"/>
                  <a:pt x="107500" y="325739"/>
                </a:cubicBezTo>
                <a:cubicBezTo>
                  <a:pt x="105789" y="326153"/>
                  <a:pt x="104005" y="326546"/>
                  <a:pt x="102155" y="326945"/>
                </a:cubicBezTo>
                <a:cubicBezTo>
                  <a:pt x="99959" y="327584"/>
                  <a:pt x="97789" y="328099"/>
                  <a:pt x="95639" y="328449"/>
                </a:cubicBezTo>
                <a:lnTo>
                  <a:pt x="46037" y="322676"/>
                </a:lnTo>
                <a:cubicBezTo>
                  <a:pt x="43943" y="320015"/>
                  <a:pt x="42710" y="318197"/>
                  <a:pt x="42371" y="317263"/>
                </a:cubicBezTo>
                <a:cubicBezTo>
                  <a:pt x="42034" y="316316"/>
                  <a:pt x="42020" y="314345"/>
                  <a:pt x="42367" y="311368"/>
                </a:cubicBezTo>
                <a:lnTo>
                  <a:pt x="43614" y="300658"/>
                </a:lnTo>
                <a:lnTo>
                  <a:pt x="60080" y="202027"/>
                </a:lnTo>
                <a:cubicBezTo>
                  <a:pt x="62403" y="200201"/>
                  <a:pt x="64706" y="198653"/>
                  <a:pt x="66961" y="197395"/>
                </a:cubicBezTo>
                <a:cubicBezTo>
                  <a:pt x="68926" y="196114"/>
                  <a:pt x="70859" y="194997"/>
                  <a:pt x="72790" y="194007"/>
                </a:cubicBezTo>
                <a:cubicBezTo>
                  <a:pt x="74708" y="193016"/>
                  <a:pt x="76417" y="192614"/>
                  <a:pt x="77918" y="192789"/>
                </a:cubicBezTo>
                <a:lnTo>
                  <a:pt x="111657" y="190834"/>
                </a:lnTo>
                <a:cubicBezTo>
                  <a:pt x="114634" y="191181"/>
                  <a:pt x="117361" y="191038"/>
                  <a:pt x="119850" y="190420"/>
                </a:cubicBezTo>
                <a:cubicBezTo>
                  <a:pt x="122001" y="190069"/>
                  <a:pt x="123988" y="189252"/>
                  <a:pt x="125801" y="187955"/>
                </a:cubicBezTo>
                <a:cubicBezTo>
                  <a:pt x="127614" y="186657"/>
                  <a:pt x="128678" y="184658"/>
                  <a:pt x="128989" y="181984"/>
                </a:cubicBezTo>
                <a:cubicBezTo>
                  <a:pt x="129162" y="180495"/>
                  <a:pt x="128433" y="178966"/>
                  <a:pt x="126797" y="177420"/>
                </a:cubicBezTo>
                <a:cubicBezTo>
                  <a:pt x="125174" y="175876"/>
                  <a:pt x="123285" y="174531"/>
                  <a:pt x="121170" y="173364"/>
                </a:cubicBezTo>
                <a:cubicBezTo>
                  <a:pt x="119028" y="172220"/>
                  <a:pt x="116717" y="171196"/>
                  <a:pt x="114264" y="170310"/>
                </a:cubicBezTo>
                <a:cubicBezTo>
                  <a:pt x="111810" y="169423"/>
                  <a:pt x="109980" y="168890"/>
                  <a:pt x="108794" y="168752"/>
                </a:cubicBezTo>
                <a:cubicBezTo>
                  <a:pt x="107477" y="167103"/>
                  <a:pt x="106147" y="166117"/>
                  <a:pt x="104827" y="165810"/>
                </a:cubicBezTo>
                <a:cubicBezTo>
                  <a:pt x="103508" y="165503"/>
                  <a:pt x="101934" y="165397"/>
                  <a:pt x="100121" y="165492"/>
                </a:cubicBezTo>
                <a:cubicBezTo>
                  <a:pt x="98296" y="165574"/>
                  <a:pt x="96300" y="165802"/>
                  <a:pt x="94150" y="166153"/>
                </a:cubicBezTo>
                <a:cubicBezTo>
                  <a:pt x="91998" y="166516"/>
                  <a:pt x="89568" y="166515"/>
                  <a:pt x="86894" y="166203"/>
                </a:cubicBezTo>
                <a:lnTo>
                  <a:pt x="63981" y="16852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6895960" y="2577376"/>
            <a:ext cx="202018" cy="379330"/>
          </a:xfrm>
          <a:custGeom>
            <a:avLst/>
            <a:gdLst>
              <a:gd name="connsiteX0" fmla="*/ 103156 w 202018"/>
              <a:gd name="connsiteY0" fmla="*/ 127790 h 379330"/>
              <a:gd name="connsiteX1" fmla="*/ 103613 w 202018"/>
              <a:gd name="connsiteY1" fmla="*/ 116067 h 379330"/>
              <a:gd name="connsiteX2" fmla="*/ 103113 w 202018"/>
              <a:gd name="connsiteY2" fmla="*/ 106740 h 379330"/>
              <a:gd name="connsiteX3" fmla="*/ 100967 w 202018"/>
              <a:gd name="connsiteY3" fmla="*/ 99918 h 379330"/>
              <a:gd name="connsiteX4" fmla="*/ 97729 w 202018"/>
              <a:gd name="connsiteY4" fmla="*/ 86870 h 379330"/>
              <a:gd name="connsiteX5" fmla="*/ 98038 w 202018"/>
              <a:gd name="connsiteY5" fmla="*/ 78289 h 379330"/>
              <a:gd name="connsiteX6" fmla="*/ 97728 w 202018"/>
              <a:gd name="connsiteY6" fmla="*/ 73266 h 379330"/>
              <a:gd name="connsiteX7" fmla="*/ 96573 w 202018"/>
              <a:gd name="connsiteY7" fmla="*/ 67698 h 379330"/>
              <a:gd name="connsiteX8" fmla="*/ 94614 w 202018"/>
              <a:gd name="connsiteY8" fmla="*/ 61128 h 379330"/>
              <a:gd name="connsiteX9" fmla="*/ 91309 w 202018"/>
              <a:gd name="connsiteY9" fmla="*/ 52612 h 379330"/>
              <a:gd name="connsiteX10" fmla="*/ 88782 w 202018"/>
              <a:gd name="connsiteY10" fmla="*/ 39174 h 379330"/>
              <a:gd name="connsiteX11" fmla="*/ 85921 w 202018"/>
              <a:gd name="connsiteY11" fmla="*/ 26848 h 379330"/>
              <a:gd name="connsiteX12" fmla="*/ 82496 w 202018"/>
              <a:gd name="connsiteY12" fmla="*/ 21232 h 379330"/>
              <a:gd name="connsiteX13" fmla="*/ 77030 w 202018"/>
              <a:gd name="connsiteY13" fmla="*/ 17656 h 379330"/>
              <a:gd name="connsiteX14" fmla="*/ 69418 w 202018"/>
              <a:gd name="connsiteY14" fmla="*/ 14954 h 379330"/>
              <a:gd name="connsiteX15" fmla="*/ 61448 w 202018"/>
              <a:gd name="connsiteY15" fmla="*/ 13348 h 379330"/>
              <a:gd name="connsiteX16" fmla="*/ 55872 w 202018"/>
              <a:gd name="connsiteY16" fmla="*/ 12700 h 379330"/>
              <a:gd name="connsiteX17" fmla="*/ 48549 w 202018"/>
              <a:gd name="connsiteY17" fmla="*/ 17281 h 379330"/>
              <a:gd name="connsiteX18" fmla="*/ 49262 w 202018"/>
              <a:gd name="connsiteY18" fmla="*/ 22798 h 379330"/>
              <a:gd name="connsiteX19" fmla="*/ 49677 w 202018"/>
              <a:gd name="connsiteY19" fmla="*/ 26925 h 379330"/>
              <a:gd name="connsiteX20" fmla="*/ 51053 w 202018"/>
              <a:gd name="connsiteY20" fmla="*/ 30703 h 379330"/>
              <a:gd name="connsiteX21" fmla="*/ 53323 w 202018"/>
              <a:gd name="connsiteY21" fmla="*/ 34599 h 379330"/>
              <a:gd name="connsiteX22" fmla="*/ 59290 w 202018"/>
              <a:gd name="connsiteY22" fmla="*/ 61108 h 379330"/>
              <a:gd name="connsiteX23" fmla="*/ 64128 w 202018"/>
              <a:gd name="connsiteY23" fmla="*/ 81821 h 379330"/>
              <a:gd name="connsiteX24" fmla="*/ 68345 w 202018"/>
              <a:gd name="connsiteY24" fmla="*/ 96121 h 379330"/>
              <a:gd name="connsiteX25" fmla="*/ 70401 w 202018"/>
              <a:gd name="connsiteY25" fmla="*/ 103827 h 379330"/>
              <a:gd name="connsiteX26" fmla="*/ 71366 w 202018"/>
              <a:gd name="connsiteY26" fmla="*/ 109156 h 379330"/>
              <a:gd name="connsiteX27" fmla="*/ 71783 w 202018"/>
              <a:gd name="connsiteY27" fmla="*/ 113270 h 379330"/>
              <a:gd name="connsiteX28" fmla="*/ 77500 w 202018"/>
              <a:gd name="connsiteY28" fmla="*/ 142026 h 379330"/>
              <a:gd name="connsiteX29" fmla="*/ 82301 w 202018"/>
              <a:gd name="connsiteY29" fmla="*/ 162953 h 379330"/>
              <a:gd name="connsiteX30" fmla="*/ 86752 w 202018"/>
              <a:gd name="connsiteY30" fmla="*/ 175246 h 379330"/>
              <a:gd name="connsiteX31" fmla="*/ 75934 w 202018"/>
              <a:gd name="connsiteY31" fmla="*/ 194367 h 379330"/>
              <a:gd name="connsiteX32" fmla="*/ 68657 w 202018"/>
              <a:gd name="connsiteY32" fmla="*/ 208224 h 379330"/>
              <a:gd name="connsiteX33" fmla="*/ 65142 w 202018"/>
              <a:gd name="connsiteY33" fmla="*/ 217110 h 379330"/>
              <a:gd name="connsiteX34" fmla="*/ 56391 w 202018"/>
              <a:gd name="connsiteY34" fmla="*/ 226052 h 379330"/>
              <a:gd name="connsiteX35" fmla="*/ 52588 w 202018"/>
              <a:gd name="connsiteY35" fmla="*/ 231490 h 379330"/>
              <a:gd name="connsiteX36" fmla="*/ 49430 w 202018"/>
              <a:gd name="connsiteY36" fmla="*/ 243129 h 379330"/>
              <a:gd name="connsiteX37" fmla="*/ 43215 w 202018"/>
              <a:gd name="connsiteY37" fmla="*/ 263463 h 379330"/>
              <a:gd name="connsiteX38" fmla="*/ 37200 w 202018"/>
              <a:gd name="connsiteY38" fmla="*/ 284052 h 379330"/>
              <a:gd name="connsiteX39" fmla="*/ 34283 w 202018"/>
              <a:gd name="connsiteY39" fmla="*/ 295488 h 379330"/>
              <a:gd name="connsiteX40" fmla="*/ 29104 w 202018"/>
              <a:gd name="connsiteY40" fmla="*/ 304832 h 379330"/>
              <a:gd name="connsiteX41" fmla="*/ 24285 w 202018"/>
              <a:gd name="connsiteY41" fmla="*/ 315152 h 379330"/>
              <a:gd name="connsiteX42" fmla="*/ 19311 w 202018"/>
              <a:gd name="connsiteY42" fmla="*/ 326796 h 379330"/>
              <a:gd name="connsiteX43" fmla="*/ 16208 w 202018"/>
              <a:gd name="connsiteY43" fmla="*/ 330053 h 379330"/>
              <a:gd name="connsiteX44" fmla="*/ 14027 w 202018"/>
              <a:gd name="connsiteY44" fmla="*/ 333200 h 379330"/>
              <a:gd name="connsiteX45" fmla="*/ 12700 w 202018"/>
              <a:gd name="connsiteY45" fmla="*/ 336907 h 379330"/>
              <a:gd name="connsiteX46" fmla="*/ 13944 w 202018"/>
              <a:gd name="connsiteY46" fmla="*/ 345657 h 379330"/>
              <a:gd name="connsiteX47" fmla="*/ 18215 w 202018"/>
              <a:gd name="connsiteY47" fmla="*/ 351805 h 379330"/>
              <a:gd name="connsiteX48" fmla="*/ 27316 w 202018"/>
              <a:gd name="connsiteY48" fmla="*/ 355345 h 379330"/>
              <a:gd name="connsiteX49" fmla="*/ 39452 w 202018"/>
              <a:gd name="connsiteY49" fmla="*/ 356093 h 379330"/>
              <a:gd name="connsiteX50" fmla="*/ 44063 w 202018"/>
              <a:gd name="connsiteY50" fmla="*/ 351413 h 379330"/>
              <a:gd name="connsiteX51" fmla="*/ 48834 w 202018"/>
              <a:gd name="connsiteY51" fmla="*/ 343594 h 379330"/>
              <a:gd name="connsiteX52" fmla="*/ 53660 w 202018"/>
              <a:gd name="connsiteY52" fmla="*/ 331242 h 379330"/>
              <a:gd name="connsiteX53" fmla="*/ 59218 w 202018"/>
              <a:gd name="connsiteY53" fmla="*/ 314692 h 379330"/>
              <a:gd name="connsiteX54" fmla="*/ 67518 w 202018"/>
              <a:gd name="connsiteY54" fmla="*/ 293909 h 379330"/>
              <a:gd name="connsiteX55" fmla="*/ 77286 w 202018"/>
              <a:gd name="connsiteY55" fmla="*/ 256562 h 379330"/>
              <a:gd name="connsiteX56" fmla="*/ 91766 w 202018"/>
              <a:gd name="connsiteY56" fmla="*/ 225643 h 379330"/>
              <a:gd name="connsiteX57" fmla="*/ 96062 w 202018"/>
              <a:gd name="connsiteY57" fmla="*/ 231577 h 379330"/>
              <a:gd name="connsiteX58" fmla="*/ 99213 w 202018"/>
              <a:gd name="connsiteY58" fmla="*/ 255035 h 379330"/>
              <a:gd name="connsiteX59" fmla="*/ 102266 w 202018"/>
              <a:gd name="connsiteY59" fmla="*/ 273508 h 379330"/>
              <a:gd name="connsiteX60" fmla="*/ 105904 w 202018"/>
              <a:gd name="connsiteY60" fmla="*/ 287075 h 379330"/>
              <a:gd name="connsiteX61" fmla="*/ 105306 w 202018"/>
              <a:gd name="connsiteY61" fmla="*/ 299894 h 379330"/>
              <a:gd name="connsiteX62" fmla="*/ 105666 w 202018"/>
              <a:gd name="connsiteY62" fmla="*/ 312402 h 379330"/>
              <a:gd name="connsiteX63" fmla="*/ 107288 w 202018"/>
              <a:gd name="connsiteY63" fmla="*/ 325708 h 379330"/>
              <a:gd name="connsiteX64" fmla="*/ 107325 w 202018"/>
              <a:gd name="connsiteY64" fmla="*/ 333192 h 379330"/>
              <a:gd name="connsiteX65" fmla="*/ 107842 w 202018"/>
              <a:gd name="connsiteY65" fmla="*/ 344351 h 379330"/>
              <a:gd name="connsiteX66" fmla="*/ 108853 w 202018"/>
              <a:gd name="connsiteY66" fmla="*/ 358955 h 379330"/>
              <a:gd name="connsiteX67" fmla="*/ 114303 w 202018"/>
              <a:gd name="connsiteY67" fmla="*/ 362760 h 379330"/>
              <a:gd name="connsiteX68" fmla="*/ 119229 w 202018"/>
              <a:gd name="connsiteY68" fmla="*/ 365149 h 379330"/>
              <a:gd name="connsiteX69" fmla="*/ 124261 w 202018"/>
              <a:gd name="connsiteY69" fmla="*/ 366629 h 379330"/>
              <a:gd name="connsiteX70" fmla="*/ 129647 w 202018"/>
              <a:gd name="connsiteY70" fmla="*/ 363191 h 379330"/>
              <a:gd name="connsiteX71" fmla="*/ 135425 w 202018"/>
              <a:gd name="connsiteY71" fmla="*/ 360245 h 379330"/>
              <a:gd name="connsiteX72" fmla="*/ 142097 w 202018"/>
              <a:gd name="connsiteY72" fmla="*/ 357403 h 379330"/>
              <a:gd name="connsiteX73" fmla="*/ 142047 w 202018"/>
              <a:gd name="connsiteY73" fmla="*/ 349918 h 379330"/>
              <a:gd name="connsiteX74" fmla="*/ 141544 w 202018"/>
              <a:gd name="connsiteY74" fmla="*/ 338761 h 379330"/>
              <a:gd name="connsiteX75" fmla="*/ 140533 w 202018"/>
              <a:gd name="connsiteY75" fmla="*/ 324157 h 379330"/>
              <a:gd name="connsiteX76" fmla="*/ 140061 w 202018"/>
              <a:gd name="connsiteY76" fmla="*/ 318438 h 379330"/>
              <a:gd name="connsiteX77" fmla="*/ 138861 w 202018"/>
              <a:gd name="connsiteY77" fmla="*/ 311279 h 379330"/>
              <a:gd name="connsiteX78" fmla="*/ 137215 w 202018"/>
              <a:gd name="connsiteY78" fmla="*/ 302022 h 379330"/>
              <a:gd name="connsiteX79" fmla="*/ 136120 w 202018"/>
              <a:gd name="connsiteY79" fmla="*/ 290119 h 379330"/>
              <a:gd name="connsiteX80" fmla="*/ 132858 w 202018"/>
              <a:gd name="connsiteY80" fmla="*/ 269372 h 379330"/>
              <a:gd name="connsiteX81" fmla="*/ 128100 w 202018"/>
              <a:gd name="connsiteY81" fmla="*/ 240280 h 379330"/>
              <a:gd name="connsiteX82" fmla="*/ 124220 w 202018"/>
              <a:gd name="connsiteY82" fmla="*/ 230776 h 379330"/>
              <a:gd name="connsiteX83" fmla="*/ 120626 w 202018"/>
              <a:gd name="connsiteY83" fmla="*/ 214964 h 379330"/>
              <a:gd name="connsiteX84" fmla="*/ 117915 w 202018"/>
              <a:gd name="connsiteY84" fmla="*/ 199484 h 379330"/>
              <a:gd name="connsiteX85" fmla="*/ 117191 w 202018"/>
              <a:gd name="connsiteY85" fmla="*/ 190105 h 379330"/>
              <a:gd name="connsiteX86" fmla="*/ 116762 w 202018"/>
              <a:gd name="connsiteY86" fmla="*/ 185989 h 379330"/>
              <a:gd name="connsiteX87" fmla="*/ 115386 w 202018"/>
              <a:gd name="connsiteY87" fmla="*/ 182210 h 379330"/>
              <a:gd name="connsiteX88" fmla="*/ 113117 w 202018"/>
              <a:gd name="connsiteY88" fmla="*/ 178315 h 379330"/>
              <a:gd name="connsiteX89" fmla="*/ 119790 w 202018"/>
              <a:gd name="connsiteY89" fmla="*/ 167777 h 379330"/>
              <a:gd name="connsiteX90" fmla="*/ 124841 w 202018"/>
              <a:gd name="connsiteY90" fmla="*/ 159312 h 379330"/>
              <a:gd name="connsiteX91" fmla="*/ 127413 w 202018"/>
              <a:gd name="connsiteY91" fmla="*/ 152810 h 379330"/>
              <a:gd name="connsiteX92" fmla="*/ 132070 w 202018"/>
              <a:gd name="connsiteY92" fmla="*/ 145872 h 379330"/>
              <a:gd name="connsiteX93" fmla="*/ 136686 w 202018"/>
              <a:gd name="connsiteY93" fmla="*/ 135324 h 379330"/>
              <a:gd name="connsiteX94" fmla="*/ 141933 w 202018"/>
              <a:gd name="connsiteY94" fmla="*/ 121436 h 379330"/>
              <a:gd name="connsiteX95" fmla="*/ 146415 w 202018"/>
              <a:gd name="connsiteY95" fmla="*/ 110182 h 379330"/>
              <a:gd name="connsiteX96" fmla="*/ 150824 w 202018"/>
              <a:gd name="connsiteY96" fmla="*/ 101412 h 379330"/>
              <a:gd name="connsiteX97" fmla="*/ 155828 w 202018"/>
              <a:gd name="connsiteY97" fmla="*/ 95436 h 379330"/>
              <a:gd name="connsiteX98" fmla="*/ 158452 w 202018"/>
              <a:gd name="connsiteY98" fmla="*/ 88492 h 379330"/>
              <a:gd name="connsiteX99" fmla="*/ 163575 w 202018"/>
              <a:gd name="connsiteY99" fmla="*/ 77543 h 379330"/>
              <a:gd name="connsiteX100" fmla="*/ 168698 w 202018"/>
              <a:gd name="connsiteY100" fmla="*/ 66593 h 379330"/>
              <a:gd name="connsiteX101" fmla="*/ 171373 w 202018"/>
              <a:gd name="connsiteY101" fmla="*/ 59208 h 379330"/>
              <a:gd name="connsiteX102" fmla="*/ 189318 w 202018"/>
              <a:gd name="connsiteY102" fmla="*/ 44982 h 379330"/>
              <a:gd name="connsiteX103" fmla="*/ 186475 w 202018"/>
              <a:gd name="connsiteY103" fmla="*/ 38322 h 379330"/>
              <a:gd name="connsiteX104" fmla="*/ 183757 w 202018"/>
              <a:gd name="connsiteY104" fmla="*/ 32559 h 379330"/>
              <a:gd name="connsiteX105" fmla="*/ 180532 w 202018"/>
              <a:gd name="connsiteY105" fmla="*/ 27210 h 379330"/>
              <a:gd name="connsiteX106" fmla="*/ 163993 w 202018"/>
              <a:gd name="connsiteY106" fmla="*/ 25285 h 379330"/>
              <a:gd name="connsiteX107" fmla="*/ 103156 w 202018"/>
              <a:gd name="connsiteY107" fmla="*/ 127790 h 3793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  <a:cxn ang="75">
                <a:pos x="connsiteX75" y="connsiteY75"/>
              </a:cxn>
              <a:cxn ang="76">
                <a:pos x="connsiteX76" y="connsiteY76"/>
              </a:cxn>
              <a:cxn ang="77">
                <a:pos x="connsiteX77" y="connsiteY77"/>
              </a:cxn>
              <a:cxn ang="78">
                <a:pos x="connsiteX78" y="connsiteY78"/>
              </a:cxn>
              <a:cxn ang="79">
                <a:pos x="connsiteX79" y="connsiteY79"/>
              </a:cxn>
              <a:cxn ang="80">
                <a:pos x="connsiteX80" y="connsiteY80"/>
              </a:cxn>
              <a:cxn ang="81">
                <a:pos x="connsiteX81" y="connsiteY81"/>
              </a:cxn>
              <a:cxn ang="82">
                <a:pos x="connsiteX82" y="connsiteY82"/>
              </a:cxn>
              <a:cxn ang="83">
                <a:pos x="connsiteX83" y="connsiteY83"/>
              </a:cxn>
              <a:cxn ang="84">
                <a:pos x="connsiteX84" y="connsiteY84"/>
              </a:cxn>
              <a:cxn ang="85">
                <a:pos x="connsiteX85" y="connsiteY85"/>
              </a:cxn>
              <a:cxn ang="86">
                <a:pos x="connsiteX86" y="connsiteY86"/>
              </a:cxn>
              <a:cxn ang="87">
                <a:pos x="connsiteX87" y="connsiteY87"/>
              </a:cxn>
              <a:cxn ang="88">
                <a:pos x="connsiteX88" y="connsiteY88"/>
              </a:cxn>
              <a:cxn ang="89">
                <a:pos x="connsiteX89" y="connsiteY89"/>
              </a:cxn>
              <a:cxn ang="90">
                <a:pos x="connsiteX90" y="connsiteY90"/>
              </a:cxn>
              <a:cxn ang="91">
                <a:pos x="connsiteX91" y="connsiteY91"/>
              </a:cxn>
              <a:cxn ang="92">
                <a:pos x="connsiteX92" y="connsiteY92"/>
              </a:cxn>
              <a:cxn ang="93">
                <a:pos x="connsiteX93" y="connsiteY93"/>
              </a:cxn>
              <a:cxn ang="94">
                <a:pos x="connsiteX94" y="connsiteY94"/>
              </a:cxn>
              <a:cxn ang="95">
                <a:pos x="connsiteX95" y="connsiteY95"/>
              </a:cxn>
              <a:cxn ang="96">
                <a:pos x="connsiteX96" y="connsiteY96"/>
              </a:cxn>
              <a:cxn ang="97">
                <a:pos x="connsiteX97" y="connsiteY97"/>
              </a:cxn>
              <a:cxn ang="98">
                <a:pos x="connsiteX98" y="connsiteY98"/>
              </a:cxn>
              <a:cxn ang="99">
                <a:pos x="connsiteX99" y="connsiteY99"/>
              </a:cxn>
              <a:cxn ang="100">
                <a:pos x="connsiteX100" y="connsiteY100"/>
              </a:cxn>
              <a:cxn ang="101">
                <a:pos x="connsiteX101" y="connsiteY101"/>
              </a:cxn>
              <a:cxn ang="102">
                <a:pos x="connsiteX102" y="connsiteY102"/>
              </a:cxn>
              <a:cxn ang="103">
                <a:pos x="connsiteX103" y="connsiteY103"/>
              </a:cxn>
              <a:cxn ang="104">
                <a:pos x="connsiteX104" y="connsiteY104"/>
              </a:cxn>
              <a:cxn ang="105">
                <a:pos x="connsiteX105" y="connsiteY105"/>
              </a:cxn>
              <a:cxn ang="106">
                <a:pos x="connsiteX106" y="connsiteY106"/>
              </a:cxn>
              <a:cxn ang="107">
                <a:pos x="connsiteX107" y="connsiteY107"/>
              </a:cxn>
            </a:cxnLst>
            <a:rect l="l" t="t" r="r" b="b"/>
            <a:pathLst>
              <a:path w="202018" h="379330">
                <a:moveTo>
                  <a:pt x="103156" y="127790"/>
                </a:moveTo>
                <a:cubicBezTo>
                  <a:pt x="103351" y="123593"/>
                  <a:pt x="103486" y="119684"/>
                  <a:pt x="103613" y="116067"/>
                </a:cubicBezTo>
                <a:cubicBezTo>
                  <a:pt x="103400" y="112731"/>
                  <a:pt x="103239" y="109618"/>
                  <a:pt x="103113" y="106740"/>
                </a:cubicBezTo>
                <a:cubicBezTo>
                  <a:pt x="103003" y="103850"/>
                  <a:pt x="102269" y="101578"/>
                  <a:pt x="100967" y="99918"/>
                </a:cubicBezTo>
                <a:cubicBezTo>
                  <a:pt x="98904" y="94244"/>
                  <a:pt x="97825" y="89886"/>
                  <a:pt x="97729" y="86870"/>
                </a:cubicBezTo>
                <a:cubicBezTo>
                  <a:pt x="97635" y="83829"/>
                  <a:pt x="97725" y="80976"/>
                  <a:pt x="98038" y="78289"/>
                </a:cubicBezTo>
                <a:cubicBezTo>
                  <a:pt x="98210" y="76813"/>
                  <a:pt x="98111" y="75139"/>
                  <a:pt x="97728" y="73266"/>
                </a:cubicBezTo>
                <a:cubicBezTo>
                  <a:pt x="97329" y="71417"/>
                  <a:pt x="96945" y="69557"/>
                  <a:pt x="96573" y="67698"/>
                </a:cubicBezTo>
                <a:cubicBezTo>
                  <a:pt x="95907" y="65511"/>
                  <a:pt x="95266" y="63326"/>
                  <a:pt x="94614" y="61128"/>
                </a:cubicBezTo>
                <a:cubicBezTo>
                  <a:pt x="93250" y="59780"/>
                  <a:pt x="92148" y="56941"/>
                  <a:pt x="91309" y="52612"/>
                </a:cubicBezTo>
                <a:cubicBezTo>
                  <a:pt x="90447" y="48267"/>
                  <a:pt x="89610" y="43809"/>
                  <a:pt x="88782" y="39174"/>
                </a:cubicBezTo>
                <a:cubicBezTo>
                  <a:pt x="87965" y="34552"/>
                  <a:pt x="87011" y="30440"/>
                  <a:pt x="85921" y="26848"/>
                </a:cubicBezTo>
                <a:cubicBezTo>
                  <a:pt x="84819" y="23242"/>
                  <a:pt x="83694" y="21372"/>
                  <a:pt x="82496" y="21232"/>
                </a:cubicBezTo>
                <a:cubicBezTo>
                  <a:pt x="81145" y="19873"/>
                  <a:pt x="79327" y="18690"/>
                  <a:pt x="77030" y="17656"/>
                </a:cubicBezTo>
                <a:cubicBezTo>
                  <a:pt x="74733" y="16634"/>
                  <a:pt x="72204" y="15738"/>
                  <a:pt x="69418" y="14954"/>
                </a:cubicBezTo>
                <a:cubicBezTo>
                  <a:pt x="66631" y="14182"/>
                  <a:pt x="63971" y="13642"/>
                  <a:pt x="61448" y="13348"/>
                </a:cubicBezTo>
                <a:lnTo>
                  <a:pt x="55872" y="12700"/>
                </a:lnTo>
                <a:cubicBezTo>
                  <a:pt x="52872" y="15074"/>
                  <a:pt x="50432" y="16592"/>
                  <a:pt x="48549" y="17281"/>
                </a:cubicBezTo>
                <a:cubicBezTo>
                  <a:pt x="46654" y="17968"/>
                  <a:pt x="46888" y="19798"/>
                  <a:pt x="49262" y="22798"/>
                </a:cubicBezTo>
                <a:cubicBezTo>
                  <a:pt x="49090" y="24287"/>
                  <a:pt x="49234" y="25672"/>
                  <a:pt x="49677" y="26925"/>
                </a:cubicBezTo>
                <a:cubicBezTo>
                  <a:pt x="50132" y="28180"/>
                  <a:pt x="50598" y="29448"/>
                  <a:pt x="51053" y="30703"/>
                </a:cubicBezTo>
                <a:cubicBezTo>
                  <a:pt x="51809" y="32006"/>
                  <a:pt x="52567" y="33296"/>
                  <a:pt x="53323" y="34599"/>
                </a:cubicBezTo>
                <a:cubicBezTo>
                  <a:pt x="55214" y="44165"/>
                  <a:pt x="57215" y="53003"/>
                  <a:pt x="59290" y="61108"/>
                </a:cubicBezTo>
                <a:cubicBezTo>
                  <a:pt x="60876" y="68235"/>
                  <a:pt x="62489" y="75135"/>
                  <a:pt x="64128" y="81821"/>
                </a:cubicBezTo>
                <a:cubicBezTo>
                  <a:pt x="65766" y="88507"/>
                  <a:pt x="67169" y="93260"/>
                  <a:pt x="68345" y="96121"/>
                </a:cubicBezTo>
                <a:cubicBezTo>
                  <a:pt x="69487" y="99271"/>
                  <a:pt x="70184" y="101845"/>
                  <a:pt x="70401" y="103827"/>
                </a:cubicBezTo>
                <a:cubicBezTo>
                  <a:pt x="70617" y="105821"/>
                  <a:pt x="70934" y="107597"/>
                  <a:pt x="71366" y="109156"/>
                </a:cubicBezTo>
                <a:cubicBezTo>
                  <a:pt x="71484" y="110678"/>
                  <a:pt x="71629" y="112063"/>
                  <a:pt x="71783" y="113270"/>
                </a:cubicBezTo>
                <a:cubicBezTo>
                  <a:pt x="73580" y="123746"/>
                  <a:pt x="75494" y="133341"/>
                  <a:pt x="77500" y="142026"/>
                </a:cubicBezTo>
                <a:cubicBezTo>
                  <a:pt x="79054" y="149443"/>
                  <a:pt x="80646" y="156418"/>
                  <a:pt x="82301" y="162953"/>
                </a:cubicBezTo>
                <a:cubicBezTo>
                  <a:pt x="83957" y="169487"/>
                  <a:pt x="85436" y="173584"/>
                  <a:pt x="86752" y="175246"/>
                </a:cubicBezTo>
                <a:cubicBezTo>
                  <a:pt x="82618" y="182309"/>
                  <a:pt x="79013" y="188678"/>
                  <a:pt x="75934" y="194367"/>
                </a:cubicBezTo>
                <a:cubicBezTo>
                  <a:pt x="73264" y="199184"/>
                  <a:pt x="70833" y="203811"/>
                  <a:pt x="68657" y="208224"/>
                </a:cubicBezTo>
                <a:cubicBezTo>
                  <a:pt x="66477" y="212675"/>
                  <a:pt x="65316" y="215622"/>
                  <a:pt x="65142" y="217110"/>
                </a:cubicBezTo>
                <a:cubicBezTo>
                  <a:pt x="61818" y="219741"/>
                  <a:pt x="58889" y="222724"/>
                  <a:pt x="56391" y="226052"/>
                </a:cubicBezTo>
                <a:cubicBezTo>
                  <a:pt x="54997" y="227705"/>
                  <a:pt x="53738" y="229515"/>
                  <a:pt x="52588" y="231490"/>
                </a:cubicBezTo>
                <a:cubicBezTo>
                  <a:pt x="52413" y="232992"/>
                  <a:pt x="51348" y="236870"/>
                  <a:pt x="49430" y="243129"/>
                </a:cubicBezTo>
                <a:cubicBezTo>
                  <a:pt x="47484" y="249410"/>
                  <a:pt x="45418" y="256176"/>
                  <a:pt x="43215" y="263463"/>
                </a:cubicBezTo>
                <a:cubicBezTo>
                  <a:pt x="40997" y="270762"/>
                  <a:pt x="38996" y="277625"/>
                  <a:pt x="37200" y="284052"/>
                </a:cubicBezTo>
                <a:cubicBezTo>
                  <a:pt x="35390" y="290489"/>
                  <a:pt x="34423" y="294289"/>
                  <a:pt x="34283" y="295488"/>
                </a:cubicBezTo>
                <a:cubicBezTo>
                  <a:pt x="32470" y="297987"/>
                  <a:pt x="30752" y="301112"/>
                  <a:pt x="29104" y="304832"/>
                </a:cubicBezTo>
                <a:cubicBezTo>
                  <a:pt x="27466" y="308580"/>
                  <a:pt x="25852" y="312010"/>
                  <a:pt x="24285" y="315152"/>
                </a:cubicBezTo>
                <a:cubicBezTo>
                  <a:pt x="22635" y="318885"/>
                  <a:pt x="20981" y="322771"/>
                  <a:pt x="19311" y="326796"/>
                </a:cubicBezTo>
                <a:lnTo>
                  <a:pt x="16208" y="330053"/>
                </a:lnTo>
                <a:cubicBezTo>
                  <a:pt x="15476" y="331183"/>
                  <a:pt x="14740" y="332235"/>
                  <a:pt x="14027" y="333200"/>
                </a:cubicBezTo>
                <a:cubicBezTo>
                  <a:pt x="13324" y="334180"/>
                  <a:pt x="12873" y="335419"/>
                  <a:pt x="12700" y="336907"/>
                </a:cubicBezTo>
                <a:cubicBezTo>
                  <a:pt x="12622" y="340210"/>
                  <a:pt x="13025" y="343121"/>
                  <a:pt x="13944" y="345657"/>
                </a:cubicBezTo>
                <a:cubicBezTo>
                  <a:pt x="14888" y="347876"/>
                  <a:pt x="16312" y="349922"/>
                  <a:pt x="18215" y="351805"/>
                </a:cubicBezTo>
                <a:cubicBezTo>
                  <a:pt x="20106" y="353687"/>
                  <a:pt x="23140" y="354859"/>
                  <a:pt x="27316" y="355345"/>
                </a:cubicBezTo>
                <a:cubicBezTo>
                  <a:pt x="32664" y="355968"/>
                  <a:pt x="36714" y="356222"/>
                  <a:pt x="39452" y="356093"/>
                </a:cubicBezTo>
                <a:cubicBezTo>
                  <a:pt x="42179" y="355950"/>
                  <a:pt x="43716" y="354390"/>
                  <a:pt x="44063" y="351413"/>
                </a:cubicBezTo>
                <a:cubicBezTo>
                  <a:pt x="45725" y="350098"/>
                  <a:pt x="47320" y="347483"/>
                  <a:pt x="48834" y="343594"/>
                </a:cubicBezTo>
                <a:cubicBezTo>
                  <a:pt x="50335" y="339703"/>
                  <a:pt x="51953" y="335582"/>
                  <a:pt x="53660" y="331242"/>
                </a:cubicBezTo>
                <a:cubicBezTo>
                  <a:pt x="55470" y="326019"/>
                  <a:pt x="57326" y="320506"/>
                  <a:pt x="59218" y="314692"/>
                </a:cubicBezTo>
                <a:lnTo>
                  <a:pt x="67518" y="293909"/>
                </a:lnTo>
                <a:lnTo>
                  <a:pt x="77286" y="256562"/>
                </a:lnTo>
                <a:lnTo>
                  <a:pt x="91766" y="225643"/>
                </a:lnTo>
                <a:lnTo>
                  <a:pt x="96062" y="231577"/>
                </a:lnTo>
                <a:cubicBezTo>
                  <a:pt x="96905" y="239820"/>
                  <a:pt x="97963" y="247653"/>
                  <a:pt x="99213" y="255035"/>
                </a:cubicBezTo>
                <a:cubicBezTo>
                  <a:pt x="100007" y="261175"/>
                  <a:pt x="101029" y="267329"/>
                  <a:pt x="102266" y="273508"/>
                </a:cubicBezTo>
                <a:cubicBezTo>
                  <a:pt x="103502" y="279699"/>
                  <a:pt x="104716" y="284213"/>
                  <a:pt x="105904" y="287075"/>
                </a:cubicBezTo>
                <a:cubicBezTo>
                  <a:pt x="105419" y="291238"/>
                  <a:pt x="105202" y="295521"/>
                  <a:pt x="105306" y="299894"/>
                </a:cubicBezTo>
                <a:cubicBezTo>
                  <a:pt x="105396" y="304289"/>
                  <a:pt x="105512" y="308458"/>
                  <a:pt x="105666" y="312402"/>
                </a:cubicBezTo>
                <a:cubicBezTo>
                  <a:pt x="106042" y="316971"/>
                  <a:pt x="106574" y="321406"/>
                  <a:pt x="107288" y="325708"/>
                </a:cubicBezTo>
                <a:cubicBezTo>
                  <a:pt x="107112" y="327222"/>
                  <a:pt x="107117" y="329703"/>
                  <a:pt x="107325" y="333192"/>
                </a:cubicBezTo>
                <a:cubicBezTo>
                  <a:pt x="107519" y="336693"/>
                  <a:pt x="107687" y="340407"/>
                  <a:pt x="107842" y="344351"/>
                </a:cubicBezTo>
                <a:cubicBezTo>
                  <a:pt x="108205" y="348919"/>
                  <a:pt x="108546" y="353792"/>
                  <a:pt x="108853" y="358955"/>
                </a:cubicBezTo>
                <a:cubicBezTo>
                  <a:pt x="110493" y="360347"/>
                  <a:pt x="112314" y="361620"/>
                  <a:pt x="114303" y="362760"/>
                </a:cubicBezTo>
                <a:cubicBezTo>
                  <a:pt x="115710" y="363525"/>
                  <a:pt x="117357" y="364317"/>
                  <a:pt x="119229" y="365149"/>
                </a:cubicBezTo>
                <a:cubicBezTo>
                  <a:pt x="121091" y="365966"/>
                  <a:pt x="122772" y="366456"/>
                  <a:pt x="124261" y="366629"/>
                </a:cubicBezTo>
                <a:cubicBezTo>
                  <a:pt x="125923" y="365314"/>
                  <a:pt x="127718" y="364168"/>
                  <a:pt x="129647" y="363191"/>
                </a:cubicBezTo>
                <a:cubicBezTo>
                  <a:pt x="131566" y="362199"/>
                  <a:pt x="133495" y="361222"/>
                  <a:pt x="135425" y="360245"/>
                </a:cubicBezTo>
                <a:cubicBezTo>
                  <a:pt x="137644" y="359301"/>
                  <a:pt x="139865" y="358345"/>
                  <a:pt x="142097" y="357403"/>
                </a:cubicBezTo>
                <a:cubicBezTo>
                  <a:pt x="142271" y="355902"/>
                  <a:pt x="142241" y="353418"/>
                  <a:pt x="142047" y="349918"/>
                </a:cubicBezTo>
                <a:cubicBezTo>
                  <a:pt x="141865" y="346431"/>
                  <a:pt x="141685" y="342703"/>
                  <a:pt x="141544" y="338761"/>
                </a:cubicBezTo>
                <a:cubicBezTo>
                  <a:pt x="141180" y="334192"/>
                  <a:pt x="140826" y="329331"/>
                  <a:pt x="140533" y="324157"/>
                </a:cubicBezTo>
                <a:cubicBezTo>
                  <a:pt x="140707" y="322656"/>
                  <a:pt x="140545" y="320757"/>
                  <a:pt x="140061" y="318438"/>
                </a:cubicBezTo>
                <a:cubicBezTo>
                  <a:pt x="139565" y="316104"/>
                  <a:pt x="139176" y="313732"/>
                  <a:pt x="138861" y="311279"/>
                </a:cubicBezTo>
                <a:lnTo>
                  <a:pt x="137215" y="302022"/>
                </a:lnTo>
                <a:cubicBezTo>
                  <a:pt x="137386" y="300546"/>
                  <a:pt x="137017" y="296578"/>
                  <a:pt x="136120" y="290119"/>
                </a:cubicBezTo>
                <a:cubicBezTo>
                  <a:pt x="135194" y="283682"/>
                  <a:pt x="134107" y="276767"/>
                  <a:pt x="132858" y="269372"/>
                </a:cubicBezTo>
                <a:cubicBezTo>
                  <a:pt x="131443" y="260768"/>
                  <a:pt x="129863" y="251059"/>
                  <a:pt x="128100" y="240280"/>
                </a:cubicBezTo>
                <a:cubicBezTo>
                  <a:pt x="126735" y="238932"/>
                  <a:pt x="125469" y="235754"/>
                  <a:pt x="124220" y="230776"/>
                </a:cubicBezTo>
                <a:cubicBezTo>
                  <a:pt x="122983" y="225799"/>
                  <a:pt x="121794" y="220534"/>
                  <a:pt x="120626" y="214964"/>
                </a:cubicBezTo>
                <a:cubicBezTo>
                  <a:pt x="119472" y="209395"/>
                  <a:pt x="118550" y="204238"/>
                  <a:pt x="117915" y="199484"/>
                </a:cubicBezTo>
                <a:cubicBezTo>
                  <a:pt x="117255" y="194715"/>
                  <a:pt x="117016" y="191606"/>
                  <a:pt x="117191" y="190105"/>
                </a:cubicBezTo>
                <a:cubicBezTo>
                  <a:pt x="117363" y="188629"/>
                  <a:pt x="117217" y="187244"/>
                  <a:pt x="116762" y="185989"/>
                </a:cubicBezTo>
                <a:cubicBezTo>
                  <a:pt x="116295" y="184733"/>
                  <a:pt x="115841" y="183465"/>
                  <a:pt x="115386" y="182210"/>
                </a:cubicBezTo>
                <a:cubicBezTo>
                  <a:pt x="114630" y="180908"/>
                  <a:pt x="113886" y="179619"/>
                  <a:pt x="113117" y="178315"/>
                </a:cubicBezTo>
                <a:cubicBezTo>
                  <a:pt x="115647" y="174697"/>
                  <a:pt x="117874" y="171172"/>
                  <a:pt x="119790" y="167777"/>
                </a:cubicBezTo>
                <a:cubicBezTo>
                  <a:pt x="121612" y="164971"/>
                  <a:pt x="123309" y="162151"/>
                  <a:pt x="124841" y="159312"/>
                </a:cubicBezTo>
                <a:cubicBezTo>
                  <a:pt x="126375" y="156460"/>
                  <a:pt x="127241" y="154298"/>
                  <a:pt x="127413" y="152810"/>
                </a:cubicBezTo>
                <a:cubicBezTo>
                  <a:pt x="129075" y="151494"/>
                  <a:pt x="130623" y="149181"/>
                  <a:pt x="132070" y="145872"/>
                </a:cubicBezTo>
                <a:cubicBezTo>
                  <a:pt x="133515" y="142575"/>
                  <a:pt x="135049" y="139059"/>
                  <a:pt x="136686" y="135324"/>
                </a:cubicBezTo>
                <a:cubicBezTo>
                  <a:pt x="138404" y="130998"/>
                  <a:pt x="140158" y="126369"/>
                  <a:pt x="141933" y="121436"/>
                </a:cubicBezTo>
                <a:cubicBezTo>
                  <a:pt x="143314" y="117377"/>
                  <a:pt x="144799" y="113625"/>
                  <a:pt x="146415" y="110182"/>
                </a:cubicBezTo>
                <a:cubicBezTo>
                  <a:pt x="147690" y="107019"/>
                  <a:pt x="149167" y="104109"/>
                  <a:pt x="150824" y="101412"/>
                </a:cubicBezTo>
                <a:cubicBezTo>
                  <a:pt x="152502" y="98744"/>
                  <a:pt x="154166" y="96751"/>
                  <a:pt x="155828" y="95436"/>
                </a:cubicBezTo>
                <a:cubicBezTo>
                  <a:pt x="155966" y="94250"/>
                  <a:pt x="156838" y="91922"/>
                  <a:pt x="158452" y="88492"/>
                </a:cubicBezTo>
                <a:cubicBezTo>
                  <a:pt x="160053" y="85060"/>
                  <a:pt x="161756" y="81410"/>
                  <a:pt x="163575" y="77543"/>
                </a:cubicBezTo>
                <a:cubicBezTo>
                  <a:pt x="165380" y="73674"/>
                  <a:pt x="167096" y="70025"/>
                  <a:pt x="168698" y="66593"/>
                </a:cubicBezTo>
                <a:cubicBezTo>
                  <a:pt x="170301" y="63149"/>
                  <a:pt x="171200" y="60696"/>
                  <a:pt x="171373" y="59208"/>
                </a:cubicBezTo>
                <a:lnTo>
                  <a:pt x="189318" y="44982"/>
                </a:lnTo>
                <a:cubicBezTo>
                  <a:pt x="188373" y="42775"/>
                  <a:pt x="187418" y="40542"/>
                  <a:pt x="186475" y="38322"/>
                </a:cubicBezTo>
                <a:cubicBezTo>
                  <a:pt x="185484" y="36404"/>
                  <a:pt x="184596" y="34472"/>
                  <a:pt x="183757" y="32559"/>
                </a:cubicBezTo>
                <a:cubicBezTo>
                  <a:pt x="182918" y="30658"/>
                  <a:pt x="181845" y="28884"/>
                  <a:pt x="180532" y="27210"/>
                </a:cubicBezTo>
                <a:cubicBezTo>
                  <a:pt x="170130" y="20565"/>
                  <a:pt x="164617" y="19924"/>
                  <a:pt x="163993" y="25285"/>
                </a:cubicBezTo>
                <a:lnTo>
                  <a:pt x="103156" y="12779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7094842" y="2604404"/>
            <a:ext cx="195129" cy="368356"/>
          </a:xfrm>
          <a:custGeom>
            <a:avLst/>
            <a:gdLst>
              <a:gd name="connsiteX0" fmla="*/ 17750 w 195129"/>
              <a:gd name="connsiteY0" fmla="*/ 15255 h 368356"/>
              <a:gd name="connsiteX1" fmla="*/ 13928 w 195129"/>
              <a:gd name="connsiteY1" fmla="*/ 18876 h 368356"/>
              <a:gd name="connsiteX2" fmla="*/ 12700 w 195129"/>
              <a:gd name="connsiteY2" fmla="*/ 23720 h 368356"/>
              <a:gd name="connsiteX3" fmla="*/ 16113 w 195129"/>
              <a:gd name="connsiteY3" fmla="*/ 29321 h 368356"/>
              <a:gd name="connsiteX4" fmla="*/ 22759 w 195129"/>
              <a:gd name="connsiteY4" fmla="*/ 34403 h 368356"/>
              <a:gd name="connsiteX5" fmla="*/ 32182 w 195129"/>
              <a:gd name="connsiteY5" fmla="*/ 39118 h 368356"/>
              <a:gd name="connsiteX6" fmla="*/ 79887 w 195129"/>
              <a:gd name="connsiteY6" fmla="*/ 45592 h 368356"/>
              <a:gd name="connsiteX7" fmla="*/ 77423 w 195129"/>
              <a:gd name="connsiteY7" fmla="*/ 117289 h 368356"/>
              <a:gd name="connsiteX8" fmla="*/ 76320 w 195129"/>
              <a:gd name="connsiteY8" fmla="*/ 144343 h 368356"/>
              <a:gd name="connsiteX9" fmla="*/ 75516 w 195129"/>
              <a:gd name="connsiteY9" fmla="*/ 168709 h 368356"/>
              <a:gd name="connsiteX10" fmla="*/ 74772 w 195129"/>
              <a:gd name="connsiteY10" fmla="*/ 186739 h 368356"/>
              <a:gd name="connsiteX11" fmla="*/ 74187 w 195129"/>
              <a:gd name="connsiteY11" fmla="*/ 195724 h 368356"/>
              <a:gd name="connsiteX12" fmla="*/ 70080 w 195129"/>
              <a:gd name="connsiteY12" fmla="*/ 231007 h 368356"/>
              <a:gd name="connsiteX13" fmla="*/ 53637 w 195129"/>
              <a:gd name="connsiteY13" fmla="*/ 345034 h 368356"/>
              <a:gd name="connsiteX14" fmla="*/ 58932 w 195129"/>
              <a:gd name="connsiteY14" fmla="*/ 350177 h 368356"/>
              <a:gd name="connsiteX15" fmla="*/ 64359 w 195129"/>
              <a:gd name="connsiteY15" fmla="*/ 353967 h 368356"/>
              <a:gd name="connsiteX16" fmla="*/ 70965 w 195129"/>
              <a:gd name="connsiteY16" fmla="*/ 355656 h 368356"/>
              <a:gd name="connsiteX17" fmla="*/ 77509 w 195129"/>
              <a:gd name="connsiteY17" fmla="*/ 353912 h 368356"/>
              <a:gd name="connsiteX18" fmla="*/ 83857 w 195129"/>
              <a:gd name="connsiteY18" fmla="*/ 349907 h 368356"/>
              <a:gd name="connsiteX19" fmla="*/ 90452 w 195129"/>
              <a:gd name="connsiteY19" fmla="*/ 343886 h 368356"/>
              <a:gd name="connsiteX20" fmla="*/ 100351 w 195129"/>
              <a:gd name="connsiteY20" fmla="*/ 235451 h 368356"/>
              <a:gd name="connsiteX21" fmla="*/ 105222 w 195129"/>
              <a:gd name="connsiteY21" fmla="*/ 224690 h 368356"/>
              <a:gd name="connsiteX22" fmla="*/ 106867 w 195129"/>
              <a:gd name="connsiteY22" fmla="*/ 208580 h 368356"/>
              <a:gd name="connsiteX23" fmla="*/ 106189 w 195129"/>
              <a:gd name="connsiteY23" fmla="*/ 193094 h 368356"/>
              <a:gd name="connsiteX24" fmla="*/ 106748 w 195129"/>
              <a:gd name="connsiteY24" fmla="*/ 184337 h 368356"/>
              <a:gd name="connsiteX25" fmla="*/ 107667 w 195129"/>
              <a:gd name="connsiteY25" fmla="*/ 166774 h 368356"/>
              <a:gd name="connsiteX26" fmla="*/ 108566 w 195129"/>
              <a:gd name="connsiteY26" fmla="*/ 143570 h 368356"/>
              <a:gd name="connsiteX27" fmla="*/ 109501 w 195129"/>
              <a:gd name="connsiteY27" fmla="*/ 117852 h 368356"/>
              <a:gd name="connsiteX28" fmla="*/ 112055 w 195129"/>
              <a:gd name="connsiteY28" fmla="*/ 49336 h 368356"/>
              <a:gd name="connsiteX29" fmla="*/ 139706 w 195129"/>
              <a:gd name="connsiteY29" fmla="*/ 53002 h 368356"/>
              <a:gd name="connsiteX30" fmla="*/ 160255 w 195129"/>
              <a:gd name="connsiteY30" fmla="*/ 55394 h 368356"/>
              <a:gd name="connsiteX31" fmla="*/ 172366 w 195129"/>
              <a:gd name="connsiteY31" fmla="*/ 56357 h 368356"/>
              <a:gd name="connsiteX32" fmla="*/ 179384 w 195129"/>
              <a:gd name="connsiteY32" fmla="*/ 52417 h 368356"/>
              <a:gd name="connsiteX33" fmla="*/ 182429 w 195129"/>
              <a:gd name="connsiteY33" fmla="*/ 43937 h 368356"/>
              <a:gd name="connsiteX34" fmla="*/ 181407 w 195129"/>
              <a:gd name="connsiteY34" fmla="*/ 37016 h 368356"/>
              <a:gd name="connsiteX35" fmla="*/ 178758 w 195129"/>
              <a:gd name="connsiteY35" fmla="*/ 32641 h 368356"/>
              <a:gd name="connsiteX36" fmla="*/ 174307 w 195129"/>
              <a:gd name="connsiteY36" fmla="*/ 28045 h 368356"/>
              <a:gd name="connsiteX37" fmla="*/ 171439 w 195129"/>
              <a:gd name="connsiteY37" fmla="*/ 25435 h 368356"/>
              <a:gd name="connsiteX38" fmla="*/ 23035 w 195129"/>
              <a:gd name="connsiteY38" fmla="*/ 12700 h 368356"/>
              <a:gd name="connsiteX39" fmla="*/ 17750 w 195129"/>
              <a:gd name="connsiteY39" fmla="*/ 15255 h 3683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195129" h="368356">
                <a:moveTo>
                  <a:pt x="17750" y="15255"/>
                </a:moveTo>
                <a:cubicBezTo>
                  <a:pt x="16425" y="16316"/>
                  <a:pt x="15147" y="17522"/>
                  <a:pt x="13928" y="18876"/>
                </a:cubicBezTo>
                <a:cubicBezTo>
                  <a:pt x="12719" y="20257"/>
                  <a:pt x="12303" y="21858"/>
                  <a:pt x="12700" y="23720"/>
                </a:cubicBezTo>
                <a:cubicBezTo>
                  <a:pt x="12781" y="25545"/>
                  <a:pt x="13931" y="27417"/>
                  <a:pt x="16113" y="29321"/>
                </a:cubicBezTo>
                <a:cubicBezTo>
                  <a:pt x="18305" y="31251"/>
                  <a:pt x="20525" y="32941"/>
                  <a:pt x="22759" y="34403"/>
                </a:cubicBezTo>
                <a:cubicBezTo>
                  <a:pt x="25609" y="35949"/>
                  <a:pt x="28737" y="37528"/>
                  <a:pt x="32182" y="39118"/>
                </a:cubicBezTo>
                <a:lnTo>
                  <a:pt x="79887" y="45592"/>
                </a:lnTo>
                <a:cubicBezTo>
                  <a:pt x="78917" y="72048"/>
                  <a:pt x="78091" y="95950"/>
                  <a:pt x="77423" y="117289"/>
                </a:cubicBezTo>
                <a:cubicBezTo>
                  <a:pt x="76987" y="126303"/>
                  <a:pt x="76603" y="135311"/>
                  <a:pt x="76320" y="144343"/>
                </a:cubicBezTo>
                <a:cubicBezTo>
                  <a:pt x="76011" y="153359"/>
                  <a:pt x="75743" y="161485"/>
                  <a:pt x="75516" y="168709"/>
                </a:cubicBezTo>
                <a:cubicBezTo>
                  <a:pt x="75278" y="175917"/>
                  <a:pt x="75025" y="181936"/>
                  <a:pt x="74772" y="186739"/>
                </a:cubicBezTo>
                <a:cubicBezTo>
                  <a:pt x="74507" y="191541"/>
                  <a:pt x="74325" y="194538"/>
                  <a:pt x="74187" y="195724"/>
                </a:cubicBezTo>
                <a:lnTo>
                  <a:pt x="70080" y="231007"/>
                </a:lnTo>
                <a:lnTo>
                  <a:pt x="53637" y="345034"/>
                </a:lnTo>
                <a:cubicBezTo>
                  <a:pt x="55208" y="347020"/>
                  <a:pt x="56976" y="348747"/>
                  <a:pt x="58932" y="350177"/>
                </a:cubicBezTo>
                <a:cubicBezTo>
                  <a:pt x="60573" y="351570"/>
                  <a:pt x="62381" y="352841"/>
                  <a:pt x="64359" y="353967"/>
                </a:cubicBezTo>
                <a:cubicBezTo>
                  <a:pt x="66347" y="355119"/>
                  <a:pt x="68534" y="355667"/>
                  <a:pt x="70965" y="355656"/>
                </a:cubicBezTo>
                <a:cubicBezTo>
                  <a:pt x="73081" y="355596"/>
                  <a:pt x="75258" y="355018"/>
                  <a:pt x="77509" y="353912"/>
                </a:cubicBezTo>
                <a:cubicBezTo>
                  <a:pt x="79745" y="352830"/>
                  <a:pt x="81857" y="351490"/>
                  <a:pt x="83857" y="349907"/>
                </a:cubicBezTo>
                <a:cubicBezTo>
                  <a:pt x="86145" y="348371"/>
                  <a:pt x="88350" y="346352"/>
                  <a:pt x="90452" y="343886"/>
                </a:cubicBezTo>
                <a:lnTo>
                  <a:pt x="100351" y="235451"/>
                </a:lnTo>
                <a:lnTo>
                  <a:pt x="105222" y="224690"/>
                </a:lnTo>
                <a:cubicBezTo>
                  <a:pt x="107403" y="218909"/>
                  <a:pt x="107952" y="213539"/>
                  <a:pt x="106867" y="208580"/>
                </a:cubicBezTo>
                <a:cubicBezTo>
                  <a:pt x="105793" y="203635"/>
                  <a:pt x="105565" y="198455"/>
                  <a:pt x="106189" y="193094"/>
                </a:cubicBezTo>
                <a:cubicBezTo>
                  <a:pt x="106326" y="191921"/>
                  <a:pt x="106501" y="188988"/>
                  <a:pt x="106748" y="184337"/>
                </a:cubicBezTo>
                <a:cubicBezTo>
                  <a:pt x="106995" y="179686"/>
                  <a:pt x="107292" y="173839"/>
                  <a:pt x="107667" y="166774"/>
                </a:cubicBezTo>
                <a:cubicBezTo>
                  <a:pt x="108025" y="159745"/>
                  <a:pt x="108326" y="151994"/>
                  <a:pt x="108566" y="143570"/>
                </a:cubicBezTo>
                <a:cubicBezTo>
                  <a:pt x="108779" y="135144"/>
                  <a:pt x="109099" y="126576"/>
                  <a:pt x="109501" y="117852"/>
                </a:cubicBezTo>
                <a:cubicBezTo>
                  <a:pt x="110369" y="97432"/>
                  <a:pt x="111224" y="74594"/>
                  <a:pt x="112055" y="49336"/>
                </a:cubicBezTo>
                <a:cubicBezTo>
                  <a:pt x="122138" y="50804"/>
                  <a:pt x="131367" y="52032"/>
                  <a:pt x="139706" y="53002"/>
                </a:cubicBezTo>
                <a:lnTo>
                  <a:pt x="160255" y="55394"/>
                </a:lnTo>
                <a:cubicBezTo>
                  <a:pt x="166802" y="56156"/>
                  <a:pt x="170844" y="56473"/>
                  <a:pt x="172366" y="56357"/>
                </a:cubicBezTo>
                <a:cubicBezTo>
                  <a:pt x="175414" y="56098"/>
                  <a:pt x="177765" y="54786"/>
                  <a:pt x="179384" y="52417"/>
                </a:cubicBezTo>
                <a:cubicBezTo>
                  <a:pt x="181029" y="50039"/>
                  <a:pt x="182047" y="47217"/>
                  <a:pt x="182429" y="43937"/>
                </a:cubicBezTo>
                <a:cubicBezTo>
                  <a:pt x="182811" y="40657"/>
                  <a:pt x="182466" y="38354"/>
                  <a:pt x="181407" y="37016"/>
                </a:cubicBezTo>
                <a:cubicBezTo>
                  <a:pt x="180359" y="35692"/>
                  <a:pt x="179468" y="34233"/>
                  <a:pt x="178758" y="32641"/>
                </a:cubicBezTo>
                <a:cubicBezTo>
                  <a:pt x="177966" y="31642"/>
                  <a:pt x="176482" y="30113"/>
                  <a:pt x="174307" y="28045"/>
                </a:cubicBezTo>
                <a:cubicBezTo>
                  <a:pt x="173225" y="27011"/>
                  <a:pt x="172264" y="26145"/>
                  <a:pt x="171439" y="25435"/>
                </a:cubicBezTo>
                <a:lnTo>
                  <a:pt x="23035" y="12700"/>
                </a:lnTo>
                <a:cubicBezTo>
                  <a:pt x="20849" y="13353"/>
                  <a:pt x="19087" y="14209"/>
                  <a:pt x="17750" y="1525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7351507" y="2634953"/>
            <a:ext cx="164952" cy="362761"/>
          </a:xfrm>
          <a:custGeom>
            <a:avLst/>
            <a:gdLst>
              <a:gd name="connsiteX0" fmla="*/ 63320 w 164952"/>
              <a:gd name="connsiteY0" fmla="*/ 52939 h 362761"/>
              <a:gd name="connsiteX1" fmla="*/ 73947 w 164952"/>
              <a:gd name="connsiteY1" fmla="*/ 41505 h 362761"/>
              <a:gd name="connsiteX2" fmla="*/ 91947 w 164952"/>
              <a:gd name="connsiteY2" fmla="*/ 40430 h 362761"/>
              <a:gd name="connsiteX3" fmla="*/ 117778 w 164952"/>
              <a:gd name="connsiteY3" fmla="*/ 55877 h 362761"/>
              <a:gd name="connsiteX4" fmla="*/ 124836 w 164952"/>
              <a:gd name="connsiteY4" fmla="*/ 69165 h 362761"/>
              <a:gd name="connsiteX5" fmla="*/ 117088 w 164952"/>
              <a:gd name="connsiteY5" fmla="*/ 135733 h 362761"/>
              <a:gd name="connsiteX6" fmla="*/ 120788 w 164952"/>
              <a:gd name="connsiteY6" fmla="*/ 138875 h 362761"/>
              <a:gd name="connsiteX7" fmla="*/ 125271 w 164952"/>
              <a:gd name="connsiteY7" fmla="*/ 141225 h 362761"/>
              <a:gd name="connsiteX8" fmla="*/ 131210 w 164952"/>
              <a:gd name="connsiteY8" fmla="*/ 142811 h 362761"/>
              <a:gd name="connsiteX9" fmla="*/ 138012 w 164952"/>
              <a:gd name="connsiteY9" fmla="*/ 142708 h 362761"/>
              <a:gd name="connsiteX10" fmla="*/ 143141 w 164952"/>
              <a:gd name="connsiteY10" fmla="*/ 141477 h 362761"/>
              <a:gd name="connsiteX11" fmla="*/ 147023 w 164952"/>
              <a:gd name="connsiteY11" fmla="*/ 139218 h 362761"/>
              <a:gd name="connsiteX12" fmla="*/ 150586 w 164952"/>
              <a:gd name="connsiteY12" fmla="*/ 104766 h 362761"/>
              <a:gd name="connsiteX13" fmla="*/ 152251 w 164952"/>
              <a:gd name="connsiteY13" fmla="*/ 78698 h 362761"/>
              <a:gd name="connsiteX14" fmla="*/ 151450 w 164952"/>
              <a:gd name="connsiteY14" fmla="*/ 62302 h 362761"/>
              <a:gd name="connsiteX15" fmla="*/ 143300 w 164952"/>
              <a:gd name="connsiteY15" fmla="*/ 50486 h 362761"/>
              <a:gd name="connsiteX16" fmla="*/ 127225 w 164952"/>
              <a:gd name="connsiteY16" fmla="*/ 35024 h 362761"/>
              <a:gd name="connsiteX17" fmla="*/ 105126 w 164952"/>
              <a:gd name="connsiteY17" fmla="*/ 20676 h 362761"/>
              <a:gd name="connsiteX18" fmla="*/ 79333 w 164952"/>
              <a:gd name="connsiteY18" fmla="*/ 12700 h 362761"/>
              <a:gd name="connsiteX19" fmla="*/ 58706 w 164952"/>
              <a:gd name="connsiteY19" fmla="*/ 18660 h 362761"/>
              <a:gd name="connsiteX20" fmla="*/ 42319 w 164952"/>
              <a:gd name="connsiteY20" fmla="*/ 31035 h 362761"/>
              <a:gd name="connsiteX21" fmla="*/ 30075 w 164952"/>
              <a:gd name="connsiteY21" fmla="*/ 46806 h 362761"/>
              <a:gd name="connsiteX22" fmla="*/ 22348 w 164952"/>
              <a:gd name="connsiteY22" fmla="*/ 62669 h 362761"/>
              <a:gd name="connsiteX23" fmla="*/ 23532 w 164952"/>
              <a:gd name="connsiteY23" fmla="*/ 81602 h 362761"/>
              <a:gd name="connsiteX24" fmla="*/ 28474 w 164952"/>
              <a:gd name="connsiteY24" fmla="*/ 109117 h 362761"/>
              <a:gd name="connsiteX25" fmla="*/ 35310 w 164952"/>
              <a:gd name="connsiteY25" fmla="*/ 135957 h 362761"/>
              <a:gd name="connsiteX26" fmla="*/ 42193 w 164952"/>
              <a:gd name="connsiteY26" fmla="*/ 152830 h 362761"/>
              <a:gd name="connsiteX27" fmla="*/ 54725 w 164952"/>
              <a:gd name="connsiteY27" fmla="*/ 167650 h 362761"/>
              <a:gd name="connsiteX28" fmla="*/ 72829 w 164952"/>
              <a:gd name="connsiteY28" fmla="*/ 191045 h 362761"/>
              <a:gd name="connsiteX29" fmla="*/ 88709 w 164952"/>
              <a:gd name="connsiteY29" fmla="*/ 216202 h 362761"/>
              <a:gd name="connsiteX30" fmla="*/ 94494 w 164952"/>
              <a:gd name="connsiteY30" fmla="*/ 236361 h 362761"/>
              <a:gd name="connsiteX31" fmla="*/ 94940 w 164952"/>
              <a:gd name="connsiteY31" fmla="*/ 254057 h 362761"/>
              <a:gd name="connsiteX32" fmla="*/ 97610 w 164952"/>
              <a:gd name="connsiteY32" fmla="*/ 273853 h 362761"/>
              <a:gd name="connsiteX33" fmla="*/ 99405 w 164952"/>
              <a:gd name="connsiteY33" fmla="*/ 291489 h 362761"/>
              <a:gd name="connsiteX34" fmla="*/ 97638 w 164952"/>
              <a:gd name="connsiteY34" fmla="*/ 302829 h 362761"/>
              <a:gd name="connsiteX35" fmla="*/ 83808 w 164952"/>
              <a:gd name="connsiteY35" fmla="*/ 320475 h 362761"/>
              <a:gd name="connsiteX36" fmla="*/ 63789 w 164952"/>
              <a:gd name="connsiteY36" fmla="*/ 325164 h 362761"/>
              <a:gd name="connsiteX37" fmla="*/ 45591 w 164952"/>
              <a:gd name="connsiteY37" fmla="*/ 321908 h 362761"/>
              <a:gd name="connsiteX38" fmla="*/ 39906 w 164952"/>
              <a:gd name="connsiteY38" fmla="*/ 312424 h 362761"/>
              <a:gd name="connsiteX39" fmla="*/ 38481 w 164952"/>
              <a:gd name="connsiteY39" fmla="*/ 301377 h 362761"/>
              <a:gd name="connsiteX40" fmla="*/ 40482 w 164952"/>
              <a:gd name="connsiteY40" fmla="*/ 288032 h 362761"/>
              <a:gd name="connsiteX41" fmla="*/ 44639 w 164952"/>
              <a:gd name="connsiteY41" fmla="*/ 271753 h 362761"/>
              <a:gd name="connsiteX42" fmla="*/ 37462 w 164952"/>
              <a:gd name="connsiteY42" fmla="*/ 263451 h 362761"/>
              <a:gd name="connsiteX43" fmla="*/ 29815 w 164952"/>
              <a:gd name="connsiteY43" fmla="*/ 259173 h 362761"/>
              <a:gd name="connsiteX44" fmla="*/ 25331 w 164952"/>
              <a:gd name="connsiteY44" fmla="*/ 256835 h 362761"/>
              <a:gd name="connsiteX45" fmla="*/ 20429 w 164952"/>
              <a:gd name="connsiteY45" fmla="*/ 258080 h 362761"/>
              <a:gd name="connsiteX46" fmla="*/ 16261 w 164952"/>
              <a:gd name="connsiteY46" fmla="*/ 266648 h 362761"/>
              <a:gd name="connsiteX47" fmla="*/ 13649 w 164952"/>
              <a:gd name="connsiteY47" fmla="*/ 281290 h 362761"/>
              <a:gd name="connsiteX48" fmla="*/ 12700 w 164952"/>
              <a:gd name="connsiteY48" fmla="*/ 297251 h 362761"/>
              <a:gd name="connsiteX49" fmla="*/ 14449 w 164952"/>
              <a:gd name="connsiteY49" fmla="*/ 309461 h 362761"/>
              <a:gd name="connsiteX50" fmla="*/ 14667 w 164952"/>
              <a:gd name="connsiteY50" fmla="*/ 319229 h 362761"/>
              <a:gd name="connsiteX51" fmla="*/ 19320 w 164952"/>
              <a:gd name="connsiteY51" fmla="*/ 331763 h 362761"/>
              <a:gd name="connsiteX52" fmla="*/ 32027 w 164952"/>
              <a:gd name="connsiteY52" fmla="*/ 343203 h 362761"/>
              <a:gd name="connsiteX53" fmla="*/ 55905 w 164952"/>
              <a:gd name="connsiteY53" fmla="*/ 350061 h 362761"/>
              <a:gd name="connsiteX54" fmla="*/ 104016 w 164952"/>
              <a:gd name="connsiteY54" fmla="*/ 341392 h 362761"/>
              <a:gd name="connsiteX55" fmla="*/ 125699 w 164952"/>
              <a:gd name="connsiteY55" fmla="*/ 322410 h 362761"/>
              <a:gd name="connsiteX56" fmla="*/ 129443 w 164952"/>
              <a:gd name="connsiteY56" fmla="*/ 297939 h 362761"/>
              <a:gd name="connsiteX57" fmla="*/ 129655 w 164952"/>
              <a:gd name="connsiteY57" fmla="*/ 272827 h 362761"/>
              <a:gd name="connsiteX58" fmla="*/ 124766 w 164952"/>
              <a:gd name="connsiteY58" fmla="*/ 244858 h 362761"/>
              <a:gd name="connsiteX59" fmla="*/ 114548 w 164952"/>
              <a:gd name="connsiteY59" fmla="*/ 214006 h 362761"/>
              <a:gd name="connsiteX60" fmla="*/ 100786 w 164952"/>
              <a:gd name="connsiteY60" fmla="*/ 186372 h 362761"/>
              <a:gd name="connsiteX61" fmla="*/ 86335 w 164952"/>
              <a:gd name="connsiteY61" fmla="*/ 164540 h 362761"/>
              <a:gd name="connsiteX62" fmla="*/ 74077 w 164952"/>
              <a:gd name="connsiteY62" fmla="*/ 151107 h 362761"/>
              <a:gd name="connsiteX63" fmla="*/ 71559 w 164952"/>
              <a:gd name="connsiteY63" fmla="*/ 149459 h 362761"/>
              <a:gd name="connsiteX64" fmla="*/ 70118 w 164952"/>
              <a:gd name="connsiteY64" fmla="*/ 146338 h 362761"/>
              <a:gd name="connsiteX65" fmla="*/ 69872 w 164952"/>
              <a:gd name="connsiteY65" fmla="*/ 140658 h 362761"/>
              <a:gd name="connsiteX66" fmla="*/ 65272 w 164952"/>
              <a:gd name="connsiteY66" fmla="*/ 131517 h 362761"/>
              <a:gd name="connsiteX67" fmla="*/ 59635 w 164952"/>
              <a:gd name="connsiteY67" fmla="*/ 115684 h 362761"/>
              <a:gd name="connsiteX68" fmla="*/ 53899 w 164952"/>
              <a:gd name="connsiteY68" fmla="*/ 98945 h 362761"/>
              <a:gd name="connsiteX69" fmla="*/ 49891 w 164952"/>
              <a:gd name="connsiteY69" fmla="*/ 86703 h 362761"/>
              <a:gd name="connsiteX70" fmla="*/ 51500 w 164952"/>
              <a:gd name="connsiteY70" fmla="*/ 80561 h 362761"/>
              <a:gd name="connsiteX71" fmla="*/ 53864 w 164952"/>
              <a:gd name="connsiteY71" fmla="*/ 75850 h 362761"/>
              <a:gd name="connsiteX72" fmla="*/ 57020 w 164952"/>
              <a:gd name="connsiteY72" fmla="*/ 72139 h 362761"/>
              <a:gd name="connsiteX73" fmla="*/ 63320 w 164952"/>
              <a:gd name="connsiteY73" fmla="*/ 52939 h 3627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</a:cxnLst>
            <a:rect l="l" t="t" r="r" b="b"/>
            <a:pathLst>
              <a:path w="164952" h="362761">
                <a:moveTo>
                  <a:pt x="63320" y="52939"/>
                </a:moveTo>
                <a:cubicBezTo>
                  <a:pt x="65956" y="48426"/>
                  <a:pt x="69494" y="44605"/>
                  <a:pt x="73947" y="41505"/>
                </a:cubicBezTo>
                <a:cubicBezTo>
                  <a:pt x="78374" y="38402"/>
                  <a:pt x="84374" y="38040"/>
                  <a:pt x="91947" y="40430"/>
                </a:cubicBezTo>
                <a:cubicBezTo>
                  <a:pt x="104183" y="44270"/>
                  <a:pt x="112790" y="49415"/>
                  <a:pt x="117778" y="55877"/>
                </a:cubicBezTo>
                <a:cubicBezTo>
                  <a:pt x="122752" y="62350"/>
                  <a:pt x="125113" y="66793"/>
                  <a:pt x="124836" y="69165"/>
                </a:cubicBezTo>
                <a:lnTo>
                  <a:pt x="117088" y="135733"/>
                </a:lnTo>
                <a:cubicBezTo>
                  <a:pt x="118169" y="136767"/>
                  <a:pt x="119402" y="137818"/>
                  <a:pt x="120788" y="138875"/>
                </a:cubicBezTo>
                <a:cubicBezTo>
                  <a:pt x="122218" y="139655"/>
                  <a:pt x="123714" y="140430"/>
                  <a:pt x="125271" y="141225"/>
                </a:cubicBezTo>
                <a:cubicBezTo>
                  <a:pt x="126841" y="142008"/>
                  <a:pt x="128813" y="142532"/>
                  <a:pt x="131210" y="142811"/>
                </a:cubicBezTo>
                <a:cubicBezTo>
                  <a:pt x="133885" y="143122"/>
                  <a:pt x="136164" y="143093"/>
                  <a:pt x="138012" y="142708"/>
                </a:cubicBezTo>
                <a:cubicBezTo>
                  <a:pt x="139873" y="142311"/>
                  <a:pt x="141570" y="141907"/>
                  <a:pt x="143141" y="141477"/>
                </a:cubicBezTo>
                <a:cubicBezTo>
                  <a:pt x="144430" y="140731"/>
                  <a:pt x="145720" y="139974"/>
                  <a:pt x="147023" y="139218"/>
                </a:cubicBezTo>
                <a:cubicBezTo>
                  <a:pt x="148480" y="126704"/>
                  <a:pt x="149649" y="115230"/>
                  <a:pt x="150586" y="104766"/>
                </a:cubicBezTo>
                <a:cubicBezTo>
                  <a:pt x="151310" y="95798"/>
                  <a:pt x="151874" y="87105"/>
                  <a:pt x="152251" y="78698"/>
                </a:cubicBezTo>
                <a:cubicBezTo>
                  <a:pt x="152630" y="70290"/>
                  <a:pt x="152345" y="64823"/>
                  <a:pt x="151450" y="62302"/>
                </a:cubicBezTo>
                <a:cubicBezTo>
                  <a:pt x="150261" y="59441"/>
                  <a:pt x="147549" y="55507"/>
                  <a:pt x="143300" y="50486"/>
                </a:cubicBezTo>
                <a:cubicBezTo>
                  <a:pt x="139051" y="45465"/>
                  <a:pt x="133707" y="40304"/>
                  <a:pt x="127225" y="35024"/>
                </a:cubicBezTo>
                <a:cubicBezTo>
                  <a:pt x="120731" y="29741"/>
                  <a:pt x="113373" y="24960"/>
                  <a:pt x="105126" y="20676"/>
                </a:cubicBezTo>
                <a:cubicBezTo>
                  <a:pt x="96853" y="16401"/>
                  <a:pt x="88264" y="13739"/>
                  <a:pt x="79333" y="12700"/>
                </a:cubicBezTo>
                <a:cubicBezTo>
                  <a:pt x="71704" y="13320"/>
                  <a:pt x="64824" y="15307"/>
                  <a:pt x="58706" y="18660"/>
                </a:cubicBezTo>
                <a:cubicBezTo>
                  <a:pt x="52585" y="22039"/>
                  <a:pt x="47118" y="26159"/>
                  <a:pt x="42319" y="31035"/>
                </a:cubicBezTo>
                <a:cubicBezTo>
                  <a:pt x="37521" y="35897"/>
                  <a:pt x="33454" y="41177"/>
                  <a:pt x="30075" y="46806"/>
                </a:cubicBezTo>
                <a:cubicBezTo>
                  <a:pt x="26706" y="52462"/>
                  <a:pt x="24124" y="57736"/>
                  <a:pt x="22348" y="62669"/>
                </a:cubicBezTo>
                <a:cubicBezTo>
                  <a:pt x="21897" y="66542"/>
                  <a:pt x="22287" y="72852"/>
                  <a:pt x="23532" y="81602"/>
                </a:cubicBezTo>
                <a:cubicBezTo>
                  <a:pt x="24778" y="90339"/>
                  <a:pt x="26433" y="99520"/>
                  <a:pt x="28474" y="109117"/>
                </a:cubicBezTo>
                <a:cubicBezTo>
                  <a:pt x="30527" y="118715"/>
                  <a:pt x="32811" y="127662"/>
                  <a:pt x="35310" y="135957"/>
                </a:cubicBezTo>
                <a:cubicBezTo>
                  <a:pt x="37822" y="144253"/>
                  <a:pt x="40108" y="149877"/>
                  <a:pt x="42193" y="152830"/>
                </a:cubicBezTo>
                <a:cubicBezTo>
                  <a:pt x="44591" y="155525"/>
                  <a:pt x="48772" y="160462"/>
                  <a:pt x="54725" y="167650"/>
                </a:cubicBezTo>
                <a:cubicBezTo>
                  <a:pt x="60677" y="174838"/>
                  <a:pt x="66713" y="182624"/>
                  <a:pt x="72829" y="191045"/>
                </a:cubicBezTo>
                <a:cubicBezTo>
                  <a:pt x="78948" y="199442"/>
                  <a:pt x="84235" y="207844"/>
                  <a:pt x="88709" y="216202"/>
                </a:cubicBezTo>
                <a:cubicBezTo>
                  <a:pt x="93154" y="224583"/>
                  <a:pt x="95084" y="231290"/>
                  <a:pt x="94494" y="236361"/>
                </a:cubicBezTo>
                <a:cubicBezTo>
                  <a:pt x="93905" y="241419"/>
                  <a:pt x="94060" y="247332"/>
                  <a:pt x="94940" y="254057"/>
                </a:cubicBezTo>
                <a:cubicBezTo>
                  <a:pt x="95802" y="260819"/>
                  <a:pt x="96697" y="267406"/>
                  <a:pt x="97610" y="273853"/>
                </a:cubicBezTo>
                <a:cubicBezTo>
                  <a:pt x="98508" y="280300"/>
                  <a:pt x="99127" y="286189"/>
                  <a:pt x="99405" y="291489"/>
                </a:cubicBezTo>
                <a:cubicBezTo>
                  <a:pt x="99693" y="296816"/>
                  <a:pt x="99100" y="300596"/>
                  <a:pt x="97638" y="302829"/>
                </a:cubicBezTo>
                <a:cubicBezTo>
                  <a:pt x="94014" y="310565"/>
                  <a:pt x="89404" y="316446"/>
                  <a:pt x="83808" y="320475"/>
                </a:cubicBezTo>
                <a:cubicBezTo>
                  <a:pt x="78199" y="324502"/>
                  <a:pt x="71535" y="326065"/>
                  <a:pt x="63789" y="325164"/>
                </a:cubicBezTo>
                <a:cubicBezTo>
                  <a:pt x="56032" y="324261"/>
                  <a:pt x="49981" y="323186"/>
                  <a:pt x="45591" y="321908"/>
                </a:cubicBezTo>
                <a:cubicBezTo>
                  <a:pt x="41223" y="320658"/>
                  <a:pt x="39316" y="317482"/>
                  <a:pt x="39906" y="312424"/>
                </a:cubicBezTo>
                <a:cubicBezTo>
                  <a:pt x="38730" y="309564"/>
                  <a:pt x="38250" y="305889"/>
                  <a:pt x="38481" y="301377"/>
                </a:cubicBezTo>
                <a:cubicBezTo>
                  <a:pt x="38696" y="296889"/>
                  <a:pt x="39369" y="292428"/>
                  <a:pt x="40482" y="288032"/>
                </a:cubicBezTo>
                <a:cubicBezTo>
                  <a:pt x="41409" y="282706"/>
                  <a:pt x="42795" y="277279"/>
                  <a:pt x="44639" y="271753"/>
                </a:cubicBezTo>
                <a:cubicBezTo>
                  <a:pt x="42277" y="268768"/>
                  <a:pt x="39876" y="265995"/>
                  <a:pt x="37462" y="263451"/>
                </a:cubicBezTo>
                <a:cubicBezTo>
                  <a:pt x="35047" y="260907"/>
                  <a:pt x="32489" y="259484"/>
                  <a:pt x="29815" y="259173"/>
                </a:cubicBezTo>
                <a:cubicBezTo>
                  <a:pt x="27418" y="258894"/>
                  <a:pt x="25923" y="258119"/>
                  <a:pt x="25331" y="256835"/>
                </a:cubicBezTo>
                <a:cubicBezTo>
                  <a:pt x="24712" y="255561"/>
                  <a:pt x="23079" y="255972"/>
                  <a:pt x="20429" y="258080"/>
                </a:cubicBezTo>
                <a:cubicBezTo>
                  <a:pt x="18767" y="259396"/>
                  <a:pt x="17374" y="262251"/>
                  <a:pt x="16261" y="266648"/>
                </a:cubicBezTo>
                <a:cubicBezTo>
                  <a:pt x="15136" y="271043"/>
                  <a:pt x="14273" y="275929"/>
                  <a:pt x="13649" y="281290"/>
                </a:cubicBezTo>
                <a:cubicBezTo>
                  <a:pt x="13027" y="286639"/>
                  <a:pt x="12700" y="291971"/>
                  <a:pt x="12700" y="297251"/>
                </a:cubicBezTo>
                <a:cubicBezTo>
                  <a:pt x="12686" y="302530"/>
                  <a:pt x="13273" y="306600"/>
                  <a:pt x="14449" y="309461"/>
                </a:cubicBezTo>
                <a:cubicBezTo>
                  <a:pt x="14172" y="311845"/>
                  <a:pt x="14241" y="315088"/>
                  <a:pt x="14667" y="319229"/>
                </a:cubicBezTo>
                <a:cubicBezTo>
                  <a:pt x="15083" y="323343"/>
                  <a:pt x="16654" y="327528"/>
                  <a:pt x="19320" y="331763"/>
                </a:cubicBezTo>
                <a:cubicBezTo>
                  <a:pt x="21997" y="336000"/>
                  <a:pt x="26234" y="339805"/>
                  <a:pt x="32027" y="343203"/>
                </a:cubicBezTo>
                <a:cubicBezTo>
                  <a:pt x="37821" y="346588"/>
                  <a:pt x="45775" y="348881"/>
                  <a:pt x="55905" y="350061"/>
                </a:cubicBezTo>
                <a:cubicBezTo>
                  <a:pt x="76780" y="349767"/>
                  <a:pt x="92803" y="346889"/>
                  <a:pt x="104016" y="341392"/>
                </a:cubicBezTo>
                <a:cubicBezTo>
                  <a:pt x="115216" y="335906"/>
                  <a:pt x="122447" y="329588"/>
                  <a:pt x="125699" y="322410"/>
                </a:cubicBezTo>
                <a:cubicBezTo>
                  <a:pt x="127484" y="314767"/>
                  <a:pt x="128740" y="306616"/>
                  <a:pt x="129443" y="297939"/>
                </a:cubicBezTo>
                <a:cubicBezTo>
                  <a:pt x="130019" y="290463"/>
                  <a:pt x="130086" y="282083"/>
                  <a:pt x="129655" y="272827"/>
                </a:cubicBezTo>
                <a:cubicBezTo>
                  <a:pt x="129211" y="263570"/>
                  <a:pt x="127586" y="254239"/>
                  <a:pt x="124766" y="244858"/>
                </a:cubicBezTo>
                <a:cubicBezTo>
                  <a:pt x="122375" y="234313"/>
                  <a:pt x="118957" y="224032"/>
                  <a:pt x="114548" y="214006"/>
                </a:cubicBezTo>
                <a:cubicBezTo>
                  <a:pt x="110114" y="203990"/>
                  <a:pt x="105536" y="194776"/>
                  <a:pt x="100786" y="186372"/>
                </a:cubicBezTo>
                <a:cubicBezTo>
                  <a:pt x="96011" y="177966"/>
                  <a:pt x="91206" y="170694"/>
                  <a:pt x="86335" y="164540"/>
                </a:cubicBezTo>
                <a:cubicBezTo>
                  <a:pt x="81464" y="158385"/>
                  <a:pt x="77393" y="153922"/>
                  <a:pt x="74077" y="151107"/>
                </a:cubicBezTo>
                <a:cubicBezTo>
                  <a:pt x="73194" y="151004"/>
                  <a:pt x="72349" y="150459"/>
                  <a:pt x="71559" y="149459"/>
                </a:cubicBezTo>
                <a:cubicBezTo>
                  <a:pt x="71035" y="148797"/>
                  <a:pt x="70555" y="147756"/>
                  <a:pt x="70118" y="146338"/>
                </a:cubicBezTo>
                <a:cubicBezTo>
                  <a:pt x="69667" y="144943"/>
                  <a:pt x="69594" y="143042"/>
                  <a:pt x="69872" y="140658"/>
                </a:cubicBezTo>
                <a:cubicBezTo>
                  <a:pt x="68509" y="139297"/>
                  <a:pt x="66985" y="136243"/>
                  <a:pt x="65272" y="131517"/>
                </a:cubicBezTo>
                <a:cubicBezTo>
                  <a:pt x="63548" y="126778"/>
                  <a:pt x="61679" y="121523"/>
                  <a:pt x="59635" y="115684"/>
                </a:cubicBezTo>
                <a:cubicBezTo>
                  <a:pt x="57601" y="109873"/>
                  <a:pt x="55681" y="104292"/>
                  <a:pt x="53899" y="98945"/>
                </a:cubicBezTo>
                <a:cubicBezTo>
                  <a:pt x="52092" y="93608"/>
                  <a:pt x="50764" y="89528"/>
                  <a:pt x="49891" y="86703"/>
                </a:cubicBezTo>
                <a:cubicBezTo>
                  <a:pt x="50169" y="84319"/>
                  <a:pt x="50688" y="82269"/>
                  <a:pt x="51500" y="80561"/>
                </a:cubicBezTo>
                <a:cubicBezTo>
                  <a:pt x="52302" y="78839"/>
                  <a:pt x="53085" y="77268"/>
                  <a:pt x="53864" y="75850"/>
                </a:cubicBezTo>
                <a:cubicBezTo>
                  <a:pt x="54933" y="74466"/>
                  <a:pt x="55974" y="73219"/>
                  <a:pt x="57020" y="72139"/>
                </a:cubicBezTo>
                <a:cubicBezTo>
                  <a:pt x="58211" y="64427"/>
                  <a:pt x="60311" y="58035"/>
                  <a:pt x="63320" y="52939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7512977" y="2653076"/>
            <a:ext cx="195129" cy="368356"/>
          </a:xfrm>
          <a:custGeom>
            <a:avLst/>
            <a:gdLst>
              <a:gd name="connsiteX0" fmla="*/ 17751 w 195129"/>
              <a:gd name="connsiteY0" fmla="*/ 15255 h 368356"/>
              <a:gd name="connsiteX1" fmla="*/ 13928 w 195129"/>
              <a:gd name="connsiteY1" fmla="*/ 18876 h 368356"/>
              <a:gd name="connsiteX2" fmla="*/ 12700 w 195129"/>
              <a:gd name="connsiteY2" fmla="*/ 23720 h 368356"/>
              <a:gd name="connsiteX3" fmla="*/ 16113 w 195129"/>
              <a:gd name="connsiteY3" fmla="*/ 29321 h 368356"/>
              <a:gd name="connsiteX4" fmla="*/ 22759 w 195129"/>
              <a:gd name="connsiteY4" fmla="*/ 34403 h 368356"/>
              <a:gd name="connsiteX5" fmla="*/ 32183 w 195129"/>
              <a:gd name="connsiteY5" fmla="*/ 39118 h 368356"/>
              <a:gd name="connsiteX6" fmla="*/ 79887 w 195129"/>
              <a:gd name="connsiteY6" fmla="*/ 45592 h 368356"/>
              <a:gd name="connsiteX7" fmla="*/ 77423 w 195129"/>
              <a:gd name="connsiteY7" fmla="*/ 117289 h 368356"/>
              <a:gd name="connsiteX8" fmla="*/ 76320 w 195129"/>
              <a:gd name="connsiteY8" fmla="*/ 144343 h 368356"/>
              <a:gd name="connsiteX9" fmla="*/ 75517 w 195129"/>
              <a:gd name="connsiteY9" fmla="*/ 168709 h 368356"/>
              <a:gd name="connsiteX10" fmla="*/ 74773 w 195129"/>
              <a:gd name="connsiteY10" fmla="*/ 186739 h 368356"/>
              <a:gd name="connsiteX11" fmla="*/ 74187 w 195129"/>
              <a:gd name="connsiteY11" fmla="*/ 195724 h 368356"/>
              <a:gd name="connsiteX12" fmla="*/ 70080 w 195129"/>
              <a:gd name="connsiteY12" fmla="*/ 231007 h 368356"/>
              <a:gd name="connsiteX13" fmla="*/ 53637 w 195129"/>
              <a:gd name="connsiteY13" fmla="*/ 345034 h 368356"/>
              <a:gd name="connsiteX14" fmla="*/ 58932 w 195129"/>
              <a:gd name="connsiteY14" fmla="*/ 350177 h 368356"/>
              <a:gd name="connsiteX15" fmla="*/ 64360 w 195129"/>
              <a:gd name="connsiteY15" fmla="*/ 353967 h 368356"/>
              <a:gd name="connsiteX16" fmla="*/ 70965 w 195129"/>
              <a:gd name="connsiteY16" fmla="*/ 355656 h 368356"/>
              <a:gd name="connsiteX17" fmla="*/ 77509 w 195129"/>
              <a:gd name="connsiteY17" fmla="*/ 353912 h 368356"/>
              <a:gd name="connsiteX18" fmla="*/ 83857 w 195129"/>
              <a:gd name="connsiteY18" fmla="*/ 349907 h 368356"/>
              <a:gd name="connsiteX19" fmla="*/ 90453 w 195129"/>
              <a:gd name="connsiteY19" fmla="*/ 343886 h 368356"/>
              <a:gd name="connsiteX20" fmla="*/ 100351 w 195129"/>
              <a:gd name="connsiteY20" fmla="*/ 235451 h 368356"/>
              <a:gd name="connsiteX21" fmla="*/ 105222 w 195129"/>
              <a:gd name="connsiteY21" fmla="*/ 224690 h 368356"/>
              <a:gd name="connsiteX22" fmla="*/ 106867 w 195129"/>
              <a:gd name="connsiteY22" fmla="*/ 208580 h 368356"/>
              <a:gd name="connsiteX23" fmla="*/ 106189 w 195129"/>
              <a:gd name="connsiteY23" fmla="*/ 193094 h 368356"/>
              <a:gd name="connsiteX24" fmla="*/ 106748 w 195129"/>
              <a:gd name="connsiteY24" fmla="*/ 184337 h 368356"/>
              <a:gd name="connsiteX25" fmla="*/ 107667 w 195129"/>
              <a:gd name="connsiteY25" fmla="*/ 166774 h 368356"/>
              <a:gd name="connsiteX26" fmla="*/ 108566 w 195129"/>
              <a:gd name="connsiteY26" fmla="*/ 143570 h 368356"/>
              <a:gd name="connsiteX27" fmla="*/ 109501 w 195129"/>
              <a:gd name="connsiteY27" fmla="*/ 117852 h 368356"/>
              <a:gd name="connsiteX28" fmla="*/ 112055 w 195129"/>
              <a:gd name="connsiteY28" fmla="*/ 49336 h 368356"/>
              <a:gd name="connsiteX29" fmla="*/ 139706 w 195129"/>
              <a:gd name="connsiteY29" fmla="*/ 53002 h 368356"/>
              <a:gd name="connsiteX30" fmla="*/ 160256 w 195129"/>
              <a:gd name="connsiteY30" fmla="*/ 55394 h 368356"/>
              <a:gd name="connsiteX31" fmla="*/ 172366 w 195129"/>
              <a:gd name="connsiteY31" fmla="*/ 56357 h 368356"/>
              <a:gd name="connsiteX32" fmla="*/ 179384 w 195129"/>
              <a:gd name="connsiteY32" fmla="*/ 52417 h 368356"/>
              <a:gd name="connsiteX33" fmla="*/ 182429 w 195129"/>
              <a:gd name="connsiteY33" fmla="*/ 43937 h 368356"/>
              <a:gd name="connsiteX34" fmla="*/ 181407 w 195129"/>
              <a:gd name="connsiteY34" fmla="*/ 37016 h 368356"/>
              <a:gd name="connsiteX35" fmla="*/ 178758 w 195129"/>
              <a:gd name="connsiteY35" fmla="*/ 32641 h 368356"/>
              <a:gd name="connsiteX36" fmla="*/ 174307 w 195129"/>
              <a:gd name="connsiteY36" fmla="*/ 28045 h 368356"/>
              <a:gd name="connsiteX37" fmla="*/ 171439 w 195129"/>
              <a:gd name="connsiteY37" fmla="*/ 25435 h 368356"/>
              <a:gd name="connsiteX38" fmla="*/ 23035 w 195129"/>
              <a:gd name="connsiteY38" fmla="*/ 12700 h 368356"/>
              <a:gd name="connsiteX39" fmla="*/ 17751 w 195129"/>
              <a:gd name="connsiteY39" fmla="*/ 15255 h 3683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195129" h="368356">
                <a:moveTo>
                  <a:pt x="17751" y="15255"/>
                </a:moveTo>
                <a:cubicBezTo>
                  <a:pt x="16426" y="16316"/>
                  <a:pt x="15147" y="17522"/>
                  <a:pt x="13928" y="18876"/>
                </a:cubicBezTo>
                <a:cubicBezTo>
                  <a:pt x="12719" y="20257"/>
                  <a:pt x="12303" y="21858"/>
                  <a:pt x="12700" y="23720"/>
                </a:cubicBezTo>
                <a:cubicBezTo>
                  <a:pt x="12782" y="25545"/>
                  <a:pt x="13931" y="27417"/>
                  <a:pt x="16113" y="29321"/>
                </a:cubicBezTo>
                <a:cubicBezTo>
                  <a:pt x="18305" y="31251"/>
                  <a:pt x="20525" y="32941"/>
                  <a:pt x="22759" y="34403"/>
                </a:cubicBezTo>
                <a:cubicBezTo>
                  <a:pt x="25609" y="35950"/>
                  <a:pt x="28737" y="37528"/>
                  <a:pt x="32183" y="39118"/>
                </a:cubicBezTo>
                <a:lnTo>
                  <a:pt x="79887" y="45592"/>
                </a:lnTo>
                <a:cubicBezTo>
                  <a:pt x="78917" y="72048"/>
                  <a:pt x="78092" y="95950"/>
                  <a:pt x="77423" y="117289"/>
                </a:cubicBezTo>
                <a:cubicBezTo>
                  <a:pt x="76988" y="126303"/>
                  <a:pt x="76604" y="135311"/>
                  <a:pt x="76320" y="144343"/>
                </a:cubicBezTo>
                <a:cubicBezTo>
                  <a:pt x="76012" y="153359"/>
                  <a:pt x="75744" y="161485"/>
                  <a:pt x="75517" y="168709"/>
                </a:cubicBezTo>
                <a:cubicBezTo>
                  <a:pt x="75278" y="175917"/>
                  <a:pt x="75025" y="181936"/>
                  <a:pt x="74773" y="186739"/>
                </a:cubicBezTo>
                <a:cubicBezTo>
                  <a:pt x="74508" y="191541"/>
                  <a:pt x="74325" y="194538"/>
                  <a:pt x="74187" y="195724"/>
                </a:cubicBezTo>
                <a:lnTo>
                  <a:pt x="70080" y="231007"/>
                </a:lnTo>
                <a:lnTo>
                  <a:pt x="53637" y="345034"/>
                </a:lnTo>
                <a:cubicBezTo>
                  <a:pt x="55209" y="347020"/>
                  <a:pt x="56976" y="348747"/>
                  <a:pt x="58932" y="350177"/>
                </a:cubicBezTo>
                <a:cubicBezTo>
                  <a:pt x="60573" y="351570"/>
                  <a:pt x="62381" y="352841"/>
                  <a:pt x="64360" y="353967"/>
                </a:cubicBezTo>
                <a:cubicBezTo>
                  <a:pt x="66348" y="355119"/>
                  <a:pt x="68535" y="355667"/>
                  <a:pt x="70965" y="355656"/>
                </a:cubicBezTo>
                <a:cubicBezTo>
                  <a:pt x="73082" y="355596"/>
                  <a:pt x="75258" y="355018"/>
                  <a:pt x="77509" y="353912"/>
                </a:cubicBezTo>
                <a:cubicBezTo>
                  <a:pt x="79746" y="352830"/>
                  <a:pt x="81857" y="351490"/>
                  <a:pt x="83857" y="349907"/>
                </a:cubicBezTo>
                <a:cubicBezTo>
                  <a:pt x="86146" y="348371"/>
                  <a:pt x="88350" y="346352"/>
                  <a:pt x="90453" y="343886"/>
                </a:cubicBezTo>
                <a:lnTo>
                  <a:pt x="100351" y="235451"/>
                </a:lnTo>
                <a:lnTo>
                  <a:pt x="105222" y="224690"/>
                </a:lnTo>
                <a:cubicBezTo>
                  <a:pt x="107404" y="218909"/>
                  <a:pt x="107952" y="213539"/>
                  <a:pt x="106867" y="208580"/>
                </a:cubicBezTo>
                <a:cubicBezTo>
                  <a:pt x="105794" y="203635"/>
                  <a:pt x="105565" y="198455"/>
                  <a:pt x="106189" y="193094"/>
                </a:cubicBezTo>
                <a:cubicBezTo>
                  <a:pt x="106326" y="191921"/>
                  <a:pt x="106501" y="188988"/>
                  <a:pt x="106748" y="184337"/>
                </a:cubicBezTo>
                <a:cubicBezTo>
                  <a:pt x="106995" y="179686"/>
                  <a:pt x="107293" y="173839"/>
                  <a:pt x="107667" y="166774"/>
                </a:cubicBezTo>
                <a:cubicBezTo>
                  <a:pt x="108025" y="159745"/>
                  <a:pt x="108327" y="151994"/>
                  <a:pt x="108566" y="143570"/>
                </a:cubicBezTo>
                <a:cubicBezTo>
                  <a:pt x="108780" y="135144"/>
                  <a:pt x="109099" y="126576"/>
                  <a:pt x="109501" y="117852"/>
                </a:cubicBezTo>
                <a:cubicBezTo>
                  <a:pt x="110369" y="97432"/>
                  <a:pt x="111224" y="74594"/>
                  <a:pt x="112055" y="49336"/>
                </a:cubicBezTo>
                <a:cubicBezTo>
                  <a:pt x="122139" y="50804"/>
                  <a:pt x="131367" y="52032"/>
                  <a:pt x="139706" y="53002"/>
                </a:cubicBezTo>
                <a:lnTo>
                  <a:pt x="160256" y="55394"/>
                </a:lnTo>
                <a:cubicBezTo>
                  <a:pt x="166802" y="56156"/>
                  <a:pt x="170844" y="56473"/>
                  <a:pt x="172366" y="56357"/>
                </a:cubicBezTo>
                <a:cubicBezTo>
                  <a:pt x="175414" y="56098"/>
                  <a:pt x="177766" y="54786"/>
                  <a:pt x="179384" y="52417"/>
                </a:cubicBezTo>
                <a:cubicBezTo>
                  <a:pt x="181029" y="50039"/>
                  <a:pt x="182048" y="47217"/>
                  <a:pt x="182429" y="43937"/>
                </a:cubicBezTo>
                <a:cubicBezTo>
                  <a:pt x="182812" y="40657"/>
                  <a:pt x="182466" y="38354"/>
                  <a:pt x="181407" y="37016"/>
                </a:cubicBezTo>
                <a:cubicBezTo>
                  <a:pt x="180359" y="35692"/>
                  <a:pt x="179468" y="34233"/>
                  <a:pt x="178758" y="32641"/>
                </a:cubicBezTo>
                <a:cubicBezTo>
                  <a:pt x="177967" y="31642"/>
                  <a:pt x="176483" y="30114"/>
                  <a:pt x="174307" y="28045"/>
                </a:cubicBezTo>
                <a:cubicBezTo>
                  <a:pt x="173225" y="27011"/>
                  <a:pt x="172265" y="26145"/>
                  <a:pt x="171439" y="25435"/>
                </a:cubicBezTo>
                <a:lnTo>
                  <a:pt x="23035" y="12700"/>
                </a:lnTo>
                <a:cubicBezTo>
                  <a:pt x="20849" y="13353"/>
                  <a:pt x="19087" y="14209"/>
                  <a:pt x="17751" y="1525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7674629" y="2670584"/>
            <a:ext cx="177852" cy="366032"/>
          </a:xfrm>
          <a:custGeom>
            <a:avLst/>
            <a:gdLst>
              <a:gd name="connsiteX0" fmla="*/ 162326 w 177852"/>
              <a:gd name="connsiteY0" fmla="*/ 52409 h 366032"/>
              <a:gd name="connsiteX1" fmla="*/ 155823 w 177852"/>
              <a:gd name="connsiteY1" fmla="*/ 42152 h 366032"/>
              <a:gd name="connsiteX2" fmla="*/ 148362 w 177852"/>
              <a:gd name="connsiteY2" fmla="*/ 32436 h 366032"/>
              <a:gd name="connsiteX3" fmla="*/ 138198 w 177852"/>
              <a:gd name="connsiteY3" fmla="*/ 22431 h 366032"/>
              <a:gd name="connsiteX4" fmla="*/ 126003 w 177852"/>
              <a:gd name="connsiteY4" fmla="*/ 16255 h 366032"/>
              <a:gd name="connsiteX5" fmla="*/ 117377 w 177852"/>
              <a:gd name="connsiteY5" fmla="*/ 14573 h 366032"/>
              <a:gd name="connsiteX6" fmla="*/ 101280 w 177852"/>
              <a:gd name="connsiteY6" fmla="*/ 12700 h 366032"/>
              <a:gd name="connsiteX7" fmla="*/ 94725 w 177852"/>
              <a:gd name="connsiteY7" fmla="*/ 14647 h 366032"/>
              <a:gd name="connsiteX8" fmla="*/ 89380 w 177852"/>
              <a:gd name="connsiteY8" fmla="*/ 15853 h 366032"/>
              <a:gd name="connsiteX9" fmla="*/ 84585 w 177852"/>
              <a:gd name="connsiteY9" fmla="*/ 16190 h 366032"/>
              <a:gd name="connsiteX10" fmla="*/ 73408 w 177852"/>
              <a:gd name="connsiteY10" fmla="*/ 14889 h 366032"/>
              <a:gd name="connsiteX11" fmla="*/ 62219 w 177852"/>
              <a:gd name="connsiteY11" fmla="*/ 17652 h 366032"/>
              <a:gd name="connsiteX12" fmla="*/ 50091 w 177852"/>
              <a:gd name="connsiteY12" fmla="*/ 28477 h 366032"/>
              <a:gd name="connsiteX13" fmla="*/ 46181 w 177852"/>
              <a:gd name="connsiteY13" fmla="*/ 34824 h 366032"/>
              <a:gd name="connsiteX14" fmla="*/ 43499 w 177852"/>
              <a:gd name="connsiteY14" fmla="*/ 44242 h 366032"/>
              <a:gd name="connsiteX15" fmla="*/ 41687 w 177852"/>
              <a:gd name="connsiteY15" fmla="*/ 53991 h 366032"/>
              <a:gd name="connsiteX16" fmla="*/ 40933 w 177852"/>
              <a:gd name="connsiteY16" fmla="*/ 60462 h 366032"/>
              <a:gd name="connsiteX17" fmla="*/ 35940 w 177852"/>
              <a:gd name="connsiteY17" fmla="*/ 103365 h 366032"/>
              <a:gd name="connsiteX18" fmla="*/ 31520 w 177852"/>
              <a:gd name="connsiteY18" fmla="*/ 141336 h 366032"/>
              <a:gd name="connsiteX19" fmla="*/ 18617 w 177852"/>
              <a:gd name="connsiteY19" fmla="*/ 205501 h 366032"/>
              <a:gd name="connsiteX20" fmla="*/ 13830 w 177852"/>
              <a:gd name="connsiteY20" fmla="*/ 258376 h 366032"/>
              <a:gd name="connsiteX21" fmla="*/ 12813 w 177852"/>
              <a:gd name="connsiteY21" fmla="*/ 278651 h 366032"/>
              <a:gd name="connsiteX22" fmla="*/ 12700 w 177852"/>
              <a:gd name="connsiteY22" fmla="*/ 297202 h 366032"/>
              <a:gd name="connsiteX23" fmla="*/ 13471 w 177852"/>
              <a:gd name="connsiteY23" fmla="*/ 311996 h 366032"/>
              <a:gd name="connsiteX24" fmla="*/ 16130 w 177852"/>
              <a:gd name="connsiteY24" fmla="*/ 320232 h 366032"/>
              <a:gd name="connsiteX25" fmla="*/ 26143 w 177852"/>
              <a:gd name="connsiteY25" fmla="*/ 333404 h 366032"/>
              <a:gd name="connsiteX26" fmla="*/ 36642 w 177852"/>
              <a:gd name="connsiteY26" fmla="*/ 344369 h 366032"/>
              <a:gd name="connsiteX27" fmla="*/ 49377 w 177852"/>
              <a:gd name="connsiteY27" fmla="*/ 351720 h 366032"/>
              <a:gd name="connsiteX28" fmla="*/ 67077 w 177852"/>
              <a:gd name="connsiteY28" fmla="*/ 353333 h 366032"/>
              <a:gd name="connsiteX29" fmla="*/ 100317 w 177852"/>
              <a:gd name="connsiteY29" fmla="*/ 349735 h 366032"/>
              <a:gd name="connsiteX30" fmla="*/ 118891 w 177852"/>
              <a:gd name="connsiteY30" fmla="*/ 332194 h 366032"/>
              <a:gd name="connsiteX31" fmla="*/ 126837 w 177852"/>
              <a:gd name="connsiteY31" fmla="*/ 318403 h 366032"/>
              <a:gd name="connsiteX32" fmla="*/ 131824 w 177852"/>
              <a:gd name="connsiteY32" fmla="*/ 302911 h 366032"/>
              <a:gd name="connsiteX33" fmla="*/ 135281 w 177852"/>
              <a:gd name="connsiteY33" fmla="*/ 284749 h 366032"/>
              <a:gd name="connsiteX34" fmla="*/ 138401 w 177852"/>
              <a:gd name="connsiteY34" fmla="*/ 257942 h 366032"/>
              <a:gd name="connsiteX35" fmla="*/ 139703 w 177852"/>
              <a:gd name="connsiteY35" fmla="*/ 246766 h 366032"/>
              <a:gd name="connsiteX36" fmla="*/ 143447 w 177852"/>
              <a:gd name="connsiteY36" fmla="*/ 214598 h 366032"/>
              <a:gd name="connsiteX37" fmla="*/ 164527 w 177852"/>
              <a:gd name="connsiteY37" fmla="*/ 80295 h 366032"/>
              <a:gd name="connsiteX38" fmla="*/ 165152 w 177852"/>
              <a:gd name="connsiteY38" fmla="*/ 74921 h 366032"/>
              <a:gd name="connsiteX39" fmla="*/ 162326 w 177852"/>
              <a:gd name="connsiteY39" fmla="*/ 52409 h 366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177852" h="366032">
                <a:moveTo>
                  <a:pt x="162326" y="52409"/>
                </a:moveTo>
                <a:cubicBezTo>
                  <a:pt x="160589" y="49202"/>
                  <a:pt x="158418" y="45778"/>
                  <a:pt x="155823" y="42152"/>
                </a:cubicBezTo>
                <a:cubicBezTo>
                  <a:pt x="153751" y="39188"/>
                  <a:pt x="151252" y="35943"/>
                  <a:pt x="148362" y="32436"/>
                </a:cubicBezTo>
                <a:cubicBezTo>
                  <a:pt x="145433" y="28924"/>
                  <a:pt x="142048" y="25602"/>
                  <a:pt x="138198" y="22431"/>
                </a:cubicBezTo>
                <a:cubicBezTo>
                  <a:pt x="133150" y="19120"/>
                  <a:pt x="129078" y="17073"/>
                  <a:pt x="126003" y="16255"/>
                </a:cubicBezTo>
                <a:cubicBezTo>
                  <a:pt x="122926" y="15449"/>
                  <a:pt x="120063" y="14886"/>
                  <a:pt x="117377" y="14573"/>
                </a:cubicBezTo>
                <a:lnTo>
                  <a:pt x="101280" y="12700"/>
                </a:lnTo>
                <a:lnTo>
                  <a:pt x="94725" y="14647"/>
                </a:lnTo>
                <a:cubicBezTo>
                  <a:pt x="92875" y="15045"/>
                  <a:pt x="91078" y="15437"/>
                  <a:pt x="89380" y="15853"/>
                </a:cubicBezTo>
                <a:cubicBezTo>
                  <a:pt x="87658" y="16254"/>
                  <a:pt x="86061" y="16362"/>
                  <a:pt x="84585" y="16190"/>
                </a:cubicBezTo>
                <a:lnTo>
                  <a:pt x="73408" y="14889"/>
                </a:lnTo>
                <a:cubicBezTo>
                  <a:pt x="70722" y="14576"/>
                  <a:pt x="66995" y="15498"/>
                  <a:pt x="62219" y="17652"/>
                </a:cubicBezTo>
                <a:cubicBezTo>
                  <a:pt x="57440" y="19820"/>
                  <a:pt x="53402" y="23428"/>
                  <a:pt x="50091" y="28477"/>
                </a:cubicBezTo>
                <a:cubicBezTo>
                  <a:pt x="48428" y="29805"/>
                  <a:pt x="47122" y="31903"/>
                  <a:pt x="46181" y="34824"/>
                </a:cubicBezTo>
                <a:cubicBezTo>
                  <a:pt x="45242" y="37732"/>
                  <a:pt x="44352" y="40876"/>
                  <a:pt x="43499" y="44242"/>
                </a:cubicBezTo>
                <a:cubicBezTo>
                  <a:pt x="42659" y="47621"/>
                  <a:pt x="42050" y="50875"/>
                  <a:pt x="41687" y="53991"/>
                </a:cubicBezTo>
                <a:lnTo>
                  <a:pt x="40933" y="60462"/>
                </a:lnTo>
                <a:lnTo>
                  <a:pt x="35940" y="103365"/>
                </a:lnTo>
                <a:lnTo>
                  <a:pt x="31520" y="141336"/>
                </a:lnTo>
                <a:lnTo>
                  <a:pt x="18617" y="205501"/>
                </a:lnTo>
                <a:cubicBezTo>
                  <a:pt x="16363" y="224865"/>
                  <a:pt x="14759" y="242489"/>
                  <a:pt x="13830" y="258376"/>
                </a:cubicBezTo>
                <a:cubicBezTo>
                  <a:pt x="13310" y="265271"/>
                  <a:pt x="12984" y="272022"/>
                  <a:pt x="12813" y="278651"/>
                </a:cubicBezTo>
                <a:cubicBezTo>
                  <a:pt x="12644" y="285267"/>
                  <a:pt x="12613" y="291464"/>
                  <a:pt x="12700" y="297202"/>
                </a:cubicBezTo>
                <a:cubicBezTo>
                  <a:pt x="12786" y="302941"/>
                  <a:pt x="13029" y="307879"/>
                  <a:pt x="13471" y="311996"/>
                </a:cubicBezTo>
                <a:cubicBezTo>
                  <a:pt x="13896" y="316137"/>
                  <a:pt x="14778" y="318886"/>
                  <a:pt x="16130" y="320232"/>
                </a:cubicBezTo>
                <a:cubicBezTo>
                  <a:pt x="19517" y="324859"/>
                  <a:pt x="22842" y="329248"/>
                  <a:pt x="26143" y="333404"/>
                </a:cubicBezTo>
                <a:cubicBezTo>
                  <a:pt x="29429" y="337571"/>
                  <a:pt x="32943" y="341215"/>
                  <a:pt x="36642" y="344369"/>
                </a:cubicBezTo>
                <a:cubicBezTo>
                  <a:pt x="40344" y="347497"/>
                  <a:pt x="44596" y="349961"/>
                  <a:pt x="49377" y="351720"/>
                </a:cubicBezTo>
                <a:cubicBezTo>
                  <a:pt x="54145" y="353489"/>
                  <a:pt x="60042" y="354022"/>
                  <a:pt x="67077" y="353333"/>
                </a:cubicBezTo>
                <a:cubicBezTo>
                  <a:pt x="80487" y="354893"/>
                  <a:pt x="91557" y="353702"/>
                  <a:pt x="100317" y="349735"/>
                </a:cubicBezTo>
                <a:cubicBezTo>
                  <a:pt x="109087" y="345782"/>
                  <a:pt x="115279" y="339931"/>
                  <a:pt x="118891" y="332194"/>
                </a:cubicBezTo>
                <a:cubicBezTo>
                  <a:pt x="122049" y="328342"/>
                  <a:pt x="124695" y="323741"/>
                  <a:pt x="126837" y="318403"/>
                </a:cubicBezTo>
                <a:cubicBezTo>
                  <a:pt x="128968" y="313063"/>
                  <a:pt x="130630" y="307900"/>
                  <a:pt x="131824" y="302911"/>
                </a:cubicBezTo>
                <a:cubicBezTo>
                  <a:pt x="133402" y="297047"/>
                  <a:pt x="134554" y="290993"/>
                  <a:pt x="135281" y="284749"/>
                </a:cubicBezTo>
                <a:lnTo>
                  <a:pt x="138401" y="257942"/>
                </a:lnTo>
                <a:lnTo>
                  <a:pt x="139703" y="246766"/>
                </a:lnTo>
                <a:lnTo>
                  <a:pt x="143447" y="214598"/>
                </a:lnTo>
                <a:lnTo>
                  <a:pt x="164527" y="80295"/>
                </a:lnTo>
                <a:lnTo>
                  <a:pt x="165152" y="74921"/>
                </a:lnTo>
                <a:lnTo>
                  <a:pt x="162326" y="52409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7705170" y="2692030"/>
            <a:ext cx="115311" cy="323142"/>
          </a:xfrm>
          <a:custGeom>
            <a:avLst/>
            <a:gdLst>
              <a:gd name="connsiteX0" fmla="*/ 27070 w 115311"/>
              <a:gd name="connsiteY0" fmla="*/ 306109 h 323142"/>
              <a:gd name="connsiteX1" fmla="*/ 19274 w 115311"/>
              <a:gd name="connsiteY1" fmla="*/ 297287 h 323142"/>
              <a:gd name="connsiteX2" fmla="*/ 14773 w 115311"/>
              <a:gd name="connsiteY2" fmla="*/ 285435 h 323142"/>
              <a:gd name="connsiteX3" fmla="*/ 12700 w 115311"/>
              <a:gd name="connsiteY3" fmla="*/ 272050 h 323142"/>
              <a:gd name="connsiteX4" fmla="*/ 14574 w 115311"/>
              <a:gd name="connsiteY4" fmla="*/ 236506 h 323142"/>
              <a:gd name="connsiteX5" fmla="*/ 23364 w 115311"/>
              <a:gd name="connsiteY5" fmla="*/ 160994 h 323142"/>
              <a:gd name="connsiteX6" fmla="*/ 34078 w 115311"/>
              <a:gd name="connsiteY6" fmla="*/ 68944 h 323142"/>
              <a:gd name="connsiteX7" fmla="*/ 39105 w 115311"/>
              <a:gd name="connsiteY7" fmla="*/ 49161 h 323142"/>
              <a:gd name="connsiteX8" fmla="*/ 42982 w 115311"/>
              <a:gd name="connsiteY8" fmla="*/ 33311 h 323142"/>
              <a:gd name="connsiteX9" fmla="*/ 45562 w 115311"/>
              <a:gd name="connsiteY9" fmla="*/ 20927 h 323142"/>
              <a:gd name="connsiteX10" fmla="*/ 51866 w 115311"/>
              <a:gd name="connsiteY10" fmla="*/ 15319 h 323142"/>
              <a:gd name="connsiteX11" fmla="*/ 59154 w 115311"/>
              <a:gd name="connsiteY11" fmla="*/ 13010 h 323142"/>
              <a:gd name="connsiteX12" fmla="*/ 68243 w 115311"/>
              <a:gd name="connsiteY12" fmla="*/ 12700 h 323142"/>
              <a:gd name="connsiteX13" fmla="*/ 74796 w 115311"/>
              <a:gd name="connsiteY13" fmla="*/ 14831 h 323142"/>
              <a:gd name="connsiteX14" fmla="*/ 81360 w 115311"/>
              <a:gd name="connsiteY14" fmla="*/ 18752 h 323142"/>
              <a:gd name="connsiteX15" fmla="*/ 88440 w 115311"/>
              <a:gd name="connsiteY15" fmla="*/ 25918 h 323142"/>
              <a:gd name="connsiteX16" fmla="*/ 99317 w 115311"/>
              <a:gd name="connsiteY16" fmla="*/ 37592 h 323142"/>
              <a:gd name="connsiteX17" fmla="*/ 102611 w 115311"/>
              <a:gd name="connsiteY17" fmla="*/ 44330 h 323142"/>
              <a:gd name="connsiteX18" fmla="*/ 85033 w 115311"/>
              <a:gd name="connsiteY18" fmla="*/ 195342 h 323142"/>
              <a:gd name="connsiteX19" fmla="*/ 79364 w 115311"/>
              <a:gd name="connsiteY19" fmla="*/ 244048 h 323142"/>
              <a:gd name="connsiteX20" fmla="*/ 75515 w 115311"/>
              <a:gd name="connsiteY20" fmla="*/ 277111 h 323142"/>
              <a:gd name="connsiteX21" fmla="*/ 63563 w 115311"/>
              <a:gd name="connsiteY21" fmla="*/ 299936 h 323142"/>
              <a:gd name="connsiteX22" fmla="*/ 39032 w 115311"/>
              <a:gd name="connsiteY22" fmla="*/ 310442 h 323142"/>
              <a:gd name="connsiteX23" fmla="*/ 27070 w 115311"/>
              <a:gd name="connsiteY23" fmla="*/ 306109 h 3231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15311" h="323142">
                <a:moveTo>
                  <a:pt x="27070" y="306109"/>
                </a:moveTo>
                <a:cubicBezTo>
                  <a:pt x="23877" y="303768"/>
                  <a:pt x="21266" y="300831"/>
                  <a:pt x="19274" y="297287"/>
                </a:cubicBezTo>
                <a:cubicBezTo>
                  <a:pt x="17272" y="293730"/>
                  <a:pt x="15763" y="289782"/>
                  <a:pt x="14773" y="285435"/>
                </a:cubicBezTo>
                <a:cubicBezTo>
                  <a:pt x="13756" y="281097"/>
                  <a:pt x="13074" y="276633"/>
                  <a:pt x="12700" y="272050"/>
                </a:cubicBezTo>
                <a:cubicBezTo>
                  <a:pt x="11794" y="261703"/>
                  <a:pt x="12409" y="249833"/>
                  <a:pt x="14574" y="236506"/>
                </a:cubicBezTo>
                <a:lnTo>
                  <a:pt x="23364" y="160994"/>
                </a:lnTo>
                <a:lnTo>
                  <a:pt x="34078" y="68944"/>
                </a:lnTo>
                <a:cubicBezTo>
                  <a:pt x="35805" y="61908"/>
                  <a:pt x="37480" y="55314"/>
                  <a:pt x="39105" y="49161"/>
                </a:cubicBezTo>
                <a:cubicBezTo>
                  <a:pt x="40321" y="43869"/>
                  <a:pt x="41614" y="38585"/>
                  <a:pt x="42982" y="33311"/>
                </a:cubicBezTo>
                <a:cubicBezTo>
                  <a:pt x="44353" y="28023"/>
                  <a:pt x="45215" y="23904"/>
                  <a:pt x="45562" y="20927"/>
                </a:cubicBezTo>
                <a:cubicBezTo>
                  <a:pt x="47349" y="18425"/>
                  <a:pt x="49471" y="16562"/>
                  <a:pt x="51866" y="15319"/>
                </a:cubicBezTo>
                <a:cubicBezTo>
                  <a:pt x="54271" y="14103"/>
                  <a:pt x="56701" y="13325"/>
                  <a:pt x="59154" y="13010"/>
                </a:cubicBezTo>
                <a:cubicBezTo>
                  <a:pt x="61945" y="12427"/>
                  <a:pt x="64963" y="12318"/>
                  <a:pt x="68243" y="12700"/>
                </a:cubicBezTo>
                <a:cubicBezTo>
                  <a:pt x="70324" y="12942"/>
                  <a:pt x="72517" y="13657"/>
                  <a:pt x="74796" y="14831"/>
                </a:cubicBezTo>
                <a:cubicBezTo>
                  <a:pt x="76809" y="15666"/>
                  <a:pt x="78995" y="16981"/>
                  <a:pt x="81360" y="18752"/>
                </a:cubicBezTo>
                <a:cubicBezTo>
                  <a:pt x="83720" y="20549"/>
                  <a:pt x="86089" y="22934"/>
                  <a:pt x="88440" y="25918"/>
                </a:cubicBezTo>
                <a:cubicBezTo>
                  <a:pt x="93164" y="29486"/>
                  <a:pt x="96789" y="33385"/>
                  <a:pt x="99317" y="37592"/>
                </a:cubicBezTo>
                <a:cubicBezTo>
                  <a:pt x="100562" y="39859"/>
                  <a:pt x="101655" y="42109"/>
                  <a:pt x="102611" y="44330"/>
                </a:cubicBezTo>
                <a:lnTo>
                  <a:pt x="85033" y="195342"/>
                </a:lnTo>
                <a:lnTo>
                  <a:pt x="79364" y="244048"/>
                </a:lnTo>
                <a:cubicBezTo>
                  <a:pt x="79431" y="256432"/>
                  <a:pt x="78149" y="267445"/>
                  <a:pt x="75515" y="277111"/>
                </a:cubicBezTo>
                <a:cubicBezTo>
                  <a:pt x="73022" y="285567"/>
                  <a:pt x="69029" y="293183"/>
                  <a:pt x="63563" y="299936"/>
                </a:cubicBezTo>
                <a:cubicBezTo>
                  <a:pt x="58096" y="306703"/>
                  <a:pt x="49927" y="310202"/>
                  <a:pt x="39032" y="310442"/>
                </a:cubicBezTo>
                <a:cubicBezTo>
                  <a:pt x="34263" y="309887"/>
                  <a:pt x="30275" y="308451"/>
                  <a:pt x="27070" y="306109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7832042" y="2688314"/>
            <a:ext cx="166558" cy="358329"/>
          </a:xfrm>
          <a:custGeom>
            <a:avLst/>
            <a:gdLst>
              <a:gd name="connsiteX0" fmla="*/ 120906 w 166558"/>
              <a:gd name="connsiteY0" fmla="*/ 26442 h 358329"/>
              <a:gd name="connsiteX1" fmla="*/ 101265 w 166558"/>
              <a:gd name="connsiteY1" fmla="*/ 20090 h 358329"/>
              <a:gd name="connsiteX2" fmla="*/ 76771 w 166558"/>
              <a:gd name="connsiteY2" fmla="*/ 12700 h 358329"/>
              <a:gd name="connsiteX3" fmla="*/ 63348 w 166558"/>
              <a:gd name="connsiteY3" fmla="*/ 15216 h 358329"/>
              <a:gd name="connsiteX4" fmla="*/ 53456 w 166558"/>
              <a:gd name="connsiteY4" fmla="*/ 18360 h 358329"/>
              <a:gd name="connsiteX5" fmla="*/ 47561 w 166558"/>
              <a:gd name="connsiteY5" fmla="*/ 22430 h 358329"/>
              <a:gd name="connsiteX6" fmla="*/ 45098 w 166558"/>
              <a:gd name="connsiteY6" fmla="*/ 37768 h 358329"/>
              <a:gd name="connsiteX7" fmla="*/ 40646 w 166558"/>
              <a:gd name="connsiteY7" fmla="*/ 73932 h 358329"/>
              <a:gd name="connsiteX8" fmla="*/ 34821 w 166558"/>
              <a:gd name="connsiteY8" fmla="*/ 123975 h 358329"/>
              <a:gd name="connsiteX9" fmla="*/ 28695 w 166558"/>
              <a:gd name="connsiteY9" fmla="*/ 180555 h 358329"/>
              <a:gd name="connsiteX10" fmla="*/ 12700 w 166558"/>
              <a:gd name="connsiteY10" fmla="*/ 333567 h 358329"/>
              <a:gd name="connsiteX11" fmla="*/ 13816 w 166558"/>
              <a:gd name="connsiteY11" fmla="*/ 339578 h 358329"/>
              <a:gd name="connsiteX12" fmla="*/ 16715 w 166558"/>
              <a:gd name="connsiteY12" fmla="*/ 343777 h 358329"/>
              <a:gd name="connsiteX13" fmla="*/ 23071 w 166558"/>
              <a:gd name="connsiteY13" fmla="*/ 345629 h 358329"/>
              <a:gd name="connsiteX14" fmla="*/ 36352 w 166558"/>
              <a:gd name="connsiteY14" fmla="*/ 340386 h 358329"/>
              <a:gd name="connsiteX15" fmla="*/ 41052 w 166558"/>
              <a:gd name="connsiteY15" fmla="*/ 335051 h 358329"/>
              <a:gd name="connsiteX16" fmla="*/ 49676 w 166558"/>
              <a:gd name="connsiteY16" fmla="*/ 245481 h 358329"/>
              <a:gd name="connsiteX17" fmla="*/ 90192 w 166558"/>
              <a:gd name="connsiteY17" fmla="*/ 247474 h 358329"/>
              <a:gd name="connsiteX18" fmla="*/ 108262 w 166558"/>
              <a:gd name="connsiteY18" fmla="*/ 240077 h 358329"/>
              <a:gd name="connsiteX19" fmla="*/ 122277 w 166558"/>
              <a:gd name="connsiteY19" fmla="*/ 230611 h 358329"/>
              <a:gd name="connsiteX20" fmla="*/ 131386 w 166558"/>
              <a:gd name="connsiteY20" fmla="*/ 216507 h 358329"/>
              <a:gd name="connsiteX21" fmla="*/ 133966 w 166558"/>
              <a:gd name="connsiteY21" fmla="*/ 204124 h 358329"/>
              <a:gd name="connsiteX22" fmla="*/ 137363 w 166558"/>
              <a:gd name="connsiteY22" fmla="*/ 184599 h 358329"/>
              <a:gd name="connsiteX23" fmla="*/ 141041 w 166558"/>
              <a:gd name="connsiteY23" fmla="*/ 160798 h 358329"/>
              <a:gd name="connsiteX24" fmla="*/ 144915 w 166558"/>
              <a:gd name="connsiteY24" fmla="*/ 135205 h 358329"/>
              <a:gd name="connsiteX25" fmla="*/ 153858 w 166558"/>
              <a:gd name="connsiteY25" fmla="*/ 70130 h 358329"/>
              <a:gd name="connsiteX26" fmla="*/ 150085 w 166558"/>
              <a:gd name="connsiteY26" fmla="*/ 52021 h 358329"/>
              <a:gd name="connsiteX27" fmla="*/ 144160 w 166558"/>
              <a:gd name="connsiteY27" fmla="*/ 38661 h 358329"/>
              <a:gd name="connsiteX28" fmla="*/ 135782 w 166558"/>
              <a:gd name="connsiteY28" fmla="*/ 30896 h 358329"/>
              <a:gd name="connsiteX29" fmla="*/ 120906 w 166558"/>
              <a:gd name="connsiteY29" fmla="*/ 26442 h 3583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66558" h="358329">
                <a:moveTo>
                  <a:pt x="120906" y="26442"/>
                </a:moveTo>
                <a:cubicBezTo>
                  <a:pt x="114485" y="24492"/>
                  <a:pt x="107942" y="22375"/>
                  <a:pt x="101265" y="20090"/>
                </a:cubicBezTo>
                <a:cubicBezTo>
                  <a:pt x="93657" y="18002"/>
                  <a:pt x="85494" y="15530"/>
                  <a:pt x="76771" y="12700"/>
                </a:cubicBezTo>
                <a:cubicBezTo>
                  <a:pt x="71829" y="13633"/>
                  <a:pt x="67346" y="14479"/>
                  <a:pt x="63348" y="15216"/>
                </a:cubicBezTo>
                <a:cubicBezTo>
                  <a:pt x="59917" y="16018"/>
                  <a:pt x="56633" y="17093"/>
                  <a:pt x="53456" y="18360"/>
                </a:cubicBezTo>
                <a:cubicBezTo>
                  <a:pt x="50288" y="19654"/>
                  <a:pt x="48314" y="21009"/>
                  <a:pt x="47561" y="22430"/>
                </a:cubicBezTo>
                <a:cubicBezTo>
                  <a:pt x="47154" y="23291"/>
                  <a:pt x="46328" y="28411"/>
                  <a:pt x="45098" y="37768"/>
                </a:cubicBezTo>
                <a:cubicBezTo>
                  <a:pt x="43842" y="47134"/>
                  <a:pt x="42362" y="59185"/>
                  <a:pt x="40646" y="73932"/>
                </a:cubicBezTo>
                <a:lnTo>
                  <a:pt x="34821" y="123975"/>
                </a:lnTo>
                <a:cubicBezTo>
                  <a:pt x="32653" y="142594"/>
                  <a:pt x="30611" y="161458"/>
                  <a:pt x="28695" y="180555"/>
                </a:cubicBezTo>
                <a:cubicBezTo>
                  <a:pt x="23763" y="225562"/>
                  <a:pt x="18426" y="276570"/>
                  <a:pt x="12700" y="333567"/>
                </a:cubicBezTo>
                <a:cubicBezTo>
                  <a:pt x="12422" y="335951"/>
                  <a:pt x="12789" y="337963"/>
                  <a:pt x="13816" y="339578"/>
                </a:cubicBezTo>
                <a:cubicBezTo>
                  <a:pt x="14221" y="341147"/>
                  <a:pt x="15197" y="342539"/>
                  <a:pt x="16715" y="343777"/>
                </a:cubicBezTo>
                <a:cubicBezTo>
                  <a:pt x="18220" y="345013"/>
                  <a:pt x="20348" y="345632"/>
                  <a:pt x="23071" y="345629"/>
                </a:cubicBezTo>
                <a:cubicBezTo>
                  <a:pt x="28536" y="345370"/>
                  <a:pt x="32960" y="343609"/>
                  <a:pt x="36352" y="340386"/>
                </a:cubicBezTo>
                <a:cubicBezTo>
                  <a:pt x="38014" y="339070"/>
                  <a:pt x="39589" y="337298"/>
                  <a:pt x="41052" y="335051"/>
                </a:cubicBezTo>
                <a:lnTo>
                  <a:pt x="49676" y="245481"/>
                </a:lnTo>
                <a:lnTo>
                  <a:pt x="90192" y="247474"/>
                </a:lnTo>
                <a:cubicBezTo>
                  <a:pt x="96457" y="245492"/>
                  <a:pt x="102485" y="243023"/>
                  <a:pt x="108262" y="240077"/>
                </a:cubicBezTo>
                <a:cubicBezTo>
                  <a:pt x="113086" y="237621"/>
                  <a:pt x="117737" y="234468"/>
                  <a:pt x="122277" y="230611"/>
                </a:cubicBezTo>
                <a:cubicBezTo>
                  <a:pt x="126791" y="226763"/>
                  <a:pt x="129831" y="222067"/>
                  <a:pt x="131386" y="216507"/>
                </a:cubicBezTo>
                <a:cubicBezTo>
                  <a:pt x="131988" y="213866"/>
                  <a:pt x="132852" y="209735"/>
                  <a:pt x="133966" y="204124"/>
                </a:cubicBezTo>
                <a:cubicBezTo>
                  <a:pt x="135065" y="198524"/>
                  <a:pt x="136193" y="192019"/>
                  <a:pt x="137363" y="184599"/>
                </a:cubicBezTo>
                <a:cubicBezTo>
                  <a:pt x="138520" y="177190"/>
                  <a:pt x="139751" y="169253"/>
                  <a:pt x="141041" y="160798"/>
                </a:cubicBezTo>
                <a:cubicBezTo>
                  <a:pt x="142321" y="152330"/>
                  <a:pt x="143618" y="143825"/>
                  <a:pt x="144915" y="135205"/>
                </a:cubicBezTo>
                <a:cubicBezTo>
                  <a:pt x="147844" y="115318"/>
                  <a:pt x="150817" y="93622"/>
                  <a:pt x="153858" y="70130"/>
                </a:cubicBezTo>
                <a:cubicBezTo>
                  <a:pt x="153086" y="63699"/>
                  <a:pt x="151831" y="57671"/>
                  <a:pt x="150085" y="52021"/>
                </a:cubicBezTo>
                <a:cubicBezTo>
                  <a:pt x="148509" y="47325"/>
                  <a:pt x="146536" y="42863"/>
                  <a:pt x="144160" y="38661"/>
                </a:cubicBezTo>
                <a:cubicBezTo>
                  <a:pt x="141773" y="34458"/>
                  <a:pt x="138991" y="31884"/>
                  <a:pt x="135782" y="30896"/>
                </a:cubicBezTo>
                <a:cubicBezTo>
                  <a:pt x="132281" y="29888"/>
                  <a:pt x="127313" y="28402"/>
                  <a:pt x="120906" y="26442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7871723" y="2713991"/>
            <a:ext cx="96593" cy="211441"/>
          </a:xfrm>
          <a:custGeom>
            <a:avLst/>
            <a:gdLst>
              <a:gd name="connsiteX0" fmla="*/ 58538 w 96593"/>
              <a:gd name="connsiteY0" fmla="*/ 187878 h 211441"/>
              <a:gd name="connsiteX1" fmla="*/ 53241 w 96593"/>
              <a:gd name="connsiteY1" fmla="*/ 194498 h 211441"/>
              <a:gd name="connsiteX2" fmla="*/ 46853 w 96593"/>
              <a:gd name="connsiteY2" fmla="*/ 198741 h 211441"/>
              <a:gd name="connsiteX3" fmla="*/ 12700 w 96593"/>
              <a:gd name="connsiteY3" fmla="*/ 196568 h 211441"/>
              <a:gd name="connsiteX4" fmla="*/ 35905 w 96593"/>
              <a:gd name="connsiteY4" fmla="*/ 12700 h 211441"/>
              <a:gd name="connsiteX5" fmla="*/ 53768 w 96593"/>
              <a:gd name="connsiteY5" fmla="*/ 14779 h 211441"/>
              <a:gd name="connsiteX6" fmla="*/ 67891 w 96593"/>
              <a:gd name="connsiteY6" fmla="*/ 18008 h 211441"/>
              <a:gd name="connsiteX7" fmla="*/ 78171 w 96593"/>
              <a:gd name="connsiteY7" fmla="*/ 23053 h 211441"/>
              <a:gd name="connsiteX8" fmla="*/ 82536 w 96593"/>
              <a:gd name="connsiteY8" fmla="*/ 30364 h 211441"/>
              <a:gd name="connsiteX9" fmla="*/ 83893 w 96593"/>
              <a:gd name="connsiteY9" fmla="*/ 40021 h 211441"/>
              <a:gd name="connsiteX10" fmla="*/ 83891 w 96593"/>
              <a:gd name="connsiteY10" fmla="*/ 51797 h 211441"/>
              <a:gd name="connsiteX11" fmla="*/ 75987 w 96593"/>
              <a:gd name="connsiteY11" fmla="*/ 107939 h 211441"/>
              <a:gd name="connsiteX12" fmla="*/ 72570 w 96593"/>
              <a:gd name="connsiteY12" fmla="*/ 129495 h 211441"/>
              <a:gd name="connsiteX13" fmla="*/ 69320 w 96593"/>
              <a:gd name="connsiteY13" fmla="*/ 149727 h 211441"/>
              <a:gd name="connsiteX14" fmla="*/ 66247 w 96593"/>
              <a:gd name="connsiteY14" fmla="*/ 166349 h 211441"/>
              <a:gd name="connsiteX15" fmla="*/ 63914 w 96593"/>
              <a:gd name="connsiteY15" fmla="*/ 176728 h 211441"/>
              <a:gd name="connsiteX16" fmla="*/ 58538 w 96593"/>
              <a:gd name="connsiteY16" fmla="*/ 187878 h 2114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96593" h="211441">
                <a:moveTo>
                  <a:pt x="58538" y="187878"/>
                </a:moveTo>
                <a:cubicBezTo>
                  <a:pt x="56703" y="190681"/>
                  <a:pt x="54924" y="192891"/>
                  <a:pt x="53241" y="194498"/>
                </a:cubicBezTo>
                <a:cubicBezTo>
                  <a:pt x="51207" y="196371"/>
                  <a:pt x="49072" y="197797"/>
                  <a:pt x="46853" y="198741"/>
                </a:cubicBezTo>
                <a:lnTo>
                  <a:pt x="12700" y="196568"/>
                </a:lnTo>
                <a:lnTo>
                  <a:pt x="35905" y="12700"/>
                </a:lnTo>
                <a:cubicBezTo>
                  <a:pt x="42195" y="13138"/>
                  <a:pt x="48149" y="13831"/>
                  <a:pt x="53768" y="14779"/>
                </a:cubicBezTo>
                <a:cubicBezTo>
                  <a:pt x="58501" y="15637"/>
                  <a:pt x="63209" y="16709"/>
                  <a:pt x="67891" y="18008"/>
                </a:cubicBezTo>
                <a:cubicBezTo>
                  <a:pt x="72572" y="19307"/>
                  <a:pt x="75994" y="20997"/>
                  <a:pt x="78171" y="23053"/>
                </a:cubicBezTo>
                <a:cubicBezTo>
                  <a:pt x="80381" y="24832"/>
                  <a:pt x="81838" y="27252"/>
                  <a:pt x="82536" y="30364"/>
                </a:cubicBezTo>
                <a:cubicBezTo>
                  <a:pt x="83225" y="33461"/>
                  <a:pt x="83680" y="36685"/>
                  <a:pt x="83893" y="40021"/>
                </a:cubicBezTo>
                <a:cubicBezTo>
                  <a:pt x="84069" y="43673"/>
                  <a:pt x="84059" y="47597"/>
                  <a:pt x="83891" y="51797"/>
                </a:cubicBezTo>
                <a:cubicBezTo>
                  <a:pt x="81181" y="72322"/>
                  <a:pt x="78557" y="91029"/>
                  <a:pt x="75987" y="107939"/>
                </a:cubicBezTo>
                <a:cubicBezTo>
                  <a:pt x="74866" y="115046"/>
                  <a:pt x="73722" y="122239"/>
                  <a:pt x="72570" y="129495"/>
                </a:cubicBezTo>
                <a:cubicBezTo>
                  <a:pt x="71428" y="136778"/>
                  <a:pt x="70337" y="143517"/>
                  <a:pt x="69320" y="149727"/>
                </a:cubicBezTo>
                <a:cubicBezTo>
                  <a:pt x="68289" y="155949"/>
                  <a:pt x="67274" y="161482"/>
                  <a:pt x="66247" y="166349"/>
                </a:cubicBezTo>
                <a:cubicBezTo>
                  <a:pt x="65234" y="171217"/>
                  <a:pt x="64447" y="174680"/>
                  <a:pt x="63914" y="176728"/>
                </a:cubicBezTo>
                <a:cubicBezTo>
                  <a:pt x="62161" y="181357"/>
                  <a:pt x="60374" y="185061"/>
                  <a:pt x="58538" y="187878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7983022" y="2940085"/>
            <a:ext cx="98076" cy="89977"/>
          </a:xfrm>
          <a:custGeom>
            <a:avLst/>
            <a:gdLst>
              <a:gd name="connsiteX0" fmla="*/ 51502 w 98076"/>
              <a:gd name="connsiteY0" fmla="*/ 13312 h 89977"/>
              <a:gd name="connsiteX1" fmla="*/ 38442 w 98076"/>
              <a:gd name="connsiteY1" fmla="*/ 12700 h 89977"/>
              <a:gd name="connsiteX2" fmla="*/ 29414 w 98076"/>
              <a:gd name="connsiteY2" fmla="*/ 14359 h 89977"/>
              <a:gd name="connsiteX3" fmla="*/ 25031 w 98076"/>
              <a:gd name="connsiteY3" fmla="*/ 18836 h 89977"/>
              <a:gd name="connsiteX4" fmla="*/ 20727 w 98076"/>
              <a:gd name="connsiteY4" fmla="*/ 26709 h 89977"/>
              <a:gd name="connsiteX5" fmla="*/ 16985 w 98076"/>
              <a:gd name="connsiteY5" fmla="*/ 35569 h 89977"/>
              <a:gd name="connsiteX6" fmla="*/ 14232 w 98076"/>
              <a:gd name="connsiteY6" fmla="*/ 43623 h 89977"/>
              <a:gd name="connsiteX7" fmla="*/ 12914 w 98076"/>
              <a:gd name="connsiteY7" fmla="*/ 49121 h 89977"/>
              <a:gd name="connsiteX8" fmla="*/ 12700 w 98076"/>
              <a:gd name="connsiteY8" fmla="*/ 52945 h 89977"/>
              <a:gd name="connsiteX9" fmla="*/ 13944 w 98076"/>
              <a:gd name="connsiteY9" fmla="*/ 57846 h 89977"/>
              <a:gd name="connsiteX10" fmla="*/ 18305 w 98076"/>
              <a:gd name="connsiteY10" fmla="*/ 63110 h 89977"/>
              <a:gd name="connsiteX11" fmla="*/ 27463 w 98076"/>
              <a:gd name="connsiteY11" fmla="*/ 68024 h 89977"/>
              <a:gd name="connsiteX12" fmla="*/ 42701 w 98076"/>
              <a:gd name="connsiteY12" fmla="*/ 77278 h 89977"/>
              <a:gd name="connsiteX13" fmla="*/ 52372 w 98076"/>
              <a:gd name="connsiteY13" fmla="*/ 75910 h 89977"/>
              <a:gd name="connsiteX14" fmla="*/ 69470 w 98076"/>
              <a:gd name="connsiteY14" fmla="*/ 72914 h 89977"/>
              <a:gd name="connsiteX15" fmla="*/ 80928 w 98076"/>
              <a:gd name="connsiteY15" fmla="*/ 65873 h 89977"/>
              <a:gd name="connsiteX16" fmla="*/ 85376 w 98076"/>
              <a:gd name="connsiteY16" fmla="*/ 53030 h 89977"/>
              <a:gd name="connsiteX17" fmla="*/ 81764 w 98076"/>
              <a:gd name="connsiteY17" fmla="*/ 39248 h 89977"/>
              <a:gd name="connsiteX18" fmla="*/ 79090 w 98076"/>
              <a:gd name="connsiteY18" fmla="*/ 31022 h 89977"/>
              <a:gd name="connsiteX19" fmla="*/ 76118 w 98076"/>
              <a:gd name="connsiteY19" fmla="*/ 25473 h 89977"/>
              <a:gd name="connsiteX20" fmla="*/ 71142 w 98076"/>
              <a:gd name="connsiteY20" fmla="*/ 19664 h 89977"/>
              <a:gd name="connsiteX21" fmla="*/ 62173 w 98076"/>
              <a:gd name="connsiteY21" fmla="*/ 15001 h 89977"/>
              <a:gd name="connsiteX22" fmla="*/ 55967 w 98076"/>
              <a:gd name="connsiteY22" fmla="*/ 13832 h 89977"/>
              <a:gd name="connsiteX23" fmla="*/ 51502 w 98076"/>
              <a:gd name="connsiteY23" fmla="*/ 13312 h 899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98076" h="89977">
                <a:moveTo>
                  <a:pt x="51502" y="13312"/>
                </a:moveTo>
                <a:cubicBezTo>
                  <a:pt x="46431" y="12722"/>
                  <a:pt x="42082" y="12510"/>
                  <a:pt x="38442" y="12700"/>
                </a:cubicBezTo>
                <a:cubicBezTo>
                  <a:pt x="35093" y="12911"/>
                  <a:pt x="32075" y="13467"/>
                  <a:pt x="29414" y="14359"/>
                </a:cubicBezTo>
                <a:cubicBezTo>
                  <a:pt x="26739" y="15263"/>
                  <a:pt x="25274" y="16754"/>
                  <a:pt x="25031" y="18836"/>
                </a:cubicBezTo>
                <a:cubicBezTo>
                  <a:pt x="23581" y="21083"/>
                  <a:pt x="22138" y="23703"/>
                  <a:pt x="20727" y="26709"/>
                </a:cubicBezTo>
                <a:cubicBezTo>
                  <a:pt x="19315" y="29716"/>
                  <a:pt x="18077" y="32666"/>
                  <a:pt x="16985" y="35569"/>
                </a:cubicBezTo>
                <a:cubicBezTo>
                  <a:pt x="15881" y="38458"/>
                  <a:pt x="14968" y="41139"/>
                  <a:pt x="14232" y="43623"/>
                </a:cubicBezTo>
                <a:cubicBezTo>
                  <a:pt x="13496" y="46095"/>
                  <a:pt x="13051" y="47948"/>
                  <a:pt x="12914" y="49121"/>
                </a:cubicBezTo>
                <a:cubicBezTo>
                  <a:pt x="12809" y="50029"/>
                  <a:pt x="12725" y="51298"/>
                  <a:pt x="12700" y="52945"/>
                </a:cubicBezTo>
                <a:cubicBezTo>
                  <a:pt x="12648" y="54601"/>
                  <a:pt x="13071" y="56235"/>
                  <a:pt x="13944" y="57846"/>
                </a:cubicBezTo>
                <a:cubicBezTo>
                  <a:pt x="14806" y="59455"/>
                  <a:pt x="16264" y="61210"/>
                  <a:pt x="18305" y="63110"/>
                </a:cubicBezTo>
                <a:cubicBezTo>
                  <a:pt x="20347" y="65009"/>
                  <a:pt x="23390" y="66655"/>
                  <a:pt x="27463" y="68024"/>
                </a:cubicBezTo>
                <a:cubicBezTo>
                  <a:pt x="33199" y="73231"/>
                  <a:pt x="38275" y="76302"/>
                  <a:pt x="42701" y="77278"/>
                </a:cubicBezTo>
                <a:cubicBezTo>
                  <a:pt x="47115" y="78239"/>
                  <a:pt x="50338" y="77796"/>
                  <a:pt x="52372" y="75910"/>
                </a:cubicBezTo>
                <a:cubicBezTo>
                  <a:pt x="58721" y="75741"/>
                  <a:pt x="64412" y="74741"/>
                  <a:pt x="69470" y="72914"/>
                </a:cubicBezTo>
                <a:cubicBezTo>
                  <a:pt x="73876" y="71317"/>
                  <a:pt x="77704" y="68963"/>
                  <a:pt x="80928" y="65873"/>
                </a:cubicBezTo>
                <a:cubicBezTo>
                  <a:pt x="84152" y="62783"/>
                  <a:pt x="85634" y="58506"/>
                  <a:pt x="85376" y="53030"/>
                </a:cubicBezTo>
                <a:cubicBezTo>
                  <a:pt x="83940" y="47134"/>
                  <a:pt x="82737" y="42532"/>
                  <a:pt x="81764" y="39248"/>
                </a:cubicBezTo>
                <a:cubicBezTo>
                  <a:pt x="80791" y="35964"/>
                  <a:pt x="79895" y="33226"/>
                  <a:pt x="79090" y="31022"/>
                </a:cubicBezTo>
                <a:cubicBezTo>
                  <a:pt x="78285" y="28819"/>
                  <a:pt x="77313" y="26954"/>
                  <a:pt x="76118" y="25473"/>
                </a:cubicBezTo>
                <a:cubicBezTo>
                  <a:pt x="74938" y="23967"/>
                  <a:pt x="73270" y="22034"/>
                  <a:pt x="71142" y="19664"/>
                </a:cubicBezTo>
                <a:cubicBezTo>
                  <a:pt x="67498" y="17143"/>
                  <a:pt x="64508" y="15593"/>
                  <a:pt x="62173" y="15001"/>
                </a:cubicBezTo>
                <a:cubicBezTo>
                  <a:pt x="59808" y="14445"/>
                  <a:pt x="57759" y="14040"/>
                  <a:pt x="55967" y="13832"/>
                </a:cubicBezTo>
                <a:lnTo>
                  <a:pt x="51502" y="1331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7993604" y="2849384"/>
            <a:ext cx="98103" cy="89977"/>
          </a:xfrm>
          <a:custGeom>
            <a:avLst/>
            <a:gdLst>
              <a:gd name="connsiteX0" fmla="*/ 51530 w 98103"/>
              <a:gd name="connsiteY0" fmla="*/ 12858 h 89977"/>
              <a:gd name="connsiteX1" fmla="*/ 38417 w 98103"/>
              <a:gd name="connsiteY1" fmla="*/ 12700 h 89977"/>
              <a:gd name="connsiteX2" fmla="*/ 29414 w 98103"/>
              <a:gd name="connsiteY2" fmla="*/ 14145 h 89977"/>
              <a:gd name="connsiteX3" fmla="*/ 25007 w 98103"/>
              <a:gd name="connsiteY3" fmla="*/ 18835 h 89977"/>
              <a:gd name="connsiteX4" fmla="*/ 20753 w 98103"/>
              <a:gd name="connsiteY4" fmla="*/ 26267 h 89977"/>
              <a:gd name="connsiteX5" fmla="*/ 17013 w 98103"/>
              <a:gd name="connsiteY5" fmla="*/ 35115 h 89977"/>
              <a:gd name="connsiteX6" fmla="*/ 14260 w 98103"/>
              <a:gd name="connsiteY6" fmla="*/ 43169 h 89977"/>
              <a:gd name="connsiteX7" fmla="*/ 12941 w 98103"/>
              <a:gd name="connsiteY7" fmla="*/ 48679 h 89977"/>
              <a:gd name="connsiteX8" fmla="*/ 12700 w 98103"/>
              <a:gd name="connsiteY8" fmla="*/ 52730 h 89977"/>
              <a:gd name="connsiteX9" fmla="*/ 13946 w 98103"/>
              <a:gd name="connsiteY9" fmla="*/ 57618 h 89977"/>
              <a:gd name="connsiteX10" fmla="*/ 18281 w 98103"/>
              <a:gd name="connsiteY10" fmla="*/ 63109 h 89977"/>
              <a:gd name="connsiteX11" fmla="*/ 27437 w 98103"/>
              <a:gd name="connsiteY11" fmla="*/ 68037 h 89977"/>
              <a:gd name="connsiteX12" fmla="*/ 42676 w 98103"/>
              <a:gd name="connsiteY12" fmla="*/ 77277 h 89977"/>
              <a:gd name="connsiteX13" fmla="*/ 52401 w 98103"/>
              <a:gd name="connsiteY13" fmla="*/ 75456 h 89977"/>
              <a:gd name="connsiteX14" fmla="*/ 69499 w 98103"/>
              <a:gd name="connsiteY14" fmla="*/ 72460 h 89977"/>
              <a:gd name="connsiteX15" fmla="*/ 80928 w 98103"/>
              <a:gd name="connsiteY15" fmla="*/ 65658 h 89977"/>
              <a:gd name="connsiteX16" fmla="*/ 85403 w 98103"/>
              <a:gd name="connsiteY16" fmla="*/ 52588 h 89977"/>
              <a:gd name="connsiteX17" fmla="*/ 81791 w 98103"/>
              <a:gd name="connsiteY17" fmla="*/ 38806 h 89977"/>
              <a:gd name="connsiteX18" fmla="*/ 79092 w 98103"/>
              <a:gd name="connsiteY18" fmla="*/ 30795 h 89977"/>
              <a:gd name="connsiteX19" fmla="*/ 76095 w 98103"/>
              <a:gd name="connsiteY19" fmla="*/ 25460 h 89977"/>
              <a:gd name="connsiteX20" fmla="*/ 71168 w 98103"/>
              <a:gd name="connsiteY20" fmla="*/ 19235 h 89977"/>
              <a:gd name="connsiteX21" fmla="*/ 62198 w 98103"/>
              <a:gd name="connsiteY21" fmla="*/ 14572 h 89977"/>
              <a:gd name="connsiteX22" fmla="*/ 55995 w 98103"/>
              <a:gd name="connsiteY22" fmla="*/ 13378 h 89977"/>
              <a:gd name="connsiteX23" fmla="*/ 51530 w 98103"/>
              <a:gd name="connsiteY23" fmla="*/ 12858 h 899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98103" h="89977">
                <a:moveTo>
                  <a:pt x="51530" y="12858"/>
                </a:moveTo>
                <a:cubicBezTo>
                  <a:pt x="46422" y="12583"/>
                  <a:pt x="42057" y="12522"/>
                  <a:pt x="38417" y="12700"/>
                </a:cubicBezTo>
                <a:cubicBezTo>
                  <a:pt x="35067" y="12923"/>
                  <a:pt x="32059" y="13391"/>
                  <a:pt x="29414" y="14145"/>
                </a:cubicBezTo>
                <a:cubicBezTo>
                  <a:pt x="26757" y="14896"/>
                  <a:pt x="25284" y="16451"/>
                  <a:pt x="25007" y="18835"/>
                </a:cubicBezTo>
                <a:cubicBezTo>
                  <a:pt x="23591" y="20780"/>
                  <a:pt x="22165" y="23261"/>
                  <a:pt x="20753" y="26267"/>
                </a:cubicBezTo>
                <a:cubicBezTo>
                  <a:pt x="19343" y="29274"/>
                  <a:pt x="18104" y="32224"/>
                  <a:pt x="17013" y="35115"/>
                </a:cubicBezTo>
                <a:cubicBezTo>
                  <a:pt x="15909" y="38004"/>
                  <a:pt x="14995" y="40697"/>
                  <a:pt x="14260" y="43169"/>
                </a:cubicBezTo>
                <a:cubicBezTo>
                  <a:pt x="13522" y="45666"/>
                  <a:pt x="13079" y="47494"/>
                  <a:pt x="12941" y="48679"/>
                </a:cubicBezTo>
                <a:cubicBezTo>
                  <a:pt x="12803" y="49865"/>
                  <a:pt x="12709" y="51222"/>
                  <a:pt x="12700" y="52730"/>
                </a:cubicBezTo>
                <a:cubicBezTo>
                  <a:pt x="12665" y="54235"/>
                  <a:pt x="13089" y="55869"/>
                  <a:pt x="13946" y="57618"/>
                </a:cubicBezTo>
                <a:cubicBezTo>
                  <a:pt x="14789" y="59391"/>
                  <a:pt x="16237" y="61222"/>
                  <a:pt x="18281" y="63109"/>
                </a:cubicBezTo>
                <a:cubicBezTo>
                  <a:pt x="20321" y="65022"/>
                  <a:pt x="23367" y="66642"/>
                  <a:pt x="27437" y="68037"/>
                </a:cubicBezTo>
                <a:cubicBezTo>
                  <a:pt x="33176" y="73218"/>
                  <a:pt x="38251" y="76302"/>
                  <a:pt x="42676" y="77277"/>
                </a:cubicBezTo>
                <a:cubicBezTo>
                  <a:pt x="47090" y="78239"/>
                  <a:pt x="50331" y="77644"/>
                  <a:pt x="52401" y="75456"/>
                </a:cubicBezTo>
                <a:cubicBezTo>
                  <a:pt x="58748" y="75300"/>
                  <a:pt x="64439" y="74300"/>
                  <a:pt x="69499" y="72460"/>
                </a:cubicBezTo>
                <a:cubicBezTo>
                  <a:pt x="73903" y="70875"/>
                  <a:pt x="77720" y="68609"/>
                  <a:pt x="80928" y="65658"/>
                </a:cubicBezTo>
                <a:cubicBezTo>
                  <a:pt x="84135" y="62707"/>
                  <a:pt x="85628" y="58342"/>
                  <a:pt x="85403" y="52588"/>
                </a:cubicBezTo>
                <a:cubicBezTo>
                  <a:pt x="83967" y="46693"/>
                  <a:pt x="82765" y="42078"/>
                  <a:pt x="81791" y="38806"/>
                </a:cubicBezTo>
                <a:cubicBezTo>
                  <a:pt x="80818" y="35522"/>
                  <a:pt x="79913" y="32860"/>
                  <a:pt x="79092" y="30795"/>
                </a:cubicBezTo>
                <a:cubicBezTo>
                  <a:pt x="78271" y="28730"/>
                  <a:pt x="77288" y="26967"/>
                  <a:pt x="76095" y="25460"/>
                </a:cubicBezTo>
                <a:cubicBezTo>
                  <a:pt x="74914" y="23967"/>
                  <a:pt x="73262" y="21895"/>
                  <a:pt x="71168" y="19235"/>
                </a:cubicBezTo>
                <a:cubicBezTo>
                  <a:pt x="67525" y="16701"/>
                  <a:pt x="64536" y="15139"/>
                  <a:pt x="62198" y="14572"/>
                </a:cubicBezTo>
                <a:cubicBezTo>
                  <a:pt x="59837" y="13991"/>
                  <a:pt x="57787" y="13586"/>
                  <a:pt x="55995" y="13378"/>
                </a:cubicBezTo>
                <a:lnTo>
                  <a:pt x="51530" y="12858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6628785" y="2969366"/>
            <a:ext cx="193345" cy="373746"/>
          </a:xfrm>
          <a:custGeom>
            <a:avLst/>
            <a:gdLst>
              <a:gd name="connsiteX0" fmla="*/ 70136 w 193345"/>
              <a:gd name="connsiteY0" fmla="*/ 167712 h 373746"/>
              <a:gd name="connsiteX1" fmla="*/ 78821 w 193345"/>
              <a:gd name="connsiteY1" fmla="*/ 93096 h 373746"/>
              <a:gd name="connsiteX2" fmla="*/ 80588 w 193345"/>
              <a:gd name="connsiteY2" fmla="*/ 77907 h 373746"/>
              <a:gd name="connsiteX3" fmla="*/ 82463 w 193345"/>
              <a:gd name="connsiteY3" fmla="*/ 61811 h 373746"/>
              <a:gd name="connsiteX4" fmla="*/ 86154 w 193345"/>
              <a:gd name="connsiteY4" fmla="*/ 30097 h 373746"/>
              <a:gd name="connsiteX5" fmla="*/ 81858 w 193345"/>
              <a:gd name="connsiteY5" fmla="*/ 24163 h 373746"/>
              <a:gd name="connsiteX6" fmla="*/ 79302 w 193345"/>
              <a:gd name="connsiteY6" fmla="*/ 18879 h 373746"/>
              <a:gd name="connsiteX7" fmla="*/ 76399 w 193345"/>
              <a:gd name="connsiteY7" fmla="*/ 14706 h 373746"/>
              <a:gd name="connsiteX8" fmla="*/ 72785 w 193345"/>
              <a:gd name="connsiteY8" fmla="*/ 12700 h 373746"/>
              <a:gd name="connsiteX9" fmla="*/ 62102 w 193345"/>
              <a:gd name="connsiteY9" fmla="*/ 14844 h 373746"/>
              <a:gd name="connsiteX10" fmla="*/ 55505 w 193345"/>
              <a:gd name="connsiteY10" fmla="*/ 21096 h 373746"/>
              <a:gd name="connsiteX11" fmla="*/ 51813 w 193345"/>
              <a:gd name="connsiteY11" fmla="*/ 52822 h 373746"/>
              <a:gd name="connsiteX12" fmla="*/ 47549 w 193345"/>
              <a:gd name="connsiteY12" fmla="*/ 89455 h 373746"/>
              <a:gd name="connsiteX13" fmla="*/ 46248 w 193345"/>
              <a:gd name="connsiteY13" fmla="*/ 100632 h 373746"/>
              <a:gd name="connsiteX14" fmla="*/ 44429 w 193345"/>
              <a:gd name="connsiteY14" fmla="*/ 116262 h 373746"/>
              <a:gd name="connsiteX15" fmla="*/ 41378 w 193345"/>
              <a:gd name="connsiteY15" fmla="*/ 185193 h 373746"/>
              <a:gd name="connsiteX16" fmla="*/ 35898 w 193345"/>
              <a:gd name="connsiteY16" fmla="*/ 189542 h 373746"/>
              <a:gd name="connsiteX17" fmla="*/ 32207 w 193345"/>
              <a:gd name="connsiteY17" fmla="*/ 221255 h 373746"/>
              <a:gd name="connsiteX18" fmla="*/ 29711 w 193345"/>
              <a:gd name="connsiteY18" fmla="*/ 242700 h 373746"/>
              <a:gd name="connsiteX19" fmla="*/ 28514 w 193345"/>
              <a:gd name="connsiteY19" fmla="*/ 252982 h 373746"/>
              <a:gd name="connsiteX20" fmla="*/ 12700 w 193345"/>
              <a:gd name="connsiteY20" fmla="*/ 342163 h 373746"/>
              <a:gd name="connsiteX21" fmla="*/ 17436 w 193345"/>
              <a:gd name="connsiteY21" fmla="*/ 348148 h 373746"/>
              <a:gd name="connsiteX22" fmla="*/ 38441 w 193345"/>
              <a:gd name="connsiteY22" fmla="*/ 350593 h 373746"/>
              <a:gd name="connsiteX23" fmla="*/ 41771 w 193345"/>
              <a:gd name="connsiteY23" fmla="*/ 347132 h 373746"/>
              <a:gd name="connsiteX24" fmla="*/ 43726 w 193345"/>
              <a:gd name="connsiteY24" fmla="*/ 343959 h 373746"/>
              <a:gd name="connsiteX25" fmla="*/ 45037 w 193345"/>
              <a:gd name="connsiteY25" fmla="*/ 340492 h 373746"/>
              <a:gd name="connsiteX26" fmla="*/ 49925 w 193345"/>
              <a:gd name="connsiteY26" fmla="*/ 298498 h 373746"/>
              <a:gd name="connsiteX27" fmla="*/ 50602 w 193345"/>
              <a:gd name="connsiteY27" fmla="*/ 292683 h 373746"/>
              <a:gd name="connsiteX28" fmla="*/ 57258 w 193345"/>
              <a:gd name="connsiteY28" fmla="*/ 235499 h 373746"/>
              <a:gd name="connsiteX29" fmla="*/ 79359 w 193345"/>
              <a:gd name="connsiteY29" fmla="*/ 275202 h 373746"/>
              <a:gd name="connsiteX30" fmla="*/ 103699 w 193345"/>
              <a:gd name="connsiteY30" fmla="*/ 342347 h 373746"/>
              <a:gd name="connsiteX31" fmla="*/ 111696 w 193345"/>
              <a:gd name="connsiteY31" fmla="*/ 351422 h 373746"/>
              <a:gd name="connsiteX32" fmla="*/ 119776 w 193345"/>
              <a:gd name="connsiteY32" fmla="*/ 357797 h 373746"/>
              <a:gd name="connsiteX33" fmla="*/ 128245 w 193345"/>
              <a:gd name="connsiteY33" fmla="*/ 361046 h 373746"/>
              <a:gd name="connsiteX34" fmla="*/ 135277 w 193345"/>
              <a:gd name="connsiteY34" fmla="*/ 356878 h 373746"/>
              <a:gd name="connsiteX35" fmla="*/ 140995 w 193345"/>
              <a:gd name="connsiteY35" fmla="*/ 352570 h 373746"/>
              <a:gd name="connsiteX36" fmla="*/ 145694 w 193345"/>
              <a:gd name="connsiteY36" fmla="*/ 347235 h 373746"/>
              <a:gd name="connsiteX37" fmla="*/ 140816 w 193345"/>
              <a:gd name="connsiteY37" fmla="*/ 338510 h 373746"/>
              <a:gd name="connsiteX38" fmla="*/ 136546 w 193345"/>
              <a:gd name="connsiteY38" fmla="*/ 332349 h 373746"/>
              <a:gd name="connsiteX39" fmla="*/ 131938 w 193345"/>
              <a:gd name="connsiteY39" fmla="*/ 329320 h 373746"/>
              <a:gd name="connsiteX40" fmla="*/ 124323 w 193345"/>
              <a:gd name="connsiteY40" fmla="*/ 301263 h 373746"/>
              <a:gd name="connsiteX41" fmla="*/ 85496 w 193345"/>
              <a:gd name="connsiteY41" fmla="*/ 222484 h 373746"/>
              <a:gd name="connsiteX42" fmla="*/ 81785 w 193345"/>
              <a:gd name="connsiteY42" fmla="*/ 211632 h 373746"/>
              <a:gd name="connsiteX43" fmla="*/ 127623 w 193345"/>
              <a:gd name="connsiteY43" fmla="*/ 136814 h 373746"/>
              <a:gd name="connsiteX44" fmla="*/ 128872 w 193345"/>
              <a:gd name="connsiteY44" fmla="*/ 126091 h 373746"/>
              <a:gd name="connsiteX45" fmla="*/ 174087 w 193345"/>
              <a:gd name="connsiteY45" fmla="*/ 56634 h 373746"/>
              <a:gd name="connsiteX46" fmla="*/ 178916 w 193345"/>
              <a:gd name="connsiteY46" fmla="*/ 54026 h 373746"/>
              <a:gd name="connsiteX47" fmla="*/ 180644 w 193345"/>
              <a:gd name="connsiteY47" fmla="*/ 46977 h 373746"/>
              <a:gd name="connsiteX48" fmla="*/ 179426 w 193345"/>
              <a:gd name="connsiteY48" fmla="*/ 41849 h 373746"/>
              <a:gd name="connsiteX49" fmla="*/ 176000 w 193345"/>
              <a:gd name="connsiteY49" fmla="*/ 36247 h 373746"/>
              <a:gd name="connsiteX50" fmla="*/ 171359 w 193345"/>
              <a:gd name="connsiteY50" fmla="*/ 31410 h 373746"/>
              <a:gd name="connsiteX51" fmla="*/ 166887 w 193345"/>
              <a:gd name="connsiteY51" fmla="*/ 29074 h 373746"/>
              <a:gd name="connsiteX52" fmla="*/ 162454 w 193345"/>
              <a:gd name="connsiteY52" fmla="*/ 30144 h 373746"/>
              <a:gd name="connsiteX53" fmla="*/ 158656 w 193345"/>
              <a:gd name="connsiteY53" fmla="*/ 33550 h 373746"/>
              <a:gd name="connsiteX54" fmla="*/ 154955 w 193345"/>
              <a:gd name="connsiteY54" fmla="*/ 38106 h 373746"/>
              <a:gd name="connsiteX55" fmla="*/ 109872 w 193345"/>
              <a:gd name="connsiteY55" fmla="*/ 102591 h 373746"/>
              <a:gd name="connsiteX56" fmla="*/ 97146 w 193345"/>
              <a:gd name="connsiteY56" fmla="*/ 122398 h 373746"/>
              <a:gd name="connsiteX57" fmla="*/ 70136 w 193345"/>
              <a:gd name="connsiteY57" fmla="*/ 167712 h 3737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</a:cxnLst>
            <a:rect l="l" t="t" r="r" b="b"/>
            <a:pathLst>
              <a:path w="193345" h="373746">
                <a:moveTo>
                  <a:pt x="70136" y="167712"/>
                </a:moveTo>
                <a:lnTo>
                  <a:pt x="78821" y="93096"/>
                </a:lnTo>
                <a:lnTo>
                  <a:pt x="80588" y="77907"/>
                </a:lnTo>
                <a:lnTo>
                  <a:pt x="82463" y="61811"/>
                </a:lnTo>
                <a:lnTo>
                  <a:pt x="86154" y="30097"/>
                </a:lnTo>
                <a:lnTo>
                  <a:pt x="81858" y="24163"/>
                </a:lnTo>
                <a:cubicBezTo>
                  <a:pt x="81171" y="22268"/>
                  <a:pt x="80313" y="20518"/>
                  <a:pt x="79302" y="18879"/>
                </a:cubicBezTo>
                <a:cubicBezTo>
                  <a:pt x="78580" y="17286"/>
                  <a:pt x="77615" y="15908"/>
                  <a:pt x="76399" y="14706"/>
                </a:cubicBezTo>
                <a:cubicBezTo>
                  <a:pt x="75172" y="13502"/>
                  <a:pt x="73971" y="12837"/>
                  <a:pt x="72785" y="12700"/>
                </a:cubicBezTo>
                <a:cubicBezTo>
                  <a:pt x="69808" y="12353"/>
                  <a:pt x="66237" y="13049"/>
                  <a:pt x="62102" y="14844"/>
                </a:cubicBezTo>
                <a:cubicBezTo>
                  <a:pt x="57982" y="16628"/>
                  <a:pt x="55783" y="18712"/>
                  <a:pt x="55505" y="21096"/>
                </a:cubicBezTo>
                <a:lnTo>
                  <a:pt x="51813" y="52822"/>
                </a:lnTo>
                <a:lnTo>
                  <a:pt x="47549" y="89455"/>
                </a:lnTo>
                <a:lnTo>
                  <a:pt x="46248" y="100632"/>
                </a:lnTo>
                <a:lnTo>
                  <a:pt x="44429" y="116262"/>
                </a:lnTo>
                <a:lnTo>
                  <a:pt x="41378" y="185193"/>
                </a:lnTo>
                <a:lnTo>
                  <a:pt x="35898" y="189542"/>
                </a:lnTo>
                <a:lnTo>
                  <a:pt x="32207" y="221255"/>
                </a:lnTo>
                <a:lnTo>
                  <a:pt x="29711" y="242700"/>
                </a:lnTo>
                <a:lnTo>
                  <a:pt x="28514" y="252982"/>
                </a:lnTo>
                <a:lnTo>
                  <a:pt x="12700" y="342163"/>
                </a:lnTo>
                <a:lnTo>
                  <a:pt x="17436" y="348148"/>
                </a:lnTo>
                <a:lnTo>
                  <a:pt x="38441" y="350593"/>
                </a:lnTo>
                <a:cubicBezTo>
                  <a:pt x="40089" y="349276"/>
                  <a:pt x="41208" y="348127"/>
                  <a:pt x="41771" y="347132"/>
                </a:cubicBezTo>
                <a:cubicBezTo>
                  <a:pt x="42347" y="346137"/>
                  <a:pt x="42994" y="345088"/>
                  <a:pt x="43726" y="343959"/>
                </a:cubicBezTo>
                <a:lnTo>
                  <a:pt x="45037" y="340492"/>
                </a:lnTo>
                <a:lnTo>
                  <a:pt x="49925" y="298498"/>
                </a:lnTo>
                <a:lnTo>
                  <a:pt x="50602" y="292683"/>
                </a:lnTo>
                <a:lnTo>
                  <a:pt x="57258" y="235499"/>
                </a:lnTo>
                <a:lnTo>
                  <a:pt x="79359" y="275202"/>
                </a:lnTo>
                <a:lnTo>
                  <a:pt x="103699" y="342347"/>
                </a:lnTo>
                <a:cubicBezTo>
                  <a:pt x="106027" y="345636"/>
                  <a:pt x="108693" y="348657"/>
                  <a:pt x="111696" y="351422"/>
                </a:cubicBezTo>
                <a:cubicBezTo>
                  <a:pt x="114140" y="353817"/>
                  <a:pt x="116820" y="355944"/>
                  <a:pt x="119776" y="357797"/>
                </a:cubicBezTo>
                <a:cubicBezTo>
                  <a:pt x="122731" y="359650"/>
                  <a:pt x="125559" y="360733"/>
                  <a:pt x="128245" y="361046"/>
                </a:cubicBezTo>
                <a:cubicBezTo>
                  <a:pt x="130790" y="359834"/>
                  <a:pt x="133138" y="358445"/>
                  <a:pt x="135277" y="356878"/>
                </a:cubicBezTo>
                <a:cubicBezTo>
                  <a:pt x="137426" y="355326"/>
                  <a:pt x="139319" y="353896"/>
                  <a:pt x="140995" y="352570"/>
                </a:cubicBezTo>
                <a:cubicBezTo>
                  <a:pt x="142692" y="350952"/>
                  <a:pt x="144253" y="349178"/>
                  <a:pt x="145694" y="347235"/>
                </a:cubicBezTo>
                <a:cubicBezTo>
                  <a:pt x="143948" y="344002"/>
                  <a:pt x="142330" y="341103"/>
                  <a:pt x="140816" y="338510"/>
                </a:cubicBezTo>
                <a:cubicBezTo>
                  <a:pt x="139569" y="336256"/>
                  <a:pt x="138159" y="334199"/>
                  <a:pt x="136546" y="332349"/>
                </a:cubicBezTo>
                <a:cubicBezTo>
                  <a:pt x="134957" y="330515"/>
                  <a:pt x="133414" y="329492"/>
                  <a:pt x="131938" y="329320"/>
                </a:cubicBezTo>
                <a:lnTo>
                  <a:pt x="124323" y="301263"/>
                </a:lnTo>
                <a:lnTo>
                  <a:pt x="85496" y="222484"/>
                </a:lnTo>
                <a:lnTo>
                  <a:pt x="81785" y="211632"/>
                </a:lnTo>
                <a:lnTo>
                  <a:pt x="127623" y="136814"/>
                </a:lnTo>
                <a:lnTo>
                  <a:pt x="128872" y="126091"/>
                </a:lnTo>
                <a:lnTo>
                  <a:pt x="174087" y="56634"/>
                </a:lnTo>
                <a:cubicBezTo>
                  <a:pt x="175982" y="55947"/>
                  <a:pt x="177579" y="55085"/>
                  <a:pt x="178916" y="54026"/>
                </a:cubicBezTo>
                <a:cubicBezTo>
                  <a:pt x="181577" y="51932"/>
                  <a:pt x="182158" y="49570"/>
                  <a:pt x="180644" y="46977"/>
                </a:cubicBezTo>
                <a:cubicBezTo>
                  <a:pt x="180816" y="45502"/>
                  <a:pt x="180402" y="43791"/>
                  <a:pt x="179426" y="41849"/>
                </a:cubicBezTo>
                <a:cubicBezTo>
                  <a:pt x="178448" y="39933"/>
                  <a:pt x="177296" y="38072"/>
                  <a:pt x="176000" y="36247"/>
                </a:cubicBezTo>
                <a:cubicBezTo>
                  <a:pt x="174700" y="34446"/>
                  <a:pt x="173149" y="32833"/>
                  <a:pt x="171359" y="31410"/>
                </a:cubicBezTo>
                <a:cubicBezTo>
                  <a:pt x="169554" y="29998"/>
                  <a:pt x="168061" y="29211"/>
                  <a:pt x="166887" y="29074"/>
                </a:cubicBezTo>
                <a:cubicBezTo>
                  <a:pt x="165386" y="28899"/>
                  <a:pt x="163913" y="29252"/>
                  <a:pt x="162454" y="30144"/>
                </a:cubicBezTo>
                <a:cubicBezTo>
                  <a:pt x="160982" y="31033"/>
                  <a:pt x="159712" y="32164"/>
                  <a:pt x="158656" y="33550"/>
                </a:cubicBezTo>
                <a:cubicBezTo>
                  <a:pt x="157284" y="34899"/>
                  <a:pt x="156059" y="36419"/>
                  <a:pt x="154955" y="38106"/>
                </a:cubicBezTo>
                <a:lnTo>
                  <a:pt x="109872" y="102591"/>
                </a:lnTo>
                <a:lnTo>
                  <a:pt x="97146" y="122398"/>
                </a:lnTo>
                <a:lnTo>
                  <a:pt x="70136" y="16771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793400" y="2995459"/>
            <a:ext cx="149828" cy="368986"/>
          </a:xfrm>
          <a:custGeom>
            <a:avLst/>
            <a:gdLst>
              <a:gd name="connsiteX0" fmla="*/ 135064 w 149828"/>
              <a:gd name="connsiteY0" fmla="*/ 229471 h 368986"/>
              <a:gd name="connsiteX1" fmla="*/ 135584 w 149828"/>
              <a:gd name="connsiteY1" fmla="*/ 221157 h 368986"/>
              <a:gd name="connsiteX2" fmla="*/ 136028 w 149828"/>
              <a:gd name="connsiteY2" fmla="*/ 213499 h 368986"/>
              <a:gd name="connsiteX3" fmla="*/ 136346 w 149828"/>
              <a:gd name="connsiteY3" fmla="*/ 208792 h 368986"/>
              <a:gd name="connsiteX4" fmla="*/ 135737 w 149828"/>
              <a:gd name="connsiteY4" fmla="*/ 202380 h 368986"/>
              <a:gd name="connsiteX5" fmla="*/ 134325 w 149828"/>
              <a:gd name="connsiteY5" fmla="*/ 187269 h 368986"/>
              <a:gd name="connsiteX6" fmla="*/ 132629 w 149828"/>
              <a:gd name="connsiteY6" fmla="*/ 166691 h 368986"/>
              <a:gd name="connsiteX7" fmla="*/ 130828 w 149828"/>
              <a:gd name="connsiteY7" fmla="*/ 143390 h 368986"/>
              <a:gd name="connsiteX8" fmla="*/ 124933 w 149828"/>
              <a:gd name="connsiteY8" fmla="*/ 81115 h 368986"/>
              <a:gd name="connsiteX9" fmla="*/ 124898 w 149828"/>
              <a:gd name="connsiteY9" fmla="*/ 62086 h 368986"/>
              <a:gd name="connsiteX10" fmla="*/ 124367 w 149828"/>
              <a:gd name="connsiteY10" fmla="*/ 47090 h 368986"/>
              <a:gd name="connsiteX11" fmla="*/ 123332 w 149828"/>
              <a:gd name="connsiteY11" fmla="*/ 36549 h 368986"/>
              <a:gd name="connsiteX12" fmla="*/ 119420 w 149828"/>
              <a:gd name="connsiteY12" fmla="*/ 29292 h 368986"/>
              <a:gd name="connsiteX13" fmla="*/ 113325 w 149828"/>
              <a:gd name="connsiteY13" fmla="*/ 21346 h 368986"/>
              <a:gd name="connsiteX14" fmla="*/ 105279 w 149828"/>
              <a:gd name="connsiteY14" fmla="*/ 12700 h 368986"/>
              <a:gd name="connsiteX15" fmla="*/ 99748 w 149828"/>
              <a:gd name="connsiteY15" fmla="*/ 13424 h 368986"/>
              <a:gd name="connsiteX16" fmla="*/ 94983 w 149828"/>
              <a:gd name="connsiteY16" fmla="*/ 15592 h 368986"/>
              <a:gd name="connsiteX17" fmla="*/ 91387 w 149828"/>
              <a:gd name="connsiteY17" fmla="*/ 19240 h 368986"/>
              <a:gd name="connsiteX18" fmla="*/ 85952 w 149828"/>
              <a:gd name="connsiteY18" fmla="*/ 32876 h 368986"/>
              <a:gd name="connsiteX19" fmla="*/ 78093 w 149828"/>
              <a:gd name="connsiteY19" fmla="*/ 57545 h 368986"/>
              <a:gd name="connsiteX20" fmla="*/ 70584 w 149828"/>
              <a:gd name="connsiteY20" fmla="*/ 83176 h 368986"/>
              <a:gd name="connsiteX21" fmla="*/ 66628 w 149828"/>
              <a:gd name="connsiteY21" fmla="*/ 99695 h 368986"/>
              <a:gd name="connsiteX22" fmla="*/ 64179 w 149828"/>
              <a:gd name="connsiteY22" fmla="*/ 110956 h 368986"/>
              <a:gd name="connsiteX23" fmla="*/ 61154 w 149828"/>
              <a:gd name="connsiteY23" fmla="*/ 125307 h 368986"/>
              <a:gd name="connsiteX24" fmla="*/ 57860 w 149828"/>
              <a:gd name="connsiteY24" fmla="*/ 139870 h 368986"/>
              <a:gd name="connsiteX25" fmla="*/ 55171 w 149828"/>
              <a:gd name="connsiteY25" fmla="*/ 151333 h 368986"/>
              <a:gd name="connsiteX26" fmla="*/ 51221 w 149828"/>
              <a:gd name="connsiteY26" fmla="*/ 165820 h 368986"/>
              <a:gd name="connsiteX27" fmla="*/ 45518 w 149828"/>
              <a:gd name="connsiteY27" fmla="*/ 187569 h 368986"/>
              <a:gd name="connsiteX28" fmla="*/ 39271 w 149828"/>
              <a:gd name="connsiteY28" fmla="*/ 210163 h 368986"/>
              <a:gd name="connsiteX29" fmla="*/ 33620 w 149828"/>
              <a:gd name="connsiteY29" fmla="*/ 227623 h 368986"/>
              <a:gd name="connsiteX30" fmla="*/ 30885 w 149828"/>
              <a:gd name="connsiteY30" fmla="*/ 237495 h 368986"/>
              <a:gd name="connsiteX31" fmla="*/ 27768 w 149828"/>
              <a:gd name="connsiteY31" fmla="*/ 252526 h 368986"/>
              <a:gd name="connsiteX32" fmla="*/ 24245 w 149828"/>
              <a:gd name="connsiteY32" fmla="*/ 271141 h 368986"/>
              <a:gd name="connsiteX33" fmla="*/ 20821 w 149828"/>
              <a:gd name="connsiteY33" fmla="*/ 290893 h 368986"/>
              <a:gd name="connsiteX34" fmla="*/ 12700 w 149828"/>
              <a:gd name="connsiteY34" fmla="*/ 341116 h 368986"/>
              <a:gd name="connsiteX35" fmla="*/ 15464 w 149828"/>
              <a:gd name="connsiteY35" fmla="*/ 344609 h 368986"/>
              <a:gd name="connsiteX36" fmla="*/ 19786 w 149828"/>
              <a:gd name="connsiteY36" fmla="*/ 346467 h 368986"/>
              <a:gd name="connsiteX37" fmla="*/ 26536 w 149828"/>
              <a:gd name="connsiteY37" fmla="*/ 346805 h 368986"/>
              <a:gd name="connsiteX38" fmla="*/ 33307 w 149828"/>
              <a:gd name="connsiteY38" fmla="*/ 345100 h 368986"/>
              <a:gd name="connsiteX39" fmla="*/ 38779 w 149828"/>
              <a:gd name="connsiteY39" fmla="*/ 342796 h 368986"/>
              <a:gd name="connsiteX40" fmla="*/ 42764 w 149828"/>
              <a:gd name="connsiteY40" fmla="*/ 339642 h 368986"/>
              <a:gd name="connsiteX41" fmla="*/ 56425 w 149828"/>
              <a:gd name="connsiteY41" fmla="*/ 253369 h 368986"/>
              <a:gd name="connsiteX42" fmla="*/ 108233 w 149828"/>
              <a:gd name="connsiteY42" fmla="*/ 255781 h 368986"/>
              <a:gd name="connsiteX43" fmla="*/ 109151 w 149828"/>
              <a:gd name="connsiteY43" fmla="*/ 278979 h 368986"/>
              <a:gd name="connsiteX44" fmla="*/ 109477 w 149828"/>
              <a:gd name="connsiteY44" fmla="*/ 297594 h 368986"/>
              <a:gd name="connsiteX45" fmla="*/ 108482 w 149828"/>
              <a:gd name="connsiteY45" fmla="*/ 311965 h 368986"/>
              <a:gd name="connsiteX46" fmla="*/ 106766 w 149828"/>
              <a:gd name="connsiteY46" fmla="*/ 322863 h 368986"/>
              <a:gd name="connsiteX47" fmla="*/ 105440 w 149828"/>
              <a:gd name="connsiteY47" fmla="*/ 334254 h 368986"/>
              <a:gd name="connsiteX48" fmla="*/ 104425 w 149828"/>
              <a:gd name="connsiteY48" fmla="*/ 346819 h 368986"/>
              <a:gd name="connsiteX49" fmla="*/ 108319 w 149828"/>
              <a:gd name="connsiteY49" fmla="*/ 352247 h 368986"/>
              <a:gd name="connsiteX50" fmla="*/ 113129 w 149828"/>
              <a:gd name="connsiteY50" fmla="*/ 355747 h 368986"/>
              <a:gd name="connsiteX51" fmla="*/ 119625 w 149828"/>
              <a:gd name="connsiteY51" fmla="*/ 356286 h 368986"/>
              <a:gd name="connsiteX52" fmla="*/ 126254 w 149828"/>
              <a:gd name="connsiteY52" fmla="*/ 351841 h 368986"/>
              <a:gd name="connsiteX53" fmla="*/ 131857 w 149828"/>
              <a:gd name="connsiteY53" fmla="*/ 344566 h 368986"/>
              <a:gd name="connsiteX54" fmla="*/ 137128 w 149828"/>
              <a:gd name="connsiteY54" fmla="*/ 334324 h 368986"/>
              <a:gd name="connsiteX55" fmla="*/ 135385 w 149828"/>
              <a:gd name="connsiteY55" fmla="*/ 287019 h 368986"/>
              <a:gd name="connsiteX56" fmla="*/ 134980 w 149828"/>
              <a:gd name="connsiteY56" fmla="*/ 269084 h 368986"/>
              <a:gd name="connsiteX57" fmla="*/ 134580 w 149828"/>
              <a:gd name="connsiteY57" fmla="*/ 253183 h 368986"/>
              <a:gd name="connsiteX58" fmla="*/ 134393 w 149828"/>
              <a:gd name="connsiteY58" fmla="*/ 241169 h 368986"/>
              <a:gd name="connsiteX59" fmla="*/ 134616 w 149828"/>
              <a:gd name="connsiteY59" fmla="*/ 235300 h 368986"/>
              <a:gd name="connsiteX60" fmla="*/ 135064 w 149828"/>
              <a:gd name="connsiteY60" fmla="*/ 229471 h 3689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</a:cxnLst>
            <a:rect l="l" t="t" r="r" b="b"/>
            <a:pathLst>
              <a:path w="149828" h="368986">
                <a:moveTo>
                  <a:pt x="135064" y="229471"/>
                </a:moveTo>
                <a:cubicBezTo>
                  <a:pt x="135225" y="226766"/>
                  <a:pt x="135407" y="224000"/>
                  <a:pt x="135584" y="221157"/>
                </a:cubicBezTo>
                <a:cubicBezTo>
                  <a:pt x="135751" y="218300"/>
                  <a:pt x="135906" y="215760"/>
                  <a:pt x="136028" y="213499"/>
                </a:cubicBezTo>
                <a:cubicBezTo>
                  <a:pt x="136125" y="211247"/>
                  <a:pt x="136243" y="209675"/>
                  <a:pt x="136346" y="208792"/>
                </a:cubicBezTo>
                <a:cubicBezTo>
                  <a:pt x="136380" y="208502"/>
                  <a:pt x="136169" y="206355"/>
                  <a:pt x="135737" y="202380"/>
                </a:cubicBezTo>
                <a:cubicBezTo>
                  <a:pt x="135280" y="198401"/>
                  <a:pt x="134804" y="193372"/>
                  <a:pt x="134325" y="187269"/>
                </a:cubicBezTo>
                <a:cubicBezTo>
                  <a:pt x="133820" y="181175"/>
                  <a:pt x="133251" y="174307"/>
                  <a:pt x="132629" y="166691"/>
                </a:cubicBezTo>
                <a:cubicBezTo>
                  <a:pt x="132007" y="159075"/>
                  <a:pt x="131402" y="151308"/>
                  <a:pt x="130828" y="143390"/>
                </a:cubicBezTo>
                <a:cubicBezTo>
                  <a:pt x="129372" y="124809"/>
                  <a:pt x="127403" y="104046"/>
                  <a:pt x="124933" y="81115"/>
                </a:cubicBezTo>
                <a:cubicBezTo>
                  <a:pt x="125138" y="74196"/>
                  <a:pt x="125121" y="67853"/>
                  <a:pt x="124898" y="62086"/>
                </a:cubicBezTo>
                <a:cubicBezTo>
                  <a:pt x="124879" y="56969"/>
                  <a:pt x="124708" y="51963"/>
                  <a:pt x="124367" y="47090"/>
                </a:cubicBezTo>
                <a:cubicBezTo>
                  <a:pt x="124039" y="42219"/>
                  <a:pt x="123680" y="38712"/>
                  <a:pt x="123332" y="36549"/>
                </a:cubicBezTo>
                <a:cubicBezTo>
                  <a:pt x="122678" y="34363"/>
                  <a:pt x="121373" y="31949"/>
                  <a:pt x="119420" y="29292"/>
                </a:cubicBezTo>
                <a:cubicBezTo>
                  <a:pt x="117463" y="26660"/>
                  <a:pt x="115432" y="24008"/>
                  <a:pt x="113325" y="21346"/>
                </a:cubicBezTo>
                <a:cubicBezTo>
                  <a:pt x="110661" y="18312"/>
                  <a:pt x="107977" y="15443"/>
                  <a:pt x="105279" y="12700"/>
                </a:cubicBezTo>
                <a:cubicBezTo>
                  <a:pt x="103185" y="12456"/>
                  <a:pt x="101352" y="12715"/>
                  <a:pt x="99748" y="13424"/>
                </a:cubicBezTo>
                <a:cubicBezTo>
                  <a:pt x="98190" y="13856"/>
                  <a:pt x="96597" y="14578"/>
                  <a:pt x="94983" y="15592"/>
                </a:cubicBezTo>
                <a:cubicBezTo>
                  <a:pt x="93343" y="16603"/>
                  <a:pt x="92152" y="17833"/>
                  <a:pt x="91387" y="19240"/>
                </a:cubicBezTo>
                <a:cubicBezTo>
                  <a:pt x="90283" y="20927"/>
                  <a:pt x="88463" y="25471"/>
                  <a:pt x="85952" y="32876"/>
                </a:cubicBezTo>
                <a:cubicBezTo>
                  <a:pt x="83415" y="40278"/>
                  <a:pt x="80794" y="48513"/>
                  <a:pt x="78093" y="57545"/>
                </a:cubicBezTo>
                <a:cubicBezTo>
                  <a:pt x="75377" y="66601"/>
                  <a:pt x="72876" y="75132"/>
                  <a:pt x="70584" y="83176"/>
                </a:cubicBezTo>
                <a:cubicBezTo>
                  <a:pt x="68294" y="91207"/>
                  <a:pt x="66976" y="96705"/>
                  <a:pt x="66628" y="99695"/>
                </a:cubicBezTo>
                <a:cubicBezTo>
                  <a:pt x="65966" y="102635"/>
                  <a:pt x="65158" y="106390"/>
                  <a:pt x="64179" y="110956"/>
                </a:cubicBezTo>
                <a:cubicBezTo>
                  <a:pt x="63200" y="115521"/>
                  <a:pt x="62184" y="120300"/>
                  <a:pt x="61154" y="125307"/>
                </a:cubicBezTo>
                <a:cubicBezTo>
                  <a:pt x="60107" y="130338"/>
                  <a:pt x="59007" y="135183"/>
                  <a:pt x="57860" y="139870"/>
                </a:cubicBezTo>
                <a:cubicBezTo>
                  <a:pt x="56725" y="144571"/>
                  <a:pt x="55806" y="148402"/>
                  <a:pt x="55171" y="151333"/>
                </a:cubicBezTo>
                <a:cubicBezTo>
                  <a:pt x="54230" y="154254"/>
                  <a:pt x="52927" y="159076"/>
                  <a:pt x="51221" y="165820"/>
                </a:cubicBezTo>
                <a:cubicBezTo>
                  <a:pt x="49541" y="172567"/>
                  <a:pt x="47635" y="179825"/>
                  <a:pt x="45518" y="187569"/>
                </a:cubicBezTo>
                <a:cubicBezTo>
                  <a:pt x="43414" y="195328"/>
                  <a:pt x="41323" y="202858"/>
                  <a:pt x="39271" y="210163"/>
                </a:cubicBezTo>
                <a:cubicBezTo>
                  <a:pt x="37204" y="217479"/>
                  <a:pt x="35325" y="223295"/>
                  <a:pt x="33620" y="227623"/>
                </a:cubicBezTo>
                <a:cubicBezTo>
                  <a:pt x="32735" y="229949"/>
                  <a:pt x="31829" y="233232"/>
                  <a:pt x="30885" y="237495"/>
                </a:cubicBezTo>
                <a:cubicBezTo>
                  <a:pt x="29940" y="241770"/>
                  <a:pt x="28899" y="246763"/>
                  <a:pt x="27768" y="252526"/>
                </a:cubicBezTo>
                <a:cubicBezTo>
                  <a:pt x="26651" y="258278"/>
                  <a:pt x="25481" y="264483"/>
                  <a:pt x="24245" y="271141"/>
                </a:cubicBezTo>
                <a:cubicBezTo>
                  <a:pt x="23024" y="277788"/>
                  <a:pt x="21873" y="284379"/>
                  <a:pt x="20821" y="290893"/>
                </a:cubicBezTo>
                <a:cubicBezTo>
                  <a:pt x="18122" y="306280"/>
                  <a:pt x="15419" y="323021"/>
                  <a:pt x="12700" y="341116"/>
                </a:cubicBezTo>
                <a:cubicBezTo>
                  <a:pt x="13469" y="342408"/>
                  <a:pt x="14382" y="343575"/>
                  <a:pt x="15464" y="344609"/>
                </a:cubicBezTo>
                <a:cubicBezTo>
                  <a:pt x="16592" y="345354"/>
                  <a:pt x="18029" y="345969"/>
                  <a:pt x="19786" y="346467"/>
                </a:cubicBezTo>
                <a:cubicBezTo>
                  <a:pt x="21530" y="346977"/>
                  <a:pt x="23780" y="347086"/>
                  <a:pt x="26536" y="346805"/>
                </a:cubicBezTo>
                <a:cubicBezTo>
                  <a:pt x="28991" y="346478"/>
                  <a:pt x="31229" y="345919"/>
                  <a:pt x="33307" y="345100"/>
                </a:cubicBezTo>
                <a:cubicBezTo>
                  <a:pt x="35357" y="344291"/>
                  <a:pt x="37186" y="343519"/>
                  <a:pt x="38779" y="342796"/>
                </a:cubicBezTo>
                <a:cubicBezTo>
                  <a:pt x="40405" y="341784"/>
                  <a:pt x="41743" y="340725"/>
                  <a:pt x="42764" y="339642"/>
                </a:cubicBezTo>
                <a:lnTo>
                  <a:pt x="56425" y="253369"/>
                </a:lnTo>
                <a:lnTo>
                  <a:pt x="108233" y="255781"/>
                </a:lnTo>
                <a:cubicBezTo>
                  <a:pt x="108470" y="263953"/>
                  <a:pt x="108784" y="271699"/>
                  <a:pt x="109151" y="278979"/>
                </a:cubicBezTo>
                <a:cubicBezTo>
                  <a:pt x="109353" y="285050"/>
                  <a:pt x="109463" y="291238"/>
                  <a:pt x="109477" y="297594"/>
                </a:cubicBezTo>
                <a:cubicBezTo>
                  <a:pt x="109494" y="303938"/>
                  <a:pt x="109153" y="308731"/>
                  <a:pt x="108482" y="311965"/>
                </a:cubicBezTo>
                <a:cubicBezTo>
                  <a:pt x="107798" y="315209"/>
                  <a:pt x="107235" y="318839"/>
                  <a:pt x="106766" y="322863"/>
                </a:cubicBezTo>
                <a:lnTo>
                  <a:pt x="105440" y="334254"/>
                </a:lnTo>
                <a:cubicBezTo>
                  <a:pt x="104954" y="338430"/>
                  <a:pt x="104609" y="342609"/>
                  <a:pt x="104425" y="346819"/>
                </a:cubicBezTo>
                <a:cubicBezTo>
                  <a:pt x="105369" y="349039"/>
                  <a:pt x="106679" y="350854"/>
                  <a:pt x="108319" y="352247"/>
                </a:cubicBezTo>
                <a:cubicBezTo>
                  <a:pt x="109683" y="353607"/>
                  <a:pt x="111259" y="354788"/>
                  <a:pt x="113129" y="355747"/>
                </a:cubicBezTo>
                <a:cubicBezTo>
                  <a:pt x="114972" y="356716"/>
                  <a:pt x="117137" y="356904"/>
                  <a:pt x="119625" y="356286"/>
                </a:cubicBezTo>
                <a:cubicBezTo>
                  <a:pt x="122114" y="355668"/>
                  <a:pt x="124317" y="354198"/>
                  <a:pt x="126254" y="351841"/>
                </a:cubicBezTo>
                <a:cubicBezTo>
                  <a:pt x="128188" y="349509"/>
                  <a:pt x="130056" y="347079"/>
                  <a:pt x="131857" y="344566"/>
                </a:cubicBezTo>
                <a:cubicBezTo>
                  <a:pt x="133726" y="341472"/>
                  <a:pt x="135480" y="338045"/>
                  <a:pt x="137128" y="334324"/>
                </a:cubicBezTo>
                <a:cubicBezTo>
                  <a:pt x="136418" y="317032"/>
                  <a:pt x="135836" y="301263"/>
                  <a:pt x="135385" y="287019"/>
                </a:cubicBezTo>
                <a:cubicBezTo>
                  <a:pt x="135195" y="280962"/>
                  <a:pt x="135046" y="274986"/>
                  <a:pt x="134980" y="269084"/>
                </a:cubicBezTo>
                <a:cubicBezTo>
                  <a:pt x="134911" y="263195"/>
                  <a:pt x="134773" y="257898"/>
                  <a:pt x="134580" y="253183"/>
                </a:cubicBezTo>
                <a:cubicBezTo>
                  <a:pt x="134360" y="248478"/>
                  <a:pt x="134289" y="244481"/>
                  <a:pt x="134393" y="241169"/>
                </a:cubicBezTo>
                <a:cubicBezTo>
                  <a:pt x="134460" y="237852"/>
                  <a:pt x="134546" y="235906"/>
                  <a:pt x="134616" y="235300"/>
                </a:cubicBezTo>
                <a:cubicBezTo>
                  <a:pt x="134754" y="234114"/>
                  <a:pt x="134904" y="232163"/>
                  <a:pt x="135064" y="229471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845606" y="3089612"/>
            <a:ext cx="69043" cy="152169"/>
          </a:xfrm>
          <a:custGeom>
            <a:avLst/>
            <a:gdLst>
              <a:gd name="connsiteX0" fmla="*/ 12700 w 69043"/>
              <a:gd name="connsiteY0" fmla="*/ 133033 h 152169"/>
              <a:gd name="connsiteX1" fmla="*/ 44824 w 69043"/>
              <a:gd name="connsiteY1" fmla="*/ 12700 h 152169"/>
              <a:gd name="connsiteX2" fmla="*/ 48700 w 69043"/>
              <a:gd name="connsiteY2" fmla="*/ 41676 h 152169"/>
              <a:gd name="connsiteX3" fmla="*/ 51216 w 69043"/>
              <a:gd name="connsiteY3" fmla="*/ 62796 h 152169"/>
              <a:gd name="connsiteX4" fmla="*/ 52109 w 69043"/>
              <a:gd name="connsiteY4" fmla="*/ 74676 h 152169"/>
              <a:gd name="connsiteX5" fmla="*/ 52521 w 69043"/>
              <a:gd name="connsiteY5" fmla="*/ 86730 h 152169"/>
              <a:gd name="connsiteX6" fmla="*/ 54012 w 69043"/>
              <a:gd name="connsiteY6" fmla="*/ 108856 h 152169"/>
              <a:gd name="connsiteX7" fmla="*/ 56343 w 69043"/>
              <a:gd name="connsiteY7" fmla="*/ 139469 h 152169"/>
              <a:gd name="connsiteX8" fmla="*/ 12700 w 69043"/>
              <a:gd name="connsiteY8" fmla="*/ 133033 h 152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9043" h="152169">
                <a:moveTo>
                  <a:pt x="12700" y="133033"/>
                </a:moveTo>
                <a:lnTo>
                  <a:pt x="44824" y="12700"/>
                </a:lnTo>
                <a:cubicBezTo>
                  <a:pt x="46297" y="23432"/>
                  <a:pt x="47590" y="33095"/>
                  <a:pt x="48700" y="41676"/>
                </a:cubicBezTo>
                <a:cubicBezTo>
                  <a:pt x="49659" y="49037"/>
                  <a:pt x="50488" y="56089"/>
                  <a:pt x="51216" y="62796"/>
                </a:cubicBezTo>
                <a:cubicBezTo>
                  <a:pt x="51941" y="69529"/>
                  <a:pt x="52247" y="73490"/>
                  <a:pt x="52109" y="74676"/>
                </a:cubicBezTo>
                <a:cubicBezTo>
                  <a:pt x="51969" y="75875"/>
                  <a:pt x="52104" y="79879"/>
                  <a:pt x="52521" y="86730"/>
                </a:cubicBezTo>
                <a:cubicBezTo>
                  <a:pt x="52915" y="93565"/>
                  <a:pt x="53423" y="100950"/>
                  <a:pt x="54012" y="108856"/>
                </a:cubicBezTo>
                <a:cubicBezTo>
                  <a:pt x="54459" y="117974"/>
                  <a:pt x="55227" y="128177"/>
                  <a:pt x="56343" y="139469"/>
                </a:cubicBezTo>
                <a:lnTo>
                  <a:pt x="12700" y="13303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6947549" y="3011537"/>
            <a:ext cx="195129" cy="368356"/>
          </a:xfrm>
          <a:custGeom>
            <a:avLst/>
            <a:gdLst>
              <a:gd name="connsiteX0" fmla="*/ 17751 w 195129"/>
              <a:gd name="connsiteY0" fmla="*/ 15255 h 368356"/>
              <a:gd name="connsiteX1" fmla="*/ 13928 w 195129"/>
              <a:gd name="connsiteY1" fmla="*/ 18876 h 368356"/>
              <a:gd name="connsiteX2" fmla="*/ 12700 w 195129"/>
              <a:gd name="connsiteY2" fmla="*/ 23720 h 368356"/>
              <a:gd name="connsiteX3" fmla="*/ 16114 w 195129"/>
              <a:gd name="connsiteY3" fmla="*/ 29321 h 368356"/>
              <a:gd name="connsiteX4" fmla="*/ 22759 w 195129"/>
              <a:gd name="connsiteY4" fmla="*/ 34403 h 368356"/>
              <a:gd name="connsiteX5" fmla="*/ 32183 w 195129"/>
              <a:gd name="connsiteY5" fmla="*/ 39118 h 368356"/>
              <a:gd name="connsiteX6" fmla="*/ 79888 w 195129"/>
              <a:gd name="connsiteY6" fmla="*/ 45592 h 368356"/>
              <a:gd name="connsiteX7" fmla="*/ 77423 w 195129"/>
              <a:gd name="connsiteY7" fmla="*/ 117289 h 368356"/>
              <a:gd name="connsiteX8" fmla="*/ 76320 w 195129"/>
              <a:gd name="connsiteY8" fmla="*/ 144343 h 368356"/>
              <a:gd name="connsiteX9" fmla="*/ 75517 w 195129"/>
              <a:gd name="connsiteY9" fmla="*/ 168709 h 368356"/>
              <a:gd name="connsiteX10" fmla="*/ 74773 w 195129"/>
              <a:gd name="connsiteY10" fmla="*/ 186739 h 368356"/>
              <a:gd name="connsiteX11" fmla="*/ 74187 w 195129"/>
              <a:gd name="connsiteY11" fmla="*/ 195724 h 368356"/>
              <a:gd name="connsiteX12" fmla="*/ 70080 w 195129"/>
              <a:gd name="connsiteY12" fmla="*/ 231007 h 368356"/>
              <a:gd name="connsiteX13" fmla="*/ 53637 w 195129"/>
              <a:gd name="connsiteY13" fmla="*/ 345034 h 368356"/>
              <a:gd name="connsiteX14" fmla="*/ 58932 w 195129"/>
              <a:gd name="connsiteY14" fmla="*/ 350177 h 368356"/>
              <a:gd name="connsiteX15" fmla="*/ 64360 w 195129"/>
              <a:gd name="connsiteY15" fmla="*/ 353967 h 368356"/>
              <a:gd name="connsiteX16" fmla="*/ 70965 w 195129"/>
              <a:gd name="connsiteY16" fmla="*/ 355656 h 368356"/>
              <a:gd name="connsiteX17" fmla="*/ 77510 w 195129"/>
              <a:gd name="connsiteY17" fmla="*/ 353912 h 368356"/>
              <a:gd name="connsiteX18" fmla="*/ 83858 w 195129"/>
              <a:gd name="connsiteY18" fmla="*/ 349907 h 368356"/>
              <a:gd name="connsiteX19" fmla="*/ 90453 w 195129"/>
              <a:gd name="connsiteY19" fmla="*/ 343886 h 368356"/>
              <a:gd name="connsiteX20" fmla="*/ 100352 w 195129"/>
              <a:gd name="connsiteY20" fmla="*/ 235451 h 368356"/>
              <a:gd name="connsiteX21" fmla="*/ 105223 w 195129"/>
              <a:gd name="connsiteY21" fmla="*/ 224690 h 368356"/>
              <a:gd name="connsiteX22" fmla="*/ 106867 w 195129"/>
              <a:gd name="connsiteY22" fmla="*/ 208580 h 368356"/>
              <a:gd name="connsiteX23" fmla="*/ 106189 w 195129"/>
              <a:gd name="connsiteY23" fmla="*/ 193094 h 368356"/>
              <a:gd name="connsiteX24" fmla="*/ 106749 w 195129"/>
              <a:gd name="connsiteY24" fmla="*/ 184337 h 368356"/>
              <a:gd name="connsiteX25" fmla="*/ 107667 w 195129"/>
              <a:gd name="connsiteY25" fmla="*/ 166774 h 368356"/>
              <a:gd name="connsiteX26" fmla="*/ 108566 w 195129"/>
              <a:gd name="connsiteY26" fmla="*/ 143570 h 368356"/>
              <a:gd name="connsiteX27" fmla="*/ 109501 w 195129"/>
              <a:gd name="connsiteY27" fmla="*/ 117852 h 368356"/>
              <a:gd name="connsiteX28" fmla="*/ 112055 w 195129"/>
              <a:gd name="connsiteY28" fmla="*/ 49336 h 368356"/>
              <a:gd name="connsiteX29" fmla="*/ 139706 w 195129"/>
              <a:gd name="connsiteY29" fmla="*/ 53002 h 368356"/>
              <a:gd name="connsiteX30" fmla="*/ 160256 w 195129"/>
              <a:gd name="connsiteY30" fmla="*/ 55394 h 368356"/>
              <a:gd name="connsiteX31" fmla="*/ 172366 w 195129"/>
              <a:gd name="connsiteY31" fmla="*/ 56357 h 368356"/>
              <a:gd name="connsiteX32" fmla="*/ 179384 w 195129"/>
              <a:gd name="connsiteY32" fmla="*/ 52417 h 368356"/>
              <a:gd name="connsiteX33" fmla="*/ 182430 w 195129"/>
              <a:gd name="connsiteY33" fmla="*/ 43937 h 368356"/>
              <a:gd name="connsiteX34" fmla="*/ 181407 w 195129"/>
              <a:gd name="connsiteY34" fmla="*/ 37016 h 368356"/>
              <a:gd name="connsiteX35" fmla="*/ 178758 w 195129"/>
              <a:gd name="connsiteY35" fmla="*/ 32641 h 368356"/>
              <a:gd name="connsiteX36" fmla="*/ 174307 w 195129"/>
              <a:gd name="connsiteY36" fmla="*/ 28045 h 368356"/>
              <a:gd name="connsiteX37" fmla="*/ 171439 w 195129"/>
              <a:gd name="connsiteY37" fmla="*/ 25435 h 368356"/>
              <a:gd name="connsiteX38" fmla="*/ 23035 w 195129"/>
              <a:gd name="connsiteY38" fmla="*/ 12700 h 368356"/>
              <a:gd name="connsiteX39" fmla="*/ 17751 w 195129"/>
              <a:gd name="connsiteY39" fmla="*/ 15255 h 3683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195129" h="368356">
                <a:moveTo>
                  <a:pt x="17751" y="15255"/>
                </a:moveTo>
                <a:cubicBezTo>
                  <a:pt x="16426" y="16316"/>
                  <a:pt x="15147" y="17522"/>
                  <a:pt x="13928" y="18876"/>
                </a:cubicBezTo>
                <a:cubicBezTo>
                  <a:pt x="12720" y="20257"/>
                  <a:pt x="12303" y="21858"/>
                  <a:pt x="12700" y="23720"/>
                </a:cubicBezTo>
                <a:cubicBezTo>
                  <a:pt x="12782" y="25545"/>
                  <a:pt x="13931" y="27418"/>
                  <a:pt x="16114" y="29321"/>
                </a:cubicBezTo>
                <a:cubicBezTo>
                  <a:pt x="18305" y="31251"/>
                  <a:pt x="20525" y="32941"/>
                  <a:pt x="22759" y="34403"/>
                </a:cubicBezTo>
                <a:cubicBezTo>
                  <a:pt x="25609" y="35950"/>
                  <a:pt x="28737" y="37528"/>
                  <a:pt x="32183" y="39118"/>
                </a:cubicBezTo>
                <a:lnTo>
                  <a:pt x="79888" y="45592"/>
                </a:lnTo>
                <a:cubicBezTo>
                  <a:pt x="78917" y="72048"/>
                  <a:pt x="78092" y="95951"/>
                  <a:pt x="77423" y="117289"/>
                </a:cubicBezTo>
                <a:cubicBezTo>
                  <a:pt x="76988" y="126303"/>
                  <a:pt x="76604" y="135311"/>
                  <a:pt x="76320" y="144343"/>
                </a:cubicBezTo>
                <a:cubicBezTo>
                  <a:pt x="76012" y="153359"/>
                  <a:pt x="75744" y="161486"/>
                  <a:pt x="75517" y="168709"/>
                </a:cubicBezTo>
                <a:cubicBezTo>
                  <a:pt x="75279" y="175918"/>
                  <a:pt x="75025" y="181936"/>
                  <a:pt x="74773" y="186739"/>
                </a:cubicBezTo>
                <a:cubicBezTo>
                  <a:pt x="74508" y="191542"/>
                  <a:pt x="74325" y="194538"/>
                  <a:pt x="74187" y="195724"/>
                </a:cubicBezTo>
                <a:lnTo>
                  <a:pt x="70080" y="231007"/>
                </a:lnTo>
                <a:lnTo>
                  <a:pt x="53637" y="345034"/>
                </a:lnTo>
                <a:cubicBezTo>
                  <a:pt x="55209" y="347020"/>
                  <a:pt x="56977" y="348747"/>
                  <a:pt x="58932" y="350177"/>
                </a:cubicBezTo>
                <a:cubicBezTo>
                  <a:pt x="60573" y="351570"/>
                  <a:pt x="62381" y="352841"/>
                  <a:pt x="64360" y="353967"/>
                </a:cubicBezTo>
                <a:cubicBezTo>
                  <a:pt x="66348" y="355119"/>
                  <a:pt x="68535" y="355668"/>
                  <a:pt x="70965" y="355656"/>
                </a:cubicBezTo>
                <a:cubicBezTo>
                  <a:pt x="73082" y="355596"/>
                  <a:pt x="75258" y="355018"/>
                  <a:pt x="77510" y="353912"/>
                </a:cubicBezTo>
                <a:cubicBezTo>
                  <a:pt x="79746" y="352830"/>
                  <a:pt x="81858" y="351490"/>
                  <a:pt x="83858" y="349907"/>
                </a:cubicBezTo>
                <a:cubicBezTo>
                  <a:pt x="86146" y="348371"/>
                  <a:pt x="88350" y="346352"/>
                  <a:pt x="90453" y="343886"/>
                </a:cubicBezTo>
                <a:lnTo>
                  <a:pt x="100352" y="235451"/>
                </a:lnTo>
                <a:lnTo>
                  <a:pt x="105223" y="224690"/>
                </a:lnTo>
                <a:cubicBezTo>
                  <a:pt x="107404" y="218909"/>
                  <a:pt x="107953" y="213539"/>
                  <a:pt x="106867" y="208580"/>
                </a:cubicBezTo>
                <a:cubicBezTo>
                  <a:pt x="105794" y="203635"/>
                  <a:pt x="105565" y="198455"/>
                  <a:pt x="106189" y="193094"/>
                </a:cubicBezTo>
                <a:cubicBezTo>
                  <a:pt x="106326" y="191921"/>
                  <a:pt x="106502" y="188988"/>
                  <a:pt x="106749" y="184337"/>
                </a:cubicBezTo>
                <a:cubicBezTo>
                  <a:pt x="106996" y="179686"/>
                  <a:pt x="107293" y="173839"/>
                  <a:pt x="107667" y="166774"/>
                </a:cubicBezTo>
                <a:cubicBezTo>
                  <a:pt x="108025" y="159745"/>
                  <a:pt x="108327" y="151994"/>
                  <a:pt x="108566" y="143570"/>
                </a:cubicBezTo>
                <a:cubicBezTo>
                  <a:pt x="108780" y="135144"/>
                  <a:pt x="109099" y="126576"/>
                  <a:pt x="109501" y="117852"/>
                </a:cubicBezTo>
                <a:cubicBezTo>
                  <a:pt x="110370" y="97432"/>
                  <a:pt x="111224" y="74594"/>
                  <a:pt x="112055" y="49336"/>
                </a:cubicBezTo>
                <a:cubicBezTo>
                  <a:pt x="122139" y="50804"/>
                  <a:pt x="131367" y="52032"/>
                  <a:pt x="139706" y="53002"/>
                </a:cubicBezTo>
                <a:lnTo>
                  <a:pt x="160256" y="55394"/>
                </a:lnTo>
                <a:cubicBezTo>
                  <a:pt x="166802" y="56157"/>
                  <a:pt x="170844" y="56474"/>
                  <a:pt x="172366" y="56357"/>
                </a:cubicBezTo>
                <a:cubicBezTo>
                  <a:pt x="175414" y="56098"/>
                  <a:pt x="177766" y="54786"/>
                  <a:pt x="179384" y="52417"/>
                </a:cubicBezTo>
                <a:cubicBezTo>
                  <a:pt x="181030" y="50039"/>
                  <a:pt x="182048" y="47217"/>
                  <a:pt x="182430" y="43937"/>
                </a:cubicBezTo>
                <a:cubicBezTo>
                  <a:pt x="182812" y="40657"/>
                  <a:pt x="182466" y="38354"/>
                  <a:pt x="181407" y="37016"/>
                </a:cubicBezTo>
                <a:cubicBezTo>
                  <a:pt x="180359" y="35692"/>
                  <a:pt x="179468" y="34233"/>
                  <a:pt x="178758" y="32641"/>
                </a:cubicBezTo>
                <a:cubicBezTo>
                  <a:pt x="177967" y="31642"/>
                  <a:pt x="176483" y="30114"/>
                  <a:pt x="174307" y="28045"/>
                </a:cubicBezTo>
                <a:cubicBezTo>
                  <a:pt x="173225" y="27011"/>
                  <a:pt x="172265" y="26145"/>
                  <a:pt x="171439" y="25435"/>
                </a:cubicBezTo>
                <a:lnTo>
                  <a:pt x="23035" y="12700"/>
                </a:lnTo>
                <a:cubicBezTo>
                  <a:pt x="20849" y="13353"/>
                  <a:pt x="19087" y="14209"/>
                  <a:pt x="17751" y="1525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7179922" y="3038677"/>
            <a:ext cx="187971" cy="370772"/>
          </a:xfrm>
          <a:custGeom>
            <a:avLst/>
            <a:gdLst>
              <a:gd name="connsiteX0" fmla="*/ 78668 w 187971"/>
              <a:gd name="connsiteY0" fmla="*/ 12741 h 370772"/>
              <a:gd name="connsiteX1" fmla="*/ 70515 w 187971"/>
              <a:gd name="connsiteY1" fmla="*/ 12700 h 370772"/>
              <a:gd name="connsiteX2" fmla="*/ 64758 w 187971"/>
              <a:gd name="connsiteY2" fmla="*/ 13615 h 370772"/>
              <a:gd name="connsiteX3" fmla="*/ 61959 w 187971"/>
              <a:gd name="connsiteY3" fmla="*/ 16230 h 370772"/>
              <a:gd name="connsiteX4" fmla="*/ 60979 w 187971"/>
              <a:gd name="connsiteY4" fmla="*/ 22675 h 370772"/>
              <a:gd name="connsiteX5" fmla="*/ 58721 w 187971"/>
              <a:gd name="connsiteY5" fmla="*/ 36246 h 370772"/>
              <a:gd name="connsiteX6" fmla="*/ 55694 w 187971"/>
              <a:gd name="connsiteY6" fmla="*/ 54459 h 370772"/>
              <a:gd name="connsiteX7" fmla="*/ 52419 w 187971"/>
              <a:gd name="connsiteY7" fmla="*/ 74905 h 370772"/>
              <a:gd name="connsiteX8" fmla="*/ 43336 w 187971"/>
              <a:gd name="connsiteY8" fmla="*/ 129543 h 370772"/>
              <a:gd name="connsiteX9" fmla="*/ 38290 w 187971"/>
              <a:gd name="connsiteY9" fmla="*/ 172887 h 370772"/>
              <a:gd name="connsiteX10" fmla="*/ 29809 w 187971"/>
              <a:gd name="connsiteY10" fmla="*/ 199070 h 370772"/>
              <a:gd name="connsiteX11" fmla="*/ 27210 w 187971"/>
              <a:gd name="connsiteY11" fmla="*/ 221398 h 370772"/>
              <a:gd name="connsiteX12" fmla="*/ 26585 w 187971"/>
              <a:gd name="connsiteY12" fmla="*/ 226772 h 370772"/>
              <a:gd name="connsiteX13" fmla="*/ 24713 w 187971"/>
              <a:gd name="connsiteY13" fmla="*/ 242843 h 370772"/>
              <a:gd name="connsiteX14" fmla="*/ 23464 w 187971"/>
              <a:gd name="connsiteY14" fmla="*/ 253579 h 370772"/>
              <a:gd name="connsiteX15" fmla="*/ 22218 w 187971"/>
              <a:gd name="connsiteY15" fmla="*/ 264288 h 370772"/>
              <a:gd name="connsiteX16" fmla="*/ 19668 w 187971"/>
              <a:gd name="connsiteY16" fmla="*/ 286188 h 370772"/>
              <a:gd name="connsiteX17" fmla="*/ 17172 w 187971"/>
              <a:gd name="connsiteY17" fmla="*/ 307633 h 370772"/>
              <a:gd name="connsiteX18" fmla="*/ 12700 w 187971"/>
              <a:gd name="connsiteY18" fmla="*/ 346058 h 370772"/>
              <a:gd name="connsiteX19" fmla="*/ 15567 w 187971"/>
              <a:gd name="connsiteY19" fmla="*/ 348667 h 370772"/>
              <a:gd name="connsiteX20" fmla="*/ 23422 w 187971"/>
              <a:gd name="connsiteY20" fmla="*/ 347306 h 370772"/>
              <a:gd name="connsiteX21" fmla="*/ 36249 w 187971"/>
              <a:gd name="connsiteY21" fmla="*/ 342227 h 370772"/>
              <a:gd name="connsiteX22" fmla="*/ 41482 w 187971"/>
              <a:gd name="connsiteY22" fmla="*/ 332199 h 370772"/>
              <a:gd name="connsiteX23" fmla="*/ 43747 w 187971"/>
              <a:gd name="connsiteY23" fmla="*/ 326363 h 370772"/>
              <a:gd name="connsiteX24" fmla="*/ 46139 w 187971"/>
              <a:gd name="connsiteY24" fmla="*/ 313498 h 370772"/>
              <a:gd name="connsiteX25" fmla="*/ 48408 w 187971"/>
              <a:gd name="connsiteY25" fmla="*/ 296092 h 370772"/>
              <a:gd name="connsiteX26" fmla="*/ 50216 w 187971"/>
              <a:gd name="connsiteY26" fmla="*/ 276612 h 370772"/>
              <a:gd name="connsiteX27" fmla="*/ 54016 w 187971"/>
              <a:gd name="connsiteY27" fmla="*/ 224518 h 370772"/>
              <a:gd name="connsiteX28" fmla="*/ 81264 w 187971"/>
              <a:gd name="connsiteY28" fmla="*/ 227690 h 370772"/>
              <a:gd name="connsiteX29" fmla="*/ 113886 w 187971"/>
              <a:gd name="connsiteY29" fmla="*/ 231487 h 370772"/>
              <a:gd name="connsiteX30" fmla="*/ 110900 w 187971"/>
              <a:gd name="connsiteY30" fmla="*/ 307675 h 370772"/>
              <a:gd name="connsiteX31" fmla="*/ 104472 w 187971"/>
              <a:gd name="connsiteY31" fmla="*/ 312361 h 370772"/>
              <a:gd name="connsiteX32" fmla="*/ 105854 w 187971"/>
              <a:gd name="connsiteY32" fmla="*/ 351020 h 370772"/>
              <a:gd name="connsiteX33" fmla="*/ 108618 w 187971"/>
              <a:gd name="connsiteY33" fmla="*/ 354512 h 370772"/>
              <a:gd name="connsiteX34" fmla="*/ 115914 w 187971"/>
              <a:gd name="connsiteY34" fmla="*/ 358072 h 370772"/>
              <a:gd name="connsiteX35" fmla="*/ 123035 w 187971"/>
              <a:gd name="connsiteY35" fmla="*/ 357085 h 370772"/>
              <a:gd name="connsiteX36" fmla="*/ 128649 w 187971"/>
              <a:gd name="connsiteY36" fmla="*/ 353673 h 370772"/>
              <a:gd name="connsiteX37" fmla="*/ 133338 w 187971"/>
              <a:gd name="connsiteY37" fmla="*/ 348324 h 370772"/>
              <a:gd name="connsiteX38" fmla="*/ 153846 w 187971"/>
              <a:gd name="connsiteY38" fmla="*/ 218929 h 370772"/>
              <a:gd name="connsiteX39" fmla="*/ 159514 w 187971"/>
              <a:gd name="connsiteY39" fmla="*/ 170236 h 370772"/>
              <a:gd name="connsiteX40" fmla="*/ 161386 w 187971"/>
              <a:gd name="connsiteY40" fmla="*/ 154152 h 370772"/>
              <a:gd name="connsiteX41" fmla="*/ 157260 w 187971"/>
              <a:gd name="connsiteY41" fmla="*/ 142804 h 370772"/>
              <a:gd name="connsiteX42" fmla="*/ 159756 w 187971"/>
              <a:gd name="connsiteY42" fmla="*/ 121359 h 370772"/>
              <a:gd name="connsiteX43" fmla="*/ 175271 w 187971"/>
              <a:gd name="connsiteY43" fmla="*/ 34866 h 370772"/>
              <a:gd name="connsiteX44" fmla="*/ 171860 w 187971"/>
              <a:gd name="connsiteY44" fmla="*/ 29022 h 370772"/>
              <a:gd name="connsiteX45" fmla="*/ 167168 w 187971"/>
              <a:gd name="connsiteY45" fmla="*/ 24628 h 370772"/>
              <a:gd name="connsiteX46" fmla="*/ 160425 w 187971"/>
              <a:gd name="connsiteY46" fmla="*/ 22257 h 370772"/>
              <a:gd name="connsiteX47" fmla="*/ 153407 w 187971"/>
              <a:gd name="connsiteY47" fmla="*/ 22348 h 370772"/>
              <a:gd name="connsiteX48" fmla="*/ 148052 w 187971"/>
              <a:gd name="connsiteY48" fmla="*/ 23540 h 370772"/>
              <a:gd name="connsiteX49" fmla="*/ 143716 w 187971"/>
              <a:gd name="connsiteY49" fmla="*/ 25746 h 370772"/>
              <a:gd name="connsiteX50" fmla="*/ 139295 w 187971"/>
              <a:gd name="connsiteY50" fmla="*/ 63730 h 370772"/>
              <a:gd name="connsiteX51" fmla="*/ 132326 w 187971"/>
              <a:gd name="connsiteY51" fmla="*/ 123600 h 370772"/>
              <a:gd name="connsiteX52" fmla="*/ 130454 w 187971"/>
              <a:gd name="connsiteY52" fmla="*/ 139683 h 370772"/>
              <a:gd name="connsiteX53" fmla="*/ 122912 w 187971"/>
              <a:gd name="connsiteY53" fmla="*/ 204473 h 370772"/>
              <a:gd name="connsiteX54" fmla="*/ 63042 w 187971"/>
              <a:gd name="connsiteY54" fmla="*/ 197504 h 370772"/>
              <a:gd name="connsiteX55" fmla="*/ 70584 w 187971"/>
              <a:gd name="connsiteY55" fmla="*/ 132714 h 370772"/>
              <a:gd name="connsiteX56" fmla="*/ 89220 w 187971"/>
              <a:gd name="connsiteY56" fmla="*/ 19403 h 370772"/>
              <a:gd name="connsiteX57" fmla="*/ 85689 w 187971"/>
              <a:gd name="connsiteY57" fmla="*/ 18544 h 370772"/>
              <a:gd name="connsiteX58" fmla="*/ 78668 w 187971"/>
              <a:gd name="connsiteY58" fmla="*/ 12741 h 3707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</a:cxnLst>
            <a:rect l="l" t="t" r="r" b="b"/>
            <a:pathLst>
              <a:path w="187971" h="370772">
                <a:moveTo>
                  <a:pt x="78668" y="12741"/>
                </a:moveTo>
                <a:lnTo>
                  <a:pt x="70515" y="12700"/>
                </a:lnTo>
                <a:cubicBezTo>
                  <a:pt x="68363" y="13063"/>
                  <a:pt x="66437" y="13350"/>
                  <a:pt x="64758" y="13615"/>
                </a:cubicBezTo>
                <a:cubicBezTo>
                  <a:pt x="63066" y="13865"/>
                  <a:pt x="62131" y="14754"/>
                  <a:pt x="61959" y="16230"/>
                </a:cubicBezTo>
                <a:cubicBezTo>
                  <a:pt x="61889" y="16835"/>
                  <a:pt x="61562" y="18984"/>
                  <a:pt x="60979" y="22675"/>
                </a:cubicBezTo>
                <a:cubicBezTo>
                  <a:pt x="60393" y="26391"/>
                  <a:pt x="59650" y="30907"/>
                  <a:pt x="58721" y="36246"/>
                </a:cubicBezTo>
                <a:cubicBezTo>
                  <a:pt x="57797" y="41560"/>
                  <a:pt x="56781" y="47643"/>
                  <a:pt x="55694" y="54459"/>
                </a:cubicBezTo>
                <a:cubicBezTo>
                  <a:pt x="54607" y="61275"/>
                  <a:pt x="53494" y="68088"/>
                  <a:pt x="52419" y="74905"/>
                </a:cubicBezTo>
                <a:cubicBezTo>
                  <a:pt x="49605" y="91174"/>
                  <a:pt x="46588" y="109400"/>
                  <a:pt x="43336" y="129543"/>
                </a:cubicBezTo>
                <a:lnTo>
                  <a:pt x="38290" y="172887"/>
                </a:lnTo>
                <a:lnTo>
                  <a:pt x="29809" y="199070"/>
                </a:lnTo>
                <a:lnTo>
                  <a:pt x="27210" y="221398"/>
                </a:lnTo>
                <a:lnTo>
                  <a:pt x="26585" y="226772"/>
                </a:lnTo>
                <a:lnTo>
                  <a:pt x="24713" y="242843"/>
                </a:lnTo>
                <a:lnTo>
                  <a:pt x="23464" y="253579"/>
                </a:lnTo>
                <a:lnTo>
                  <a:pt x="22218" y="264288"/>
                </a:lnTo>
                <a:lnTo>
                  <a:pt x="19668" y="286188"/>
                </a:lnTo>
                <a:lnTo>
                  <a:pt x="17172" y="307633"/>
                </a:lnTo>
                <a:lnTo>
                  <a:pt x="12700" y="346058"/>
                </a:lnTo>
                <a:cubicBezTo>
                  <a:pt x="13443" y="347359"/>
                  <a:pt x="14405" y="348212"/>
                  <a:pt x="15567" y="348667"/>
                </a:cubicBezTo>
                <a:cubicBezTo>
                  <a:pt x="17814" y="350118"/>
                  <a:pt x="20435" y="349682"/>
                  <a:pt x="23422" y="347306"/>
                </a:cubicBezTo>
                <a:cubicBezTo>
                  <a:pt x="28771" y="347929"/>
                  <a:pt x="33059" y="346241"/>
                  <a:pt x="36249" y="342227"/>
                </a:cubicBezTo>
                <a:cubicBezTo>
                  <a:pt x="39426" y="338224"/>
                  <a:pt x="41170" y="334886"/>
                  <a:pt x="41482" y="332199"/>
                </a:cubicBezTo>
                <a:cubicBezTo>
                  <a:pt x="42144" y="331675"/>
                  <a:pt x="42908" y="329731"/>
                  <a:pt x="43747" y="326363"/>
                </a:cubicBezTo>
                <a:cubicBezTo>
                  <a:pt x="44588" y="322984"/>
                  <a:pt x="45394" y="318692"/>
                  <a:pt x="46139" y="313498"/>
                </a:cubicBezTo>
                <a:cubicBezTo>
                  <a:pt x="46897" y="308306"/>
                  <a:pt x="47662" y="302501"/>
                  <a:pt x="48408" y="296092"/>
                </a:cubicBezTo>
                <a:cubicBezTo>
                  <a:pt x="49152" y="289709"/>
                  <a:pt x="49742" y="283206"/>
                  <a:pt x="50216" y="276612"/>
                </a:cubicBezTo>
                <a:cubicBezTo>
                  <a:pt x="51424" y="261065"/>
                  <a:pt x="52679" y="243695"/>
                  <a:pt x="54016" y="224518"/>
                </a:cubicBezTo>
                <a:lnTo>
                  <a:pt x="81264" y="227690"/>
                </a:lnTo>
                <a:lnTo>
                  <a:pt x="113886" y="231487"/>
                </a:lnTo>
                <a:lnTo>
                  <a:pt x="110900" y="307675"/>
                </a:lnTo>
                <a:lnTo>
                  <a:pt x="104472" y="312361"/>
                </a:lnTo>
                <a:lnTo>
                  <a:pt x="105854" y="351020"/>
                </a:lnTo>
                <a:cubicBezTo>
                  <a:pt x="106610" y="352322"/>
                  <a:pt x="107524" y="353477"/>
                  <a:pt x="108618" y="354512"/>
                </a:cubicBezTo>
                <a:cubicBezTo>
                  <a:pt x="110807" y="356583"/>
                  <a:pt x="113227" y="357759"/>
                  <a:pt x="115914" y="358072"/>
                </a:cubicBezTo>
                <a:cubicBezTo>
                  <a:pt x="118588" y="358383"/>
                  <a:pt x="120953" y="358058"/>
                  <a:pt x="123035" y="357085"/>
                </a:cubicBezTo>
                <a:cubicBezTo>
                  <a:pt x="125114" y="356138"/>
                  <a:pt x="126987" y="354988"/>
                  <a:pt x="128649" y="353673"/>
                </a:cubicBezTo>
                <a:cubicBezTo>
                  <a:pt x="130311" y="352358"/>
                  <a:pt x="131874" y="350571"/>
                  <a:pt x="133338" y="348324"/>
                </a:cubicBezTo>
                <a:lnTo>
                  <a:pt x="153846" y="218929"/>
                </a:lnTo>
                <a:lnTo>
                  <a:pt x="159514" y="170236"/>
                </a:lnTo>
                <a:lnTo>
                  <a:pt x="161386" y="154152"/>
                </a:lnTo>
                <a:lnTo>
                  <a:pt x="157260" y="142804"/>
                </a:lnTo>
                <a:lnTo>
                  <a:pt x="159756" y="121359"/>
                </a:lnTo>
                <a:lnTo>
                  <a:pt x="175271" y="34866"/>
                </a:lnTo>
                <a:cubicBezTo>
                  <a:pt x="174315" y="32645"/>
                  <a:pt x="173187" y="30698"/>
                  <a:pt x="171860" y="29022"/>
                </a:cubicBezTo>
                <a:cubicBezTo>
                  <a:pt x="170543" y="27373"/>
                  <a:pt x="168988" y="25901"/>
                  <a:pt x="167168" y="24628"/>
                </a:cubicBezTo>
                <a:cubicBezTo>
                  <a:pt x="165358" y="23368"/>
                  <a:pt x="163111" y="22570"/>
                  <a:pt x="160425" y="22257"/>
                </a:cubicBezTo>
                <a:cubicBezTo>
                  <a:pt x="157750" y="21946"/>
                  <a:pt x="155406" y="21980"/>
                  <a:pt x="153407" y="22348"/>
                </a:cubicBezTo>
                <a:cubicBezTo>
                  <a:pt x="151381" y="22726"/>
                  <a:pt x="149622" y="23122"/>
                  <a:pt x="148052" y="23540"/>
                </a:cubicBezTo>
                <a:cubicBezTo>
                  <a:pt x="146460" y="24250"/>
                  <a:pt x="145019" y="24990"/>
                  <a:pt x="143716" y="25746"/>
                </a:cubicBezTo>
                <a:lnTo>
                  <a:pt x="139295" y="63730"/>
                </a:lnTo>
                <a:lnTo>
                  <a:pt x="132326" y="123600"/>
                </a:lnTo>
                <a:lnTo>
                  <a:pt x="130454" y="139683"/>
                </a:lnTo>
                <a:lnTo>
                  <a:pt x="122912" y="204473"/>
                </a:lnTo>
                <a:lnTo>
                  <a:pt x="63042" y="197504"/>
                </a:lnTo>
                <a:lnTo>
                  <a:pt x="70584" y="132714"/>
                </a:lnTo>
                <a:lnTo>
                  <a:pt x="89220" y="19403"/>
                </a:lnTo>
                <a:cubicBezTo>
                  <a:pt x="87986" y="19566"/>
                  <a:pt x="86806" y="19275"/>
                  <a:pt x="85689" y="18544"/>
                </a:cubicBezTo>
                <a:cubicBezTo>
                  <a:pt x="83340" y="17964"/>
                  <a:pt x="81008" y="16030"/>
                  <a:pt x="78668" y="12741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7339372" y="3059010"/>
            <a:ext cx="149828" cy="368986"/>
          </a:xfrm>
          <a:custGeom>
            <a:avLst/>
            <a:gdLst>
              <a:gd name="connsiteX0" fmla="*/ 135064 w 149828"/>
              <a:gd name="connsiteY0" fmla="*/ 229471 h 368986"/>
              <a:gd name="connsiteX1" fmla="*/ 135584 w 149828"/>
              <a:gd name="connsiteY1" fmla="*/ 221157 h 368986"/>
              <a:gd name="connsiteX2" fmla="*/ 136028 w 149828"/>
              <a:gd name="connsiteY2" fmla="*/ 213499 h 368986"/>
              <a:gd name="connsiteX3" fmla="*/ 136346 w 149828"/>
              <a:gd name="connsiteY3" fmla="*/ 208792 h 368986"/>
              <a:gd name="connsiteX4" fmla="*/ 135737 w 149828"/>
              <a:gd name="connsiteY4" fmla="*/ 202380 h 368986"/>
              <a:gd name="connsiteX5" fmla="*/ 134325 w 149828"/>
              <a:gd name="connsiteY5" fmla="*/ 187269 h 368986"/>
              <a:gd name="connsiteX6" fmla="*/ 132629 w 149828"/>
              <a:gd name="connsiteY6" fmla="*/ 166691 h 368986"/>
              <a:gd name="connsiteX7" fmla="*/ 130828 w 149828"/>
              <a:gd name="connsiteY7" fmla="*/ 143390 h 368986"/>
              <a:gd name="connsiteX8" fmla="*/ 124933 w 149828"/>
              <a:gd name="connsiteY8" fmla="*/ 81115 h 368986"/>
              <a:gd name="connsiteX9" fmla="*/ 124898 w 149828"/>
              <a:gd name="connsiteY9" fmla="*/ 62086 h 368986"/>
              <a:gd name="connsiteX10" fmla="*/ 124368 w 149828"/>
              <a:gd name="connsiteY10" fmla="*/ 47090 h 368986"/>
              <a:gd name="connsiteX11" fmla="*/ 123332 w 149828"/>
              <a:gd name="connsiteY11" fmla="*/ 36549 h 368986"/>
              <a:gd name="connsiteX12" fmla="*/ 119420 w 149828"/>
              <a:gd name="connsiteY12" fmla="*/ 29292 h 368986"/>
              <a:gd name="connsiteX13" fmla="*/ 113325 w 149828"/>
              <a:gd name="connsiteY13" fmla="*/ 21346 h 368986"/>
              <a:gd name="connsiteX14" fmla="*/ 105280 w 149828"/>
              <a:gd name="connsiteY14" fmla="*/ 12700 h 368986"/>
              <a:gd name="connsiteX15" fmla="*/ 99748 w 149828"/>
              <a:gd name="connsiteY15" fmla="*/ 13424 h 368986"/>
              <a:gd name="connsiteX16" fmla="*/ 94983 w 149828"/>
              <a:gd name="connsiteY16" fmla="*/ 15592 h 368986"/>
              <a:gd name="connsiteX17" fmla="*/ 91388 w 149828"/>
              <a:gd name="connsiteY17" fmla="*/ 19240 h 368986"/>
              <a:gd name="connsiteX18" fmla="*/ 85952 w 149828"/>
              <a:gd name="connsiteY18" fmla="*/ 32876 h 368986"/>
              <a:gd name="connsiteX19" fmla="*/ 78094 w 149828"/>
              <a:gd name="connsiteY19" fmla="*/ 57545 h 368986"/>
              <a:gd name="connsiteX20" fmla="*/ 70584 w 149828"/>
              <a:gd name="connsiteY20" fmla="*/ 83176 h 368986"/>
              <a:gd name="connsiteX21" fmla="*/ 66628 w 149828"/>
              <a:gd name="connsiteY21" fmla="*/ 99695 h 368986"/>
              <a:gd name="connsiteX22" fmla="*/ 64179 w 149828"/>
              <a:gd name="connsiteY22" fmla="*/ 110956 h 368986"/>
              <a:gd name="connsiteX23" fmla="*/ 61154 w 149828"/>
              <a:gd name="connsiteY23" fmla="*/ 125307 h 368986"/>
              <a:gd name="connsiteX24" fmla="*/ 57860 w 149828"/>
              <a:gd name="connsiteY24" fmla="*/ 139870 h 368986"/>
              <a:gd name="connsiteX25" fmla="*/ 55171 w 149828"/>
              <a:gd name="connsiteY25" fmla="*/ 151333 h 368986"/>
              <a:gd name="connsiteX26" fmla="*/ 51221 w 149828"/>
              <a:gd name="connsiteY26" fmla="*/ 165820 h 368986"/>
              <a:gd name="connsiteX27" fmla="*/ 45519 w 149828"/>
              <a:gd name="connsiteY27" fmla="*/ 187569 h 368986"/>
              <a:gd name="connsiteX28" fmla="*/ 39271 w 149828"/>
              <a:gd name="connsiteY28" fmla="*/ 210163 h 368986"/>
              <a:gd name="connsiteX29" fmla="*/ 33620 w 149828"/>
              <a:gd name="connsiteY29" fmla="*/ 227623 h 368986"/>
              <a:gd name="connsiteX30" fmla="*/ 30885 w 149828"/>
              <a:gd name="connsiteY30" fmla="*/ 237495 h 368986"/>
              <a:gd name="connsiteX31" fmla="*/ 27768 w 149828"/>
              <a:gd name="connsiteY31" fmla="*/ 252526 h 368986"/>
              <a:gd name="connsiteX32" fmla="*/ 24245 w 149828"/>
              <a:gd name="connsiteY32" fmla="*/ 271141 h 368986"/>
              <a:gd name="connsiteX33" fmla="*/ 20821 w 149828"/>
              <a:gd name="connsiteY33" fmla="*/ 290893 h 368986"/>
              <a:gd name="connsiteX34" fmla="*/ 12700 w 149828"/>
              <a:gd name="connsiteY34" fmla="*/ 341116 h 368986"/>
              <a:gd name="connsiteX35" fmla="*/ 15464 w 149828"/>
              <a:gd name="connsiteY35" fmla="*/ 344609 h 368986"/>
              <a:gd name="connsiteX36" fmla="*/ 19787 w 149828"/>
              <a:gd name="connsiteY36" fmla="*/ 346467 h 368986"/>
              <a:gd name="connsiteX37" fmla="*/ 26536 w 149828"/>
              <a:gd name="connsiteY37" fmla="*/ 346805 h 368986"/>
              <a:gd name="connsiteX38" fmla="*/ 33307 w 149828"/>
              <a:gd name="connsiteY38" fmla="*/ 345100 h 368986"/>
              <a:gd name="connsiteX39" fmla="*/ 38779 w 149828"/>
              <a:gd name="connsiteY39" fmla="*/ 342796 h 368986"/>
              <a:gd name="connsiteX40" fmla="*/ 42764 w 149828"/>
              <a:gd name="connsiteY40" fmla="*/ 339642 h 368986"/>
              <a:gd name="connsiteX41" fmla="*/ 56425 w 149828"/>
              <a:gd name="connsiteY41" fmla="*/ 253369 h 368986"/>
              <a:gd name="connsiteX42" fmla="*/ 108233 w 149828"/>
              <a:gd name="connsiteY42" fmla="*/ 255781 h 368986"/>
              <a:gd name="connsiteX43" fmla="*/ 109151 w 149828"/>
              <a:gd name="connsiteY43" fmla="*/ 278979 h 368986"/>
              <a:gd name="connsiteX44" fmla="*/ 109477 w 149828"/>
              <a:gd name="connsiteY44" fmla="*/ 297594 h 368986"/>
              <a:gd name="connsiteX45" fmla="*/ 108483 w 149828"/>
              <a:gd name="connsiteY45" fmla="*/ 311965 h 368986"/>
              <a:gd name="connsiteX46" fmla="*/ 106767 w 149828"/>
              <a:gd name="connsiteY46" fmla="*/ 322863 h 368986"/>
              <a:gd name="connsiteX47" fmla="*/ 105440 w 149828"/>
              <a:gd name="connsiteY47" fmla="*/ 334254 h 368986"/>
              <a:gd name="connsiteX48" fmla="*/ 104425 w 149828"/>
              <a:gd name="connsiteY48" fmla="*/ 346819 h 368986"/>
              <a:gd name="connsiteX49" fmla="*/ 108320 w 149828"/>
              <a:gd name="connsiteY49" fmla="*/ 352247 h 368986"/>
              <a:gd name="connsiteX50" fmla="*/ 113129 w 149828"/>
              <a:gd name="connsiteY50" fmla="*/ 355747 h 368986"/>
              <a:gd name="connsiteX51" fmla="*/ 119626 w 149828"/>
              <a:gd name="connsiteY51" fmla="*/ 356286 h 368986"/>
              <a:gd name="connsiteX52" fmla="*/ 126255 w 149828"/>
              <a:gd name="connsiteY52" fmla="*/ 351841 h 368986"/>
              <a:gd name="connsiteX53" fmla="*/ 131857 w 149828"/>
              <a:gd name="connsiteY53" fmla="*/ 344566 h 368986"/>
              <a:gd name="connsiteX54" fmla="*/ 137128 w 149828"/>
              <a:gd name="connsiteY54" fmla="*/ 334324 h 368986"/>
              <a:gd name="connsiteX55" fmla="*/ 135385 w 149828"/>
              <a:gd name="connsiteY55" fmla="*/ 287019 h 368986"/>
              <a:gd name="connsiteX56" fmla="*/ 134980 w 149828"/>
              <a:gd name="connsiteY56" fmla="*/ 269084 h 368986"/>
              <a:gd name="connsiteX57" fmla="*/ 134580 w 149828"/>
              <a:gd name="connsiteY57" fmla="*/ 253183 h 368986"/>
              <a:gd name="connsiteX58" fmla="*/ 134393 w 149828"/>
              <a:gd name="connsiteY58" fmla="*/ 241169 h 368986"/>
              <a:gd name="connsiteX59" fmla="*/ 134616 w 149828"/>
              <a:gd name="connsiteY59" fmla="*/ 235300 h 368986"/>
              <a:gd name="connsiteX60" fmla="*/ 135064 w 149828"/>
              <a:gd name="connsiteY60" fmla="*/ 229471 h 3689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</a:cxnLst>
            <a:rect l="l" t="t" r="r" b="b"/>
            <a:pathLst>
              <a:path w="149828" h="368986">
                <a:moveTo>
                  <a:pt x="135064" y="229471"/>
                </a:moveTo>
                <a:cubicBezTo>
                  <a:pt x="135225" y="226767"/>
                  <a:pt x="135407" y="224000"/>
                  <a:pt x="135584" y="221157"/>
                </a:cubicBezTo>
                <a:cubicBezTo>
                  <a:pt x="135751" y="218299"/>
                  <a:pt x="135906" y="215760"/>
                  <a:pt x="136028" y="213499"/>
                </a:cubicBezTo>
                <a:cubicBezTo>
                  <a:pt x="136125" y="211247"/>
                  <a:pt x="136243" y="209675"/>
                  <a:pt x="136346" y="208792"/>
                </a:cubicBezTo>
                <a:cubicBezTo>
                  <a:pt x="136380" y="208502"/>
                  <a:pt x="136169" y="206355"/>
                  <a:pt x="135737" y="202380"/>
                </a:cubicBezTo>
                <a:cubicBezTo>
                  <a:pt x="135280" y="198401"/>
                  <a:pt x="134804" y="193372"/>
                  <a:pt x="134325" y="187269"/>
                </a:cubicBezTo>
                <a:cubicBezTo>
                  <a:pt x="133820" y="181175"/>
                  <a:pt x="133251" y="174307"/>
                  <a:pt x="132629" y="166691"/>
                </a:cubicBezTo>
                <a:cubicBezTo>
                  <a:pt x="132007" y="159075"/>
                  <a:pt x="131402" y="151308"/>
                  <a:pt x="130828" y="143390"/>
                </a:cubicBezTo>
                <a:cubicBezTo>
                  <a:pt x="129372" y="124809"/>
                  <a:pt x="127404" y="104046"/>
                  <a:pt x="124933" y="81115"/>
                </a:cubicBezTo>
                <a:cubicBezTo>
                  <a:pt x="125138" y="74196"/>
                  <a:pt x="125121" y="67853"/>
                  <a:pt x="124898" y="62086"/>
                </a:cubicBezTo>
                <a:cubicBezTo>
                  <a:pt x="124879" y="56969"/>
                  <a:pt x="124708" y="51963"/>
                  <a:pt x="124368" y="47090"/>
                </a:cubicBezTo>
                <a:cubicBezTo>
                  <a:pt x="124039" y="42219"/>
                  <a:pt x="123680" y="38712"/>
                  <a:pt x="123332" y="36549"/>
                </a:cubicBezTo>
                <a:cubicBezTo>
                  <a:pt x="122678" y="34363"/>
                  <a:pt x="121373" y="31949"/>
                  <a:pt x="119420" y="29292"/>
                </a:cubicBezTo>
                <a:cubicBezTo>
                  <a:pt x="117463" y="26660"/>
                  <a:pt x="115432" y="24008"/>
                  <a:pt x="113325" y="21346"/>
                </a:cubicBezTo>
                <a:cubicBezTo>
                  <a:pt x="110661" y="18312"/>
                  <a:pt x="107977" y="15443"/>
                  <a:pt x="105280" y="12700"/>
                </a:cubicBezTo>
                <a:cubicBezTo>
                  <a:pt x="103185" y="12456"/>
                  <a:pt x="101352" y="12715"/>
                  <a:pt x="99748" y="13424"/>
                </a:cubicBezTo>
                <a:cubicBezTo>
                  <a:pt x="98190" y="13856"/>
                  <a:pt x="96597" y="14578"/>
                  <a:pt x="94983" y="15592"/>
                </a:cubicBezTo>
                <a:cubicBezTo>
                  <a:pt x="93343" y="16603"/>
                  <a:pt x="92152" y="17833"/>
                  <a:pt x="91388" y="19240"/>
                </a:cubicBezTo>
                <a:cubicBezTo>
                  <a:pt x="90283" y="20927"/>
                  <a:pt x="88463" y="25471"/>
                  <a:pt x="85952" y="32876"/>
                </a:cubicBezTo>
                <a:cubicBezTo>
                  <a:pt x="83415" y="40278"/>
                  <a:pt x="80795" y="48513"/>
                  <a:pt x="78094" y="57545"/>
                </a:cubicBezTo>
                <a:cubicBezTo>
                  <a:pt x="75377" y="66601"/>
                  <a:pt x="72876" y="75132"/>
                  <a:pt x="70584" y="83176"/>
                </a:cubicBezTo>
                <a:cubicBezTo>
                  <a:pt x="68294" y="91207"/>
                  <a:pt x="66976" y="96705"/>
                  <a:pt x="66628" y="99695"/>
                </a:cubicBezTo>
                <a:cubicBezTo>
                  <a:pt x="65966" y="102636"/>
                  <a:pt x="65158" y="106390"/>
                  <a:pt x="64179" y="110956"/>
                </a:cubicBezTo>
                <a:cubicBezTo>
                  <a:pt x="63200" y="115521"/>
                  <a:pt x="62184" y="120300"/>
                  <a:pt x="61154" y="125307"/>
                </a:cubicBezTo>
                <a:cubicBezTo>
                  <a:pt x="60108" y="130338"/>
                  <a:pt x="59007" y="135183"/>
                  <a:pt x="57860" y="139870"/>
                </a:cubicBezTo>
                <a:cubicBezTo>
                  <a:pt x="56725" y="144571"/>
                  <a:pt x="55806" y="148402"/>
                  <a:pt x="55171" y="151333"/>
                </a:cubicBezTo>
                <a:cubicBezTo>
                  <a:pt x="54230" y="154254"/>
                  <a:pt x="52927" y="159076"/>
                  <a:pt x="51221" y="165820"/>
                </a:cubicBezTo>
                <a:cubicBezTo>
                  <a:pt x="49541" y="172567"/>
                  <a:pt x="47635" y="179825"/>
                  <a:pt x="45519" y="187569"/>
                </a:cubicBezTo>
                <a:cubicBezTo>
                  <a:pt x="43414" y="195328"/>
                  <a:pt x="41323" y="202858"/>
                  <a:pt x="39271" y="210163"/>
                </a:cubicBezTo>
                <a:cubicBezTo>
                  <a:pt x="37204" y="217479"/>
                  <a:pt x="35325" y="223295"/>
                  <a:pt x="33620" y="227623"/>
                </a:cubicBezTo>
                <a:cubicBezTo>
                  <a:pt x="32735" y="229949"/>
                  <a:pt x="31829" y="233232"/>
                  <a:pt x="30885" y="237495"/>
                </a:cubicBezTo>
                <a:cubicBezTo>
                  <a:pt x="29940" y="241770"/>
                  <a:pt x="28899" y="246764"/>
                  <a:pt x="27768" y="252526"/>
                </a:cubicBezTo>
                <a:cubicBezTo>
                  <a:pt x="26651" y="258278"/>
                  <a:pt x="25481" y="264483"/>
                  <a:pt x="24245" y="271141"/>
                </a:cubicBezTo>
                <a:cubicBezTo>
                  <a:pt x="23024" y="277788"/>
                  <a:pt x="21873" y="284380"/>
                  <a:pt x="20821" y="290893"/>
                </a:cubicBezTo>
                <a:cubicBezTo>
                  <a:pt x="18122" y="306280"/>
                  <a:pt x="15419" y="323021"/>
                  <a:pt x="12700" y="341116"/>
                </a:cubicBezTo>
                <a:cubicBezTo>
                  <a:pt x="13469" y="342408"/>
                  <a:pt x="14382" y="343575"/>
                  <a:pt x="15464" y="344609"/>
                </a:cubicBezTo>
                <a:cubicBezTo>
                  <a:pt x="16592" y="345354"/>
                  <a:pt x="18029" y="345969"/>
                  <a:pt x="19787" y="346467"/>
                </a:cubicBezTo>
                <a:cubicBezTo>
                  <a:pt x="21530" y="346977"/>
                  <a:pt x="23780" y="347086"/>
                  <a:pt x="26536" y="346805"/>
                </a:cubicBezTo>
                <a:cubicBezTo>
                  <a:pt x="28991" y="346478"/>
                  <a:pt x="31229" y="345920"/>
                  <a:pt x="33307" y="345100"/>
                </a:cubicBezTo>
                <a:cubicBezTo>
                  <a:pt x="35357" y="344291"/>
                  <a:pt x="37186" y="343519"/>
                  <a:pt x="38779" y="342796"/>
                </a:cubicBezTo>
                <a:cubicBezTo>
                  <a:pt x="40405" y="341784"/>
                  <a:pt x="41743" y="340725"/>
                  <a:pt x="42764" y="339642"/>
                </a:cubicBezTo>
                <a:lnTo>
                  <a:pt x="56425" y="253369"/>
                </a:lnTo>
                <a:lnTo>
                  <a:pt x="108233" y="255781"/>
                </a:lnTo>
                <a:cubicBezTo>
                  <a:pt x="108471" y="263953"/>
                  <a:pt x="108784" y="271699"/>
                  <a:pt x="109151" y="278979"/>
                </a:cubicBezTo>
                <a:cubicBezTo>
                  <a:pt x="109353" y="285050"/>
                  <a:pt x="109463" y="291238"/>
                  <a:pt x="109477" y="297594"/>
                </a:cubicBezTo>
                <a:cubicBezTo>
                  <a:pt x="109494" y="303938"/>
                  <a:pt x="109153" y="308731"/>
                  <a:pt x="108483" y="311965"/>
                </a:cubicBezTo>
                <a:cubicBezTo>
                  <a:pt x="107798" y="315209"/>
                  <a:pt x="107235" y="318839"/>
                  <a:pt x="106767" y="322863"/>
                </a:cubicBezTo>
                <a:lnTo>
                  <a:pt x="105440" y="334254"/>
                </a:lnTo>
                <a:cubicBezTo>
                  <a:pt x="104954" y="338430"/>
                  <a:pt x="104609" y="342609"/>
                  <a:pt x="104425" y="346819"/>
                </a:cubicBezTo>
                <a:cubicBezTo>
                  <a:pt x="105369" y="349039"/>
                  <a:pt x="106679" y="350854"/>
                  <a:pt x="108320" y="352247"/>
                </a:cubicBezTo>
                <a:cubicBezTo>
                  <a:pt x="109683" y="353607"/>
                  <a:pt x="111259" y="354788"/>
                  <a:pt x="113129" y="355747"/>
                </a:cubicBezTo>
                <a:cubicBezTo>
                  <a:pt x="114972" y="356716"/>
                  <a:pt x="117137" y="356904"/>
                  <a:pt x="119626" y="356286"/>
                </a:cubicBezTo>
                <a:cubicBezTo>
                  <a:pt x="122114" y="355668"/>
                  <a:pt x="124317" y="354198"/>
                  <a:pt x="126255" y="351841"/>
                </a:cubicBezTo>
                <a:cubicBezTo>
                  <a:pt x="128188" y="349509"/>
                  <a:pt x="130056" y="347079"/>
                  <a:pt x="131857" y="344566"/>
                </a:cubicBezTo>
                <a:cubicBezTo>
                  <a:pt x="133726" y="341472"/>
                  <a:pt x="135480" y="338045"/>
                  <a:pt x="137128" y="334324"/>
                </a:cubicBezTo>
                <a:cubicBezTo>
                  <a:pt x="136418" y="317032"/>
                  <a:pt x="135836" y="301263"/>
                  <a:pt x="135385" y="287019"/>
                </a:cubicBezTo>
                <a:cubicBezTo>
                  <a:pt x="135195" y="280962"/>
                  <a:pt x="135047" y="274986"/>
                  <a:pt x="134980" y="269084"/>
                </a:cubicBezTo>
                <a:cubicBezTo>
                  <a:pt x="134911" y="263195"/>
                  <a:pt x="134773" y="257898"/>
                  <a:pt x="134580" y="253183"/>
                </a:cubicBezTo>
                <a:cubicBezTo>
                  <a:pt x="134360" y="248478"/>
                  <a:pt x="134289" y="244481"/>
                  <a:pt x="134393" y="241169"/>
                </a:cubicBezTo>
                <a:cubicBezTo>
                  <a:pt x="134460" y="237852"/>
                  <a:pt x="134546" y="235906"/>
                  <a:pt x="134616" y="235300"/>
                </a:cubicBezTo>
                <a:cubicBezTo>
                  <a:pt x="134754" y="234115"/>
                  <a:pt x="134904" y="232163"/>
                  <a:pt x="135064" y="229471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7391579" y="3153163"/>
            <a:ext cx="69043" cy="152169"/>
          </a:xfrm>
          <a:custGeom>
            <a:avLst/>
            <a:gdLst>
              <a:gd name="connsiteX0" fmla="*/ 12700 w 69043"/>
              <a:gd name="connsiteY0" fmla="*/ 133033 h 152169"/>
              <a:gd name="connsiteX1" fmla="*/ 44824 w 69043"/>
              <a:gd name="connsiteY1" fmla="*/ 12700 h 152169"/>
              <a:gd name="connsiteX2" fmla="*/ 48700 w 69043"/>
              <a:gd name="connsiteY2" fmla="*/ 41676 h 152169"/>
              <a:gd name="connsiteX3" fmla="*/ 51216 w 69043"/>
              <a:gd name="connsiteY3" fmla="*/ 62796 h 152169"/>
              <a:gd name="connsiteX4" fmla="*/ 52109 w 69043"/>
              <a:gd name="connsiteY4" fmla="*/ 74676 h 152169"/>
              <a:gd name="connsiteX5" fmla="*/ 52521 w 69043"/>
              <a:gd name="connsiteY5" fmla="*/ 86730 h 152169"/>
              <a:gd name="connsiteX6" fmla="*/ 54012 w 69043"/>
              <a:gd name="connsiteY6" fmla="*/ 108857 h 152169"/>
              <a:gd name="connsiteX7" fmla="*/ 56343 w 69043"/>
              <a:gd name="connsiteY7" fmla="*/ 139468 h 152169"/>
              <a:gd name="connsiteX8" fmla="*/ 12700 w 69043"/>
              <a:gd name="connsiteY8" fmla="*/ 133033 h 1521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9043" h="152169">
                <a:moveTo>
                  <a:pt x="12700" y="133033"/>
                </a:moveTo>
                <a:lnTo>
                  <a:pt x="44824" y="12700"/>
                </a:lnTo>
                <a:cubicBezTo>
                  <a:pt x="46298" y="23432"/>
                  <a:pt x="47590" y="33095"/>
                  <a:pt x="48700" y="41676"/>
                </a:cubicBezTo>
                <a:cubicBezTo>
                  <a:pt x="49659" y="49037"/>
                  <a:pt x="50488" y="56089"/>
                  <a:pt x="51216" y="62796"/>
                </a:cubicBezTo>
                <a:cubicBezTo>
                  <a:pt x="51941" y="69529"/>
                  <a:pt x="52247" y="73490"/>
                  <a:pt x="52109" y="74676"/>
                </a:cubicBezTo>
                <a:cubicBezTo>
                  <a:pt x="51969" y="75875"/>
                  <a:pt x="52104" y="79879"/>
                  <a:pt x="52521" y="86730"/>
                </a:cubicBezTo>
                <a:cubicBezTo>
                  <a:pt x="52915" y="93565"/>
                  <a:pt x="53423" y="100951"/>
                  <a:pt x="54012" y="108857"/>
                </a:cubicBezTo>
                <a:cubicBezTo>
                  <a:pt x="54459" y="117974"/>
                  <a:pt x="55228" y="128177"/>
                  <a:pt x="56343" y="139468"/>
                </a:cubicBezTo>
                <a:lnTo>
                  <a:pt x="12700" y="13303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7499578" y="3070294"/>
            <a:ext cx="190872" cy="371807"/>
          </a:xfrm>
          <a:custGeom>
            <a:avLst/>
            <a:gdLst>
              <a:gd name="connsiteX0" fmla="*/ 65254 w 190872"/>
              <a:gd name="connsiteY0" fmla="*/ 12700 h 371807"/>
              <a:gd name="connsiteX1" fmla="*/ 56790 w 190872"/>
              <a:gd name="connsiteY1" fmla="*/ 15333 h 371807"/>
              <a:gd name="connsiteX2" fmla="*/ 51050 w 190872"/>
              <a:gd name="connsiteY2" fmla="*/ 18066 h 371807"/>
              <a:gd name="connsiteX3" fmla="*/ 48376 w 190872"/>
              <a:gd name="connsiteY3" fmla="*/ 21603 h 371807"/>
              <a:gd name="connsiteX4" fmla="*/ 34853 w 190872"/>
              <a:gd name="connsiteY4" fmla="*/ 137773 h 371807"/>
              <a:gd name="connsiteX5" fmla="*/ 34231 w 190872"/>
              <a:gd name="connsiteY5" fmla="*/ 143122 h 371807"/>
              <a:gd name="connsiteX6" fmla="*/ 33607 w 190872"/>
              <a:gd name="connsiteY6" fmla="*/ 148483 h 371807"/>
              <a:gd name="connsiteX7" fmla="*/ 28717 w 190872"/>
              <a:gd name="connsiteY7" fmla="*/ 190490 h 371807"/>
              <a:gd name="connsiteX8" fmla="*/ 28092 w 190872"/>
              <a:gd name="connsiteY8" fmla="*/ 195851 h 371807"/>
              <a:gd name="connsiteX9" fmla="*/ 26896 w 190872"/>
              <a:gd name="connsiteY9" fmla="*/ 206133 h 371807"/>
              <a:gd name="connsiteX10" fmla="*/ 25024 w 190872"/>
              <a:gd name="connsiteY10" fmla="*/ 222217 h 371807"/>
              <a:gd name="connsiteX11" fmla="*/ 24400 w 190872"/>
              <a:gd name="connsiteY11" fmla="*/ 227578 h 371807"/>
              <a:gd name="connsiteX12" fmla="*/ 23776 w 190872"/>
              <a:gd name="connsiteY12" fmla="*/ 232939 h 371807"/>
              <a:gd name="connsiteX13" fmla="*/ 15195 w 190872"/>
              <a:gd name="connsiteY13" fmla="*/ 306660 h 371807"/>
              <a:gd name="connsiteX14" fmla="*/ 12700 w 190872"/>
              <a:gd name="connsiteY14" fmla="*/ 328093 h 371807"/>
              <a:gd name="connsiteX15" fmla="*/ 19083 w 190872"/>
              <a:gd name="connsiteY15" fmla="*/ 339269 h 371807"/>
              <a:gd name="connsiteX16" fmla="*/ 28306 w 190872"/>
              <a:gd name="connsiteY16" fmla="*/ 347579 h 371807"/>
              <a:gd name="connsiteX17" fmla="*/ 42020 w 190872"/>
              <a:gd name="connsiteY17" fmla="*/ 352346 h 371807"/>
              <a:gd name="connsiteX18" fmla="*/ 100099 w 190872"/>
              <a:gd name="connsiteY18" fmla="*/ 359107 h 371807"/>
              <a:gd name="connsiteX19" fmla="*/ 111290 w 190872"/>
              <a:gd name="connsiteY19" fmla="*/ 352482 h 371807"/>
              <a:gd name="connsiteX20" fmla="*/ 122923 w 190872"/>
              <a:gd name="connsiteY20" fmla="*/ 345909 h 371807"/>
              <a:gd name="connsiteX21" fmla="*/ 124118 w 190872"/>
              <a:gd name="connsiteY21" fmla="*/ 335641 h 371807"/>
              <a:gd name="connsiteX22" fmla="*/ 130104 w 190872"/>
              <a:gd name="connsiteY22" fmla="*/ 330904 h 371807"/>
              <a:gd name="connsiteX23" fmla="*/ 142862 w 190872"/>
              <a:gd name="connsiteY23" fmla="*/ 268089 h 371807"/>
              <a:gd name="connsiteX24" fmla="*/ 143486 w 190872"/>
              <a:gd name="connsiteY24" fmla="*/ 262728 h 371807"/>
              <a:gd name="connsiteX25" fmla="*/ 144112 w 190872"/>
              <a:gd name="connsiteY25" fmla="*/ 257354 h 371807"/>
              <a:gd name="connsiteX26" fmla="*/ 146555 w 190872"/>
              <a:gd name="connsiteY26" fmla="*/ 236363 h 371807"/>
              <a:gd name="connsiteX27" fmla="*/ 147179 w 190872"/>
              <a:gd name="connsiteY27" fmla="*/ 231002 h 371807"/>
              <a:gd name="connsiteX28" fmla="*/ 152693 w 190872"/>
              <a:gd name="connsiteY28" fmla="*/ 183633 h 371807"/>
              <a:gd name="connsiteX29" fmla="*/ 153317 w 190872"/>
              <a:gd name="connsiteY29" fmla="*/ 178272 h 371807"/>
              <a:gd name="connsiteX30" fmla="*/ 159914 w 190872"/>
              <a:gd name="connsiteY30" fmla="*/ 168172 h 371807"/>
              <a:gd name="connsiteX31" fmla="*/ 170938 w 190872"/>
              <a:gd name="connsiteY31" fmla="*/ 73459 h 371807"/>
              <a:gd name="connsiteX32" fmla="*/ 171563 w 190872"/>
              <a:gd name="connsiteY32" fmla="*/ 68085 h 371807"/>
              <a:gd name="connsiteX33" fmla="*/ 178172 w 190872"/>
              <a:gd name="connsiteY33" fmla="*/ 58000 h 371807"/>
              <a:gd name="connsiteX34" fmla="*/ 175255 w 190872"/>
              <a:gd name="connsiteY34" fmla="*/ 36372 h 371807"/>
              <a:gd name="connsiteX35" fmla="*/ 171997 w 190872"/>
              <a:gd name="connsiteY35" fmla="*/ 33282 h 371807"/>
              <a:gd name="connsiteX36" fmla="*/ 168862 w 190872"/>
              <a:gd name="connsiteY36" fmla="*/ 31101 h 371807"/>
              <a:gd name="connsiteX37" fmla="*/ 165157 w 190872"/>
              <a:gd name="connsiteY37" fmla="*/ 29762 h 371807"/>
              <a:gd name="connsiteX38" fmla="*/ 157764 w 190872"/>
              <a:gd name="connsiteY38" fmla="*/ 32968 h 371807"/>
              <a:gd name="connsiteX39" fmla="*/ 152266 w 190872"/>
              <a:gd name="connsiteY39" fmla="*/ 35499 h 371807"/>
              <a:gd name="connsiteX40" fmla="*/ 147877 w 190872"/>
              <a:gd name="connsiteY40" fmla="*/ 38159 h 371807"/>
              <a:gd name="connsiteX41" fmla="*/ 138047 w 190872"/>
              <a:gd name="connsiteY41" fmla="*/ 122615 h 371807"/>
              <a:gd name="connsiteX42" fmla="*/ 132685 w 190872"/>
              <a:gd name="connsiteY42" fmla="*/ 121991 h 371807"/>
              <a:gd name="connsiteX43" fmla="*/ 111123 w 190872"/>
              <a:gd name="connsiteY43" fmla="*/ 264395 h 371807"/>
              <a:gd name="connsiteX44" fmla="*/ 104363 w 190872"/>
              <a:gd name="connsiteY44" fmla="*/ 322473 h 371807"/>
              <a:gd name="connsiteX45" fmla="*/ 99624 w 190872"/>
              <a:gd name="connsiteY45" fmla="*/ 328251 h 371807"/>
              <a:gd name="connsiteX46" fmla="*/ 86862 w 190872"/>
              <a:gd name="connsiteY46" fmla="*/ 336725 h 371807"/>
              <a:gd name="connsiteX47" fmla="*/ 68836 w 190872"/>
              <a:gd name="connsiteY47" fmla="*/ 333962 h 371807"/>
              <a:gd name="connsiteX48" fmla="*/ 55759 w 190872"/>
              <a:gd name="connsiteY48" fmla="*/ 327684 h 371807"/>
              <a:gd name="connsiteX49" fmla="*/ 46284 w 190872"/>
              <a:gd name="connsiteY49" fmla="*/ 315713 h 371807"/>
              <a:gd name="connsiteX50" fmla="*/ 53248 w 190872"/>
              <a:gd name="connsiteY50" fmla="*/ 209200 h 371807"/>
              <a:gd name="connsiteX51" fmla="*/ 53821 w 190872"/>
              <a:gd name="connsiteY51" fmla="*/ 204280 h 371807"/>
              <a:gd name="connsiteX52" fmla="*/ 60431 w 190872"/>
              <a:gd name="connsiteY52" fmla="*/ 194182 h 371807"/>
              <a:gd name="connsiteX53" fmla="*/ 55640 w 190872"/>
              <a:gd name="connsiteY53" fmla="*/ 188650 h 371807"/>
              <a:gd name="connsiteX54" fmla="*/ 56264 w 190872"/>
              <a:gd name="connsiteY54" fmla="*/ 183289 h 371807"/>
              <a:gd name="connsiteX55" fmla="*/ 71036 w 190872"/>
              <a:gd name="connsiteY55" fmla="*/ 56384 h 371807"/>
              <a:gd name="connsiteX56" fmla="*/ 72064 w 190872"/>
              <a:gd name="connsiteY56" fmla="*/ 39754 h 371807"/>
              <a:gd name="connsiteX57" fmla="*/ 71930 w 190872"/>
              <a:gd name="connsiteY57" fmla="*/ 27285 h 371807"/>
              <a:gd name="connsiteX58" fmla="*/ 69991 w 190872"/>
              <a:gd name="connsiteY58" fmla="*/ 18685 h 371807"/>
              <a:gd name="connsiteX59" fmla="*/ 69434 w 190872"/>
              <a:gd name="connsiteY59" fmla="*/ 15667 h 371807"/>
              <a:gd name="connsiteX60" fmla="*/ 67837 w 190872"/>
              <a:gd name="connsiteY60" fmla="*/ 13895 h 371807"/>
              <a:gd name="connsiteX61" fmla="*/ 65254 w 190872"/>
              <a:gd name="connsiteY61" fmla="*/ 12700 h 3718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</a:cxnLst>
            <a:rect l="l" t="t" r="r" b="b"/>
            <a:pathLst>
              <a:path w="190872" h="371807">
                <a:moveTo>
                  <a:pt x="65254" y="12700"/>
                </a:moveTo>
                <a:lnTo>
                  <a:pt x="56790" y="15333"/>
                </a:lnTo>
                <a:cubicBezTo>
                  <a:pt x="54568" y="16289"/>
                  <a:pt x="52659" y="17205"/>
                  <a:pt x="51050" y="18066"/>
                </a:cubicBezTo>
                <a:cubicBezTo>
                  <a:pt x="49427" y="18938"/>
                  <a:pt x="48548" y="20114"/>
                  <a:pt x="48376" y="21603"/>
                </a:cubicBezTo>
                <a:lnTo>
                  <a:pt x="34853" y="137773"/>
                </a:lnTo>
                <a:lnTo>
                  <a:pt x="34231" y="143122"/>
                </a:lnTo>
                <a:lnTo>
                  <a:pt x="33607" y="148483"/>
                </a:lnTo>
                <a:lnTo>
                  <a:pt x="28717" y="190490"/>
                </a:lnTo>
                <a:lnTo>
                  <a:pt x="28092" y="195851"/>
                </a:lnTo>
                <a:lnTo>
                  <a:pt x="26896" y="206133"/>
                </a:lnTo>
                <a:lnTo>
                  <a:pt x="25024" y="222217"/>
                </a:lnTo>
                <a:lnTo>
                  <a:pt x="24400" y="227578"/>
                </a:lnTo>
                <a:lnTo>
                  <a:pt x="23776" y="232939"/>
                </a:lnTo>
                <a:lnTo>
                  <a:pt x="15195" y="306660"/>
                </a:lnTo>
                <a:lnTo>
                  <a:pt x="12700" y="328093"/>
                </a:lnTo>
                <a:cubicBezTo>
                  <a:pt x="14026" y="332185"/>
                  <a:pt x="16162" y="335912"/>
                  <a:pt x="19083" y="339269"/>
                </a:cubicBezTo>
                <a:cubicBezTo>
                  <a:pt x="21459" y="342256"/>
                  <a:pt x="24537" y="345031"/>
                  <a:pt x="28306" y="347579"/>
                </a:cubicBezTo>
                <a:cubicBezTo>
                  <a:pt x="32101" y="350130"/>
                  <a:pt x="36659" y="351722"/>
                  <a:pt x="42020" y="352346"/>
                </a:cubicBezTo>
                <a:lnTo>
                  <a:pt x="100099" y="359107"/>
                </a:lnTo>
                <a:cubicBezTo>
                  <a:pt x="102796" y="356697"/>
                  <a:pt x="106529" y="354498"/>
                  <a:pt x="111290" y="352482"/>
                </a:cubicBezTo>
                <a:cubicBezTo>
                  <a:pt x="116049" y="350479"/>
                  <a:pt x="119923" y="348283"/>
                  <a:pt x="122923" y="345909"/>
                </a:cubicBezTo>
                <a:lnTo>
                  <a:pt x="124118" y="335641"/>
                </a:lnTo>
                <a:lnTo>
                  <a:pt x="130104" y="330904"/>
                </a:lnTo>
                <a:lnTo>
                  <a:pt x="142862" y="268089"/>
                </a:lnTo>
                <a:lnTo>
                  <a:pt x="143486" y="262728"/>
                </a:lnTo>
                <a:lnTo>
                  <a:pt x="144112" y="257354"/>
                </a:lnTo>
                <a:lnTo>
                  <a:pt x="146555" y="236363"/>
                </a:lnTo>
                <a:lnTo>
                  <a:pt x="147179" y="231002"/>
                </a:lnTo>
                <a:lnTo>
                  <a:pt x="152693" y="183633"/>
                </a:lnTo>
                <a:lnTo>
                  <a:pt x="153317" y="178272"/>
                </a:lnTo>
                <a:lnTo>
                  <a:pt x="159914" y="168172"/>
                </a:lnTo>
                <a:lnTo>
                  <a:pt x="170938" y="73459"/>
                </a:lnTo>
                <a:lnTo>
                  <a:pt x="171563" y="68085"/>
                </a:lnTo>
                <a:lnTo>
                  <a:pt x="178172" y="58000"/>
                </a:lnTo>
                <a:lnTo>
                  <a:pt x="175255" y="36372"/>
                </a:lnTo>
                <a:lnTo>
                  <a:pt x="171997" y="33282"/>
                </a:lnTo>
                <a:cubicBezTo>
                  <a:pt x="170869" y="32537"/>
                  <a:pt x="169828" y="31815"/>
                  <a:pt x="168862" y="31101"/>
                </a:cubicBezTo>
                <a:cubicBezTo>
                  <a:pt x="167885" y="30374"/>
                  <a:pt x="166645" y="29936"/>
                  <a:pt x="165157" y="29762"/>
                </a:cubicBezTo>
                <a:cubicBezTo>
                  <a:pt x="162309" y="30940"/>
                  <a:pt x="159832" y="32007"/>
                  <a:pt x="157764" y="32968"/>
                </a:cubicBezTo>
                <a:cubicBezTo>
                  <a:pt x="155695" y="33942"/>
                  <a:pt x="153858" y="34789"/>
                  <a:pt x="152266" y="35499"/>
                </a:cubicBezTo>
                <a:cubicBezTo>
                  <a:pt x="150638" y="36524"/>
                  <a:pt x="149166" y="37414"/>
                  <a:pt x="147877" y="38159"/>
                </a:cubicBezTo>
                <a:lnTo>
                  <a:pt x="138047" y="122615"/>
                </a:lnTo>
                <a:lnTo>
                  <a:pt x="132685" y="121991"/>
                </a:lnTo>
                <a:lnTo>
                  <a:pt x="111123" y="264395"/>
                </a:lnTo>
                <a:lnTo>
                  <a:pt x="104363" y="322473"/>
                </a:lnTo>
                <a:cubicBezTo>
                  <a:pt x="102898" y="324732"/>
                  <a:pt x="101320" y="326645"/>
                  <a:pt x="99624" y="328251"/>
                </a:cubicBezTo>
                <a:cubicBezTo>
                  <a:pt x="96182" y="331788"/>
                  <a:pt x="91940" y="334619"/>
                  <a:pt x="86862" y="336725"/>
                </a:cubicBezTo>
                <a:cubicBezTo>
                  <a:pt x="81185" y="336065"/>
                  <a:pt x="75193" y="335150"/>
                  <a:pt x="68836" y="333962"/>
                </a:cubicBezTo>
                <a:cubicBezTo>
                  <a:pt x="62479" y="332775"/>
                  <a:pt x="58132" y="330683"/>
                  <a:pt x="55759" y="327684"/>
                </a:cubicBezTo>
                <a:lnTo>
                  <a:pt x="46284" y="315713"/>
                </a:lnTo>
                <a:lnTo>
                  <a:pt x="53248" y="209200"/>
                </a:lnTo>
                <a:lnTo>
                  <a:pt x="53821" y="204280"/>
                </a:lnTo>
                <a:lnTo>
                  <a:pt x="60431" y="194182"/>
                </a:lnTo>
                <a:lnTo>
                  <a:pt x="55640" y="188650"/>
                </a:lnTo>
                <a:lnTo>
                  <a:pt x="56264" y="183289"/>
                </a:lnTo>
                <a:lnTo>
                  <a:pt x="71036" y="56384"/>
                </a:lnTo>
                <a:cubicBezTo>
                  <a:pt x="71425" y="50407"/>
                  <a:pt x="71777" y="44861"/>
                  <a:pt x="72064" y="39754"/>
                </a:cubicBezTo>
                <a:cubicBezTo>
                  <a:pt x="71943" y="35521"/>
                  <a:pt x="71904" y="31348"/>
                  <a:pt x="71930" y="27285"/>
                </a:cubicBezTo>
                <a:cubicBezTo>
                  <a:pt x="71956" y="23223"/>
                  <a:pt x="71306" y="20347"/>
                  <a:pt x="69991" y="18685"/>
                </a:cubicBezTo>
                <a:cubicBezTo>
                  <a:pt x="70163" y="17196"/>
                  <a:pt x="69974" y="16190"/>
                  <a:pt x="69434" y="15667"/>
                </a:cubicBezTo>
                <a:cubicBezTo>
                  <a:pt x="68892" y="15156"/>
                  <a:pt x="68360" y="14570"/>
                  <a:pt x="67837" y="13895"/>
                </a:cubicBezTo>
                <a:lnTo>
                  <a:pt x="65254" y="1270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7685193" y="3098071"/>
            <a:ext cx="164952" cy="362761"/>
          </a:xfrm>
          <a:custGeom>
            <a:avLst/>
            <a:gdLst>
              <a:gd name="connsiteX0" fmla="*/ 63321 w 164952"/>
              <a:gd name="connsiteY0" fmla="*/ 52939 h 362761"/>
              <a:gd name="connsiteX1" fmla="*/ 73947 w 164952"/>
              <a:gd name="connsiteY1" fmla="*/ 41505 h 362761"/>
              <a:gd name="connsiteX2" fmla="*/ 91947 w 164952"/>
              <a:gd name="connsiteY2" fmla="*/ 40430 h 362761"/>
              <a:gd name="connsiteX3" fmla="*/ 117778 w 164952"/>
              <a:gd name="connsiteY3" fmla="*/ 55877 h 362761"/>
              <a:gd name="connsiteX4" fmla="*/ 124837 w 164952"/>
              <a:gd name="connsiteY4" fmla="*/ 69165 h 362761"/>
              <a:gd name="connsiteX5" fmla="*/ 117088 w 164952"/>
              <a:gd name="connsiteY5" fmla="*/ 135733 h 362761"/>
              <a:gd name="connsiteX6" fmla="*/ 120788 w 164952"/>
              <a:gd name="connsiteY6" fmla="*/ 138874 h 362761"/>
              <a:gd name="connsiteX7" fmla="*/ 125271 w 164952"/>
              <a:gd name="connsiteY7" fmla="*/ 141225 h 362761"/>
              <a:gd name="connsiteX8" fmla="*/ 131211 w 164952"/>
              <a:gd name="connsiteY8" fmla="*/ 142811 h 362761"/>
              <a:gd name="connsiteX9" fmla="*/ 138012 w 164952"/>
              <a:gd name="connsiteY9" fmla="*/ 142708 h 362761"/>
              <a:gd name="connsiteX10" fmla="*/ 143142 w 164952"/>
              <a:gd name="connsiteY10" fmla="*/ 141476 h 362761"/>
              <a:gd name="connsiteX11" fmla="*/ 147023 w 164952"/>
              <a:gd name="connsiteY11" fmla="*/ 139218 h 362761"/>
              <a:gd name="connsiteX12" fmla="*/ 150586 w 164952"/>
              <a:gd name="connsiteY12" fmla="*/ 104766 h 362761"/>
              <a:gd name="connsiteX13" fmla="*/ 152252 w 164952"/>
              <a:gd name="connsiteY13" fmla="*/ 78698 h 362761"/>
              <a:gd name="connsiteX14" fmla="*/ 151450 w 164952"/>
              <a:gd name="connsiteY14" fmla="*/ 62302 h 362761"/>
              <a:gd name="connsiteX15" fmla="*/ 143300 w 164952"/>
              <a:gd name="connsiteY15" fmla="*/ 50486 h 362761"/>
              <a:gd name="connsiteX16" fmla="*/ 127225 w 164952"/>
              <a:gd name="connsiteY16" fmla="*/ 35024 h 362761"/>
              <a:gd name="connsiteX17" fmla="*/ 105127 w 164952"/>
              <a:gd name="connsiteY17" fmla="*/ 20676 h 362761"/>
              <a:gd name="connsiteX18" fmla="*/ 79333 w 164952"/>
              <a:gd name="connsiteY18" fmla="*/ 12700 h 362761"/>
              <a:gd name="connsiteX19" fmla="*/ 58706 w 164952"/>
              <a:gd name="connsiteY19" fmla="*/ 18660 h 362761"/>
              <a:gd name="connsiteX20" fmla="*/ 42319 w 164952"/>
              <a:gd name="connsiteY20" fmla="*/ 31035 h 362761"/>
              <a:gd name="connsiteX21" fmla="*/ 30076 w 164952"/>
              <a:gd name="connsiteY21" fmla="*/ 46806 h 362761"/>
              <a:gd name="connsiteX22" fmla="*/ 22348 w 164952"/>
              <a:gd name="connsiteY22" fmla="*/ 62669 h 362761"/>
              <a:gd name="connsiteX23" fmla="*/ 23532 w 164952"/>
              <a:gd name="connsiteY23" fmla="*/ 81602 h 362761"/>
              <a:gd name="connsiteX24" fmla="*/ 28475 w 164952"/>
              <a:gd name="connsiteY24" fmla="*/ 109116 h 362761"/>
              <a:gd name="connsiteX25" fmla="*/ 35310 w 164952"/>
              <a:gd name="connsiteY25" fmla="*/ 135957 h 362761"/>
              <a:gd name="connsiteX26" fmla="*/ 42194 w 164952"/>
              <a:gd name="connsiteY26" fmla="*/ 152830 h 362761"/>
              <a:gd name="connsiteX27" fmla="*/ 54725 w 164952"/>
              <a:gd name="connsiteY27" fmla="*/ 167649 h 362761"/>
              <a:gd name="connsiteX28" fmla="*/ 72829 w 164952"/>
              <a:gd name="connsiteY28" fmla="*/ 191045 h 362761"/>
              <a:gd name="connsiteX29" fmla="*/ 88709 w 164952"/>
              <a:gd name="connsiteY29" fmla="*/ 216202 h 362761"/>
              <a:gd name="connsiteX30" fmla="*/ 94495 w 164952"/>
              <a:gd name="connsiteY30" fmla="*/ 236361 h 362761"/>
              <a:gd name="connsiteX31" fmla="*/ 94940 w 164952"/>
              <a:gd name="connsiteY31" fmla="*/ 254057 h 362761"/>
              <a:gd name="connsiteX32" fmla="*/ 97610 w 164952"/>
              <a:gd name="connsiteY32" fmla="*/ 273853 h 362761"/>
              <a:gd name="connsiteX33" fmla="*/ 99405 w 164952"/>
              <a:gd name="connsiteY33" fmla="*/ 291489 h 362761"/>
              <a:gd name="connsiteX34" fmla="*/ 97638 w 164952"/>
              <a:gd name="connsiteY34" fmla="*/ 302829 h 362761"/>
              <a:gd name="connsiteX35" fmla="*/ 83808 w 164952"/>
              <a:gd name="connsiteY35" fmla="*/ 320475 h 362761"/>
              <a:gd name="connsiteX36" fmla="*/ 63790 w 164952"/>
              <a:gd name="connsiteY36" fmla="*/ 325164 h 362761"/>
              <a:gd name="connsiteX37" fmla="*/ 45591 w 164952"/>
              <a:gd name="connsiteY37" fmla="*/ 321908 h 362761"/>
              <a:gd name="connsiteX38" fmla="*/ 39906 w 164952"/>
              <a:gd name="connsiteY38" fmla="*/ 312424 h 362761"/>
              <a:gd name="connsiteX39" fmla="*/ 38481 w 164952"/>
              <a:gd name="connsiteY39" fmla="*/ 301377 h 362761"/>
              <a:gd name="connsiteX40" fmla="*/ 40482 w 164952"/>
              <a:gd name="connsiteY40" fmla="*/ 288032 h 362761"/>
              <a:gd name="connsiteX41" fmla="*/ 44640 w 164952"/>
              <a:gd name="connsiteY41" fmla="*/ 271753 h 362761"/>
              <a:gd name="connsiteX42" fmla="*/ 37462 w 164952"/>
              <a:gd name="connsiteY42" fmla="*/ 263451 h 362761"/>
              <a:gd name="connsiteX43" fmla="*/ 29816 w 164952"/>
              <a:gd name="connsiteY43" fmla="*/ 259173 h 362761"/>
              <a:gd name="connsiteX44" fmla="*/ 25331 w 164952"/>
              <a:gd name="connsiteY44" fmla="*/ 256835 h 362761"/>
              <a:gd name="connsiteX45" fmla="*/ 20430 w 164952"/>
              <a:gd name="connsiteY45" fmla="*/ 258080 h 362761"/>
              <a:gd name="connsiteX46" fmla="*/ 16262 w 164952"/>
              <a:gd name="connsiteY46" fmla="*/ 266648 h 362761"/>
              <a:gd name="connsiteX47" fmla="*/ 13650 w 164952"/>
              <a:gd name="connsiteY47" fmla="*/ 281290 h 362761"/>
              <a:gd name="connsiteX48" fmla="*/ 12700 w 164952"/>
              <a:gd name="connsiteY48" fmla="*/ 297251 h 362761"/>
              <a:gd name="connsiteX49" fmla="*/ 14449 w 164952"/>
              <a:gd name="connsiteY49" fmla="*/ 309460 h 362761"/>
              <a:gd name="connsiteX50" fmla="*/ 14668 w 164952"/>
              <a:gd name="connsiteY50" fmla="*/ 319228 h 362761"/>
              <a:gd name="connsiteX51" fmla="*/ 19320 w 164952"/>
              <a:gd name="connsiteY51" fmla="*/ 331763 h 362761"/>
              <a:gd name="connsiteX52" fmla="*/ 32027 w 164952"/>
              <a:gd name="connsiteY52" fmla="*/ 343203 h 362761"/>
              <a:gd name="connsiteX53" fmla="*/ 55905 w 164952"/>
              <a:gd name="connsiteY53" fmla="*/ 350061 h 362761"/>
              <a:gd name="connsiteX54" fmla="*/ 104017 w 164952"/>
              <a:gd name="connsiteY54" fmla="*/ 341392 h 362761"/>
              <a:gd name="connsiteX55" fmla="*/ 125700 w 164952"/>
              <a:gd name="connsiteY55" fmla="*/ 322410 h 362761"/>
              <a:gd name="connsiteX56" fmla="*/ 129443 w 164952"/>
              <a:gd name="connsiteY56" fmla="*/ 297939 h 362761"/>
              <a:gd name="connsiteX57" fmla="*/ 129655 w 164952"/>
              <a:gd name="connsiteY57" fmla="*/ 272827 h 362761"/>
              <a:gd name="connsiteX58" fmla="*/ 124766 w 164952"/>
              <a:gd name="connsiteY58" fmla="*/ 244858 h 362761"/>
              <a:gd name="connsiteX59" fmla="*/ 114549 w 164952"/>
              <a:gd name="connsiteY59" fmla="*/ 214006 h 362761"/>
              <a:gd name="connsiteX60" fmla="*/ 100786 w 164952"/>
              <a:gd name="connsiteY60" fmla="*/ 186372 h 362761"/>
              <a:gd name="connsiteX61" fmla="*/ 86335 w 164952"/>
              <a:gd name="connsiteY61" fmla="*/ 164540 h 362761"/>
              <a:gd name="connsiteX62" fmla="*/ 74077 w 164952"/>
              <a:gd name="connsiteY62" fmla="*/ 151107 h 362761"/>
              <a:gd name="connsiteX63" fmla="*/ 71559 w 164952"/>
              <a:gd name="connsiteY63" fmla="*/ 149459 h 362761"/>
              <a:gd name="connsiteX64" fmla="*/ 70119 w 164952"/>
              <a:gd name="connsiteY64" fmla="*/ 146338 h 362761"/>
              <a:gd name="connsiteX65" fmla="*/ 69873 w 164952"/>
              <a:gd name="connsiteY65" fmla="*/ 140658 h 362761"/>
              <a:gd name="connsiteX66" fmla="*/ 65272 w 164952"/>
              <a:gd name="connsiteY66" fmla="*/ 131517 h 362761"/>
              <a:gd name="connsiteX67" fmla="*/ 59635 w 164952"/>
              <a:gd name="connsiteY67" fmla="*/ 115684 h 362761"/>
              <a:gd name="connsiteX68" fmla="*/ 53900 w 164952"/>
              <a:gd name="connsiteY68" fmla="*/ 98945 h 362761"/>
              <a:gd name="connsiteX69" fmla="*/ 49891 w 164952"/>
              <a:gd name="connsiteY69" fmla="*/ 86703 h 362761"/>
              <a:gd name="connsiteX70" fmla="*/ 51501 w 164952"/>
              <a:gd name="connsiteY70" fmla="*/ 80561 h 362761"/>
              <a:gd name="connsiteX71" fmla="*/ 53865 w 164952"/>
              <a:gd name="connsiteY71" fmla="*/ 75850 h 362761"/>
              <a:gd name="connsiteX72" fmla="*/ 57020 w 164952"/>
              <a:gd name="connsiteY72" fmla="*/ 72139 h 362761"/>
              <a:gd name="connsiteX73" fmla="*/ 63321 w 164952"/>
              <a:gd name="connsiteY73" fmla="*/ 52939 h 3627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</a:cxnLst>
            <a:rect l="l" t="t" r="r" b="b"/>
            <a:pathLst>
              <a:path w="164952" h="362761">
                <a:moveTo>
                  <a:pt x="63321" y="52939"/>
                </a:moveTo>
                <a:cubicBezTo>
                  <a:pt x="65956" y="48426"/>
                  <a:pt x="69494" y="44605"/>
                  <a:pt x="73947" y="41505"/>
                </a:cubicBezTo>
                <a:cubicBezTo>
                  <a:pt x="78374" y="38402"/>
                  <a:pt x="84374" y="38039"/>
                  <a:pt x="91947" y="40430"/>
                </a:cubicBezTo>
                <a:cubicBezTo>
                  <a:pt x="104183" y="44270"/>
                  <a:pt x="112790" y="49415"/>
                  <a:pt x="117778" y="55877"/>
                </a:cubicBezTo>
                <a:cubicBezTo>
                  <a:pt x="122753" y="62350"/>
                  <a:pt x="125113" y="66793"/>
                  <a:pt x="124837" y="69165"/>
                </a:cubicBezTo>
                <a:lnTo>
                  <a:pt x="117088" y="135733"/>
                </a:lnTo>
                <a:cubicBezTo>
                  <a:pt x="118170" y="136767"/>
                  <a:pt x="119402" y="137818"/>
                  <a:pt x="120788" y="138874"/>
                </a:cubicBezTo>
                <a:cubicBezTo>
                  <a:pt x="122219" y="139655"/>
                  <a:pt x="123714" y="140430"/>
                  <a:pt x="125271" y="141225"/>
                </a:cubicBezTo>
                <a:cubicBezTo>
                  <a:pt x="126842" y="142008"/>
                  <a:pt x="128814" y="142532"/>
                  <a:pt x="131211" y="142811"/>
                </a:cubicBezTo>
                <a:cubicBezTo>
                  <a:pt x="133885" y="143122"/>
                  <a:pt x="136164" y="143093"/>
                  <a:pt x="138012" y="142708"/>
                </a:cubicBezTo>
                <a:cubicBezTo>
                  <a:pt x="139874" y="142311"/>
                  <a:pt x="141570" y="141907"/>
                  <a:pt x="143142" y="141476"/>
                </a:cubicBezTo>
                <a:cubicBezTo>
                  <a:pt x="144430" y="140731"/>
                  <a:pt x="145720" y="139974"/>
                  <a:pt x="147023" y="139218"/>
                </a:cubicBezTo>
                <a:cubicBezTo>
                  <a:pt x="148480" y="126704"/>
                  <a:pt x="149649" y="115230"/>
                  <a:pt x="150586" y="104766"/>
                </a:cubicBezTo>
                <a:cubicBezTo>
                  <a:pt x="151310" y="95798"/>
                  <a:pt x="151875" y="87105"/>
                  <a:pt x="152252" y="78698"/>
                </a:cubicBezTo>
                <a:cubicBezTo>
                  <a:pt x="152630" y="70290"/>
                  <a:pt x="152345" y="64823"/>
                  <a:pt x="151450" y="62302"/>
                </a:cubicBezTo>
                <a:cubicBezTo>
                  <a:pt x="150262" y="59441"/>
                  <a:pt x="147549" y="55507"/>
                  <a:pt x="143300" y="50486"/>
                </a:cubicBezTo>
                <a:cubicBezTo>
                  <a:pt x="139051" y="45465"/>
                  <a:pt x="133707" y="40304"/>
                  <a:pt x="127225" y="35024"/>
                </a:cubicBezTo>
                <a:cubicBezTo>
                  <a:pt x="120732" y="29741"/>
                  <a:pt x="113373" y="24960"/>
                  <a:pt x="105127" y="20676"/>
                </a:cubicBezTo>
                <a:cubicBezTo>
                  <a:pt x="96853" y="16401"/>
                  <a:pt x="88265" y="13739"/>
                  <a:pt x="79333" y="12700"/>
                </a:cubicBezTo>
                <a:cubicBezTo>
                  <a:pt x="71704" y="13320"/>
                  <a:pt x="64824" y="15307"/>
                  <a:pt x="58706" y="18660"/>
                </a:cubicBezTo>
                <a:cubicBezTo>
                  <a:pt x="52585" y="22039"/>
                  <a:pt x="47119" y="26159"/>
                  <a:pt x="42319" y="31035"/>
                </a:cubicBezTo>
                <a:cubicBezTo>
                  <a:pt x="37521" y="35897"/>
                  <a:pt x="33454" y="41177"/>
                  <a:pt x="30076" y="46806"/>
                </a:cubicBezTo>
                <a:cubicBezTo>
                  <a:pt x="26707" y="52462"/>
                  <a:pt x="24124" y="57736"/>
                  <a:pt x="22348" y="62669"/>
                </a:cubicBezTo>
                <a:cubicBezTo>
                  <a:pt x="21897" y="66542"/>
                  <a:pt x="22288" y="72852"/>
                  <a:pt x="23532" y="81602"/>
                </a:cubicBezTo>
                <a:cubicBezTo>
                  <a:pt x="24779" y="90339"/>
                  <a:pt x="26433" y="99520"/>
                  <a:pt x="28475" y="109116"/>
                </a:cubicBezTo>
                <a:cubicBezTo>
                  <a:pt x="30528" y="118715"/>
                  <a:pt x="32811" y="127662"/>
                  <a:pt x="35310" y="135957"/>
                </a:cubicBezTo>
                <a:cubicBezTo>
                  <a:pt x="37822" y="144253"/>
                  <a:pt x="40108" y="149876"/>
                  <a:pt x="42194" y="152830"/>
                </a:cubicBezTo>
                <a:cubicBezTo>
                  <a:pt x="44591" y="155525"/>
                  <a:pt x="48772" y="160461"/>
                  <a:pt x="54725" y="167649"/>
                </a:cubicBezTo>
                <a:cubicBezTo>
                  <a:pt x="60677" y="174838"/>
                  <a:pt x="66714" y="182624"/>
                  <a:pt x="72829" y="191045"/>
                </a:cubicBezTo>
                <a:cubicBezTo>
                  <a:pt x="78948" y="199442"/>
                  <a:pt x="84235" y="207844"/>
                  <a:pt x="88709" y="216202"/>
                </a:cubicBezTo>
                <a:cubicBezTo>
                  <a:pt x="93155" y="224583"/>
                  <a:pt x="95084" y="231290"/>
                  <a:pt x="94495" y="236361"/>
                </a:cubicBezTo>
                <a:cubicBezTo>
                  <a:pt x="93905" y="241420"/>
                  <a:pt x="94061" y="247332"/>
                  <a:pt x="94940" y="254057"/>
                </a:cubicBezTo>
                <a:cubicBezTo>
                  <a:pt x="95803" y="260819"/>
                  <a:pt x="96698" y="267406"/>
                  <a:pt x="97610" y="273853"/>
                </a:cubicBezTo>
                <a:cubicBezTo>
                  <a:pt x="98509" y="280300"/>
                  <a:pt x="99128" y="286189"/>
                  <a:pt x="99405" y="291489"/>
                </a:cubicBezTo>
                <a:cubicBezTo>
                  <a:pt x="99693" y="296816"/>
                  <a:pt x="99100" y="300595"/>
                  <a:pt x="97638" y="302829"/>
                </a:cubicBezTo>
                <a:cubicBezTo>
                  <a:pt x="94014" y="310565"/>
                  <a:pt x="89404" y="316446"/>
                  <a:pt x="83808" y="320475"/>
                </a:cubicBezTo>
                <a:cubicBezTo>
                  <a:pt x="78199" y="324501"/>
                  <a:pt x="71535" y="326066"/>
                  <a:pt x="63790" y="325164"/>
                </a:cubicBezTo>
                <a:cubicBezTo>
                  <a:pt x="56032" y="324261"/>
                  <a:pt x="49981" y="323186"/>
                  <a:pt x="45591" y="321908"/>
                </a:cubicBezTo>
                <a:cubicBezTo>
                  <a:pt x="41223" y="320658"/>
                  <a:pt x="39317" y="317482"/>
                  <a:pt x="39906" y="312424"/>
                </a:cubicBezTo>
                <a:cubicBezTo>
                  <a:pt x="38730" y="309564"/>
                  <a:pt x="38250" y="305889"/>
                  <a:pt x="38481" y="301377"/>
                </a:cubicBezTo>
                <a:cubicBezTo>
                  <a:pt x="38696" y="296889"/>
                  <a:pt x="39369" y="292428"/>
                  <a:pt x="40482" y="288032"/>
                </a:cubicBezTo>
                <a:cubicBezTo>
                  <a:pt x="41409" y="282705"/>
                  <a:pt x="42795" y="277279"/>
                  <a:pt x="44640" y="271753"/>
                </a:cubicBezTo>
                <a:cubicBezTo>
                  <a:pt x="42277" y="268768"/>
                  <a:pt x="39876" y="265995"/>
                  <a:pt x="37462" y="263451"/>
                </a:cubicBezTo>
                <a:cubicBezTo>
                  <a:pt x="35048" y="260907"/>
                  <a:pt x="32490" y="259484"/>
                  <a:pt x="29816" y="259173"/>
                </a:cubicBezTo>
                <a:cubicBezTo>
                  <a:pt x="27419" y="258894"/>
                  <a:pt x="25923" y="258119"/>
                  <a:pt x="25331" y="256835"/>
                </a:cubicBezTo>
                <a:cubicBezTo>
                  <a:pt x="24712" y="255561"/>
                  <a:pt x="23079" y="255972"/>
                  <a:pt x="20430" y="258080"/>
                </a:cubicBezTo>
                <a:cubicBezTo>
                  <a:pt x="18768" y="259396"/>
                  <a:pt x="17374" y="262251"/>
                  <a:pt x="16262" y="266648"/>
                </a:cubicBezTo>
                <a:cubicBezTo>
                  <a:pt x="15137" y="271043"/>
                  <a:pt x="14274" y="275929"/>
                  <a:pt x="13650" y="281290"/>
                </a:cubicBezTo>
                <a:cubicBezTo>
                  <a:pt x="13027" y="286639"/>
                  <a:pt x="12700" y="291970"/>
                  <a:pt x="12700" y="297251"/>
                </a:cubicBezTo>
                <a:cubicBezTo>
                  <a:pt x="12686" y="302530"/>
                  <a:pt x="13273" y="306600"/>
                  <a:pt x="14449" y="309460"/>
                </a:cubicBezTo>
                <a:cubicBezTo>
                  <a:pt x="14172" y="311845"/>
                  <a:pt x="14241" y="315088"/>
                  <a:pt x="14668" y="319228"/>
                </a:cubicBezTo>
                <a:cubicBezTo>
                  <a:pt x="15084" y="323343"/>
                  <a:pt x="16655" y="327528"/>
                  <a:pt x="19320" y="331763"/>
                </a:cubicBezTo>
                <a:cubicBezTo>
                  <a:pt x="21997" y="336000"/>
                  <a:pt x="26234" y="339805"/>
                  <a:pt x="32027" y="343203"/>
                </a:cubicBezTo>
                <a:cubicBezTo>
                  <a:pt x="37821" y="346588"/>
                  <a:pt x="45776" y="348881"/>
                  <a:pt x="55905" y="350061"/>
                </a:cubicBezTo>
                <a:cubicBezTo>
                  <a:pt x="76780" y="349767"/>
                  <a:pt x="92803" y="346889"/>
                  <a:pt x="104017" y="341392"/>
                </a:cubicBezTo>
                <a:cubicBezTo>
                  <a:pt x="115216" y="335907"/>
                  <a:pt x="122447" y="329588"/>
                  <a:pt x="125700" y="322410"/>
                </a:cubicBezTo>
                <a:cubicBezTo>
                  <a:pt x="127484" y="314767"/>
                  <a:pt x="128740" y="306616"/>
                  <a:pt x="129443" y="297939"/>
                </a:cubicBezTo>
                <a:cubicBezTo>
                  <a:pt x="130019" y="290463"/>
                  <a:pt x="130087" y="282083"/>
                  <a:pt x="129655" y="272827"/>
                </a:cubicBezTo>
                <a:cubicBezTo>
                  <a:pt x="129211" y="263570"/>
                  <a:pt x="127587" y="254239"/>
                  <a:pt x="124766" y="244858"/>
                </a:cubicBezTo>
                <a:cubicBezTo>
                  <a:pt x="122376" y="234313"/>
                  <a:pt x="118957" y="224032"/>
                  <a:pt x="114549" y="214006"/>
                </a:cubicBezTo>
                <a:cubicBezTo>
                  <a:pt x="110114" y="203990"/>
                  <a:pt x="105536" y="194776"/>
                  <a:pt x="100786" y="186372"/>
                </a:cubicBezTo>
                <a:cubicBezTo>
                  <a:pt x="96011" y="177966"/>
                  <a:pt x="91206" y="170694"/>
                  <a:pt x="86335" y="164540"/>
                </a:cubicBezTo>
                <a:cubicBezTo>
                  <a:pt x="81464" y="158386"/>
                  <a:pt x="77393" y="153922"/>
                  <a:pt x="74077" y="151107"/>
                </a:cubicBezTo>
                <a:cubicBezTo>
                  <a:pt x="73194" y="151004"/>
                  <a:pt x="72350" y="150459"/>
                  <a:pt x="71559" y="149459"/>
                </a:cubicBezTo>
                <a:cubicBezTo>
                  <a:pt x="71035" y="148797"/>
                  <a:pt x="70555" y="147756"/>
                  <a:pt x="70119" y="146338"/>
                </a:cubicBezTo>
                <a:cubicBezTo>
                  <a:pt x="69668" y="144943"/>
                  <a:pt x="69595" y="143042"/>
                  <a:pt x="69873" y="140658"/>
                </a:cubicBezTo>
                <a:cubicBezTo>
                  <a:pt x="68509" y="139297"/>
                  <a:pt x="66985" y="136243"/>
                  <a:pt x="65272" y="131517"/>
                </a:cubicBezTo>
                <a:cubicBezTo>
                  <a:pt x="63548" y="126778"/>
                  <a:pt x="61679" y="121523"/>
                  <a:pt x="59635" y="115684"/>
                </a:cubicBezTo>
                <a:cubicBezTo>
                  <a:pt x="57601" y="109873"/>
                  <a:pt x="55681" y="104292"/>
                  <a:pt x="53900" y="98945"/>
                </a:cubicBezTo>
                <a:cubicBezTo>
                  <a:pt x="52092" y="93608"/>
                  <a:pt x="50764" y="89528"/>
                  <a:pt x="49891" y="86703"/>
                </a:cubicBezTo>
                <a:cubicBezTo>
                  <a:pt x="50169" y="84319"/>
                  <a:pt x="50689" y="82269"/>
                  <a:pt x="51501" y="80561"/>
                </a:cubicBezTo>
                <a:cubicBezTo>
                  <a:pt x="52303" y="78839"/>
                  <a:pt x="53086" y="77268"/>
                  <a:pt x="53865" y="75850"/>
                </a:cubicBezTo>
                <a:cubicBezTo>
                  <a:pt x="54934" y="74466"/>
                  <a:pt x="55974" y="73219"/>
                  <a:pt x="57020" y="72139"/>
                </a:cubicBezTo>
                <a:cubicBezTo>
                  <a:pt x="58212" y="64427"/>
                  <a:pt x="60311" y="58035"/>
                  <a:pt x="63321" y="52939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7848147" y="3097019"/>
            <a:ext cx="86248" cy="319410"/>
          </a:xfrm>
          <a:custGeom>
            <a:avLst/>
            <a:gdLst>
              <a:gd name="connsiteX0" fmla="*/ 45933 w 86248"/>
              <a:gd name="connsiteY0" fmla="*/ 29282 h 319410"/>
              <a:gd name="connsiteX1" fmla="*/ 41096 w 86248"/>
              <a:gd name="connsiteY1" fmla="*/ 70835 h 319410"/>
              <a:gd name="connsiteX2" fmla="*/ 36175 w 86248"/>
              <a:gd name="connsiteY2" fmla="*/ 89722 h 319410"/>
              <a:gd name="connsiteX3" fmla="*/ 32731 w 86248"/>
              <a:gd name="connsiteY3" fmla="*/ 103820 h 319410"/>
              <a:gd name="connsiteX4" fmla="*/ 30795 w 86248"/>
              <a:gd name="connsiteY4" fmla="*/ 112647 h 319410"/>
              <a:gd name="connsiteX5" fmla="*/ 15608 w 86248"/>
              <a:gd name="connsiteY5" fmla="*/ 243123 h 319410"/>
              <a:gd name="connsiteX6" fmla="*/ 13191 w 86248"/>
              <a:gd name="connsiteY6" fmla="*/ 267735 h 319410"/>
              <a:gd name="connsiteX7" fmla="*/ 12700 w 86248"/>
              <a:gd name="connsiteY7" fmla="*/ 285578 h 319410"/>
              <a:gd name="connsiteX8" fmla="*/ 14833 w 86248"/>
              <a:gd name="connsiteY8" fmla="*/ 296464 h 319410"/>
              <a:gd name="connsiteX9" fmla="*/ 20090 w 86248"/>
              <a:gd name="connsiteY9" fmla="*/ 301832 h 319410"/>
              <a:gd name="connsiteX10" fmla="*/ 29839 w 86248"/>
              <a:gd name="connsiteY10" fmla="*/ 303645 h 319410"/>
              <a:gd name="connsiteX11" fmla="*/ 36731 w 86248"/>
              <a:gd name="connsiteY11" fmla="*/ 306710 h 319410"/>
              <a:gd name="connsiteX12" fmla="*/ 40574 w 86248"/>
              <a:gd name="connsiteY12" fmla="*/ 304894 h 319410"/>
              <a:gd name="connsiteX13" fmla="*/ 44212 w 86248"/>
              <a:gd name="connsiteY13" fmla="*/ 293082 h 319410"/>
              <a:gd name="connsiteX14" fmla="*/ 46558 w 86248"/>
              <a:gd name="connsiteY14" fmla="*/ 270954 h 319410"/>
              <a:gd name="connsiteX15" fmla="*/ 47769 w 86248"/>
              <a:gd name="connsiteY15" fmla="*/ 248899 h 319410"/>
              <a:gd name="connsiteX16" fmla="*/ 48479 w 86248"/>
              <a:gd name="connsiteY16" fmla="*/ 236989 h 319410"/>
              <a:gd name="connsiteX17" fmla="*/ 49274 w 86248"/>
              <a:gd name="connsiteY17" fmla="*/ 222352 h 319410"/>
              <a:gd name="connsiteX18" fmla="*/ 50031 w 86248"/>
              <a:gd name="connsiteY18" fmla="*/ 200257 h 319410"/>
              <a:gd name="connsiteX19" fmla="*/ 50658 w 86248"/>
              <a:gd name="connsiteY19" fmla="*/ 179272 h 319410"/>
              <a:gd name="connsiteX20" fmla="*/ 51114 w 86248"/>
              <a:gd name="connsiteY20" fmla="*/ 167549 h 319410"/>
              <a:gd name="connsiteX21" fmla="*/ 52238 w 86248"/>
              <a:gd name="connsiteY21" fmla="*/ 159983 h 319410"/>
              <a:gd name="connsiteX22" fmla="*/ 54897 w 86248"/>
              <a:gd name="connsiteY22" fmla="*/ 142853 h 319410"/>
              <a:gd name="connsiteX23" fmla="*/ 58549 w 86248"/>
              <a:gd name="connsiteY23" fmla="*/ 119279 h 319410"/>
              <a:gd name="connsiteX24" fmla="*/ 62540 w 86248"/>
              <a:gd name="connsiteY24" fmla="*/ 92791 h 319410"/>
              <a:gd name="connsiteX25" fmla="*/ 73548 w 86248"/>
              <a:gd name="connsiteY25" fmla="*/ 21616 h 319410"/>
              <a:gd name="connsiteX26" fmla="*/ 67550 w 86248"/>
              <a:gd name="connsiteY26" fmla="*/ 18667 h 319410"/>
              <a:gd name="connsiteX27" fmla="*/ 62624 w 86248"/>
              <a:gd name="connsiteY27" fmla="*/ 16278 h 319410"/>
              <a:gd name="connsiteX28" fmla="*/ 58022 w 86248"/>
              <a:gd name="connsiteY28" fmla="*/ 14835 h 319410"/>
              <a:gd name="connsiteX29" fmla="*/ 53298 w 86248"/>
              <a:gd name="connsiteY29" fmla="*/ 12700 h 319410"/>
              <a:gd name="connsiteX30" fmla="*/ 48143 w 86248"/>
              <a:gd name="connsiteY30" fmla="*/ 14145 h 319410"/>
              <a:gd name="connsiteX31" fmla="*/ 41822 w 86248"/>
              <a:gd name="connsiteY31" fmla="*/ 17923 h 319410"/>
              <a:gd name="connsiteX32" fmla="*/ 45933 w 86248"/>
              <a:gd name="connsiteY32" fmla="*/ 29282 h 3194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86248" h="319410">
                <a:moveTo>
                  <a:pt x="45933" y="29282"/>
                </a:moveTo>
                <a:lnTo>
                  <a:pt x="41096" y="70835"/>
                </a:lnTo>
                <a:cubicBezTo>
                  <a:pt x="39370" y="77871"/>
                  <a:pt x="37728" y="84175"/>
                  <a:pt x="36175" y="89722"/>
                </a:cubicBezTo>
                <a:cubicBezTo>
                  <a:pt x="34977" y="94736"/>
                  <a:pt x="33831" y="99422"/>
                  <a:pt x="32731" y="103820"/>
                </a:cubicBezTo>
                <a:cubicBezTo>
                  <a:pt x="31604" y="108228"/>
                  <a:pt x="30967" y="111172"/>
                  <a:pt x="30795" y="112647"/>
                </a:cubicBezTo>
                <a:lnTo>
                  <a:pt x="15608" y="243123"/>
                </a:lnTo>
                <a:cubicBezTo>
                  <a:pt x="14266" y="252019"/>
                  <a:pt x="13465" y="260223"/>
                  <a:pt x="13191" y="267735"/>
                </a:cubicBezTo>
                <a:cubicBezTo>
                  <a:pt x="12765" y="274027"/>
                  <a:pt x="12596" y="279979"/>
                  <a:pt x="12700" y="285578"/>
                </a:cubicBezTo>
                <a:cubicBezTo>
                  <a:pt x="12802" y="291177"/>
                  <a:pt x="13505" y="294801"/>
                  <a:pt x="14833" y="296464"/>
                </a:cubicBezTo>
                <a:cubicBezTo>
                  <a:pt x="14520" y="299151"/>
                  <a:pt x="16268" y="300940"/>
                  <a:pt x="20090" y="301832"/>
                </a:cubicBezTo>
                <a:cubicBezTo>
                  <a:pt x="23911" y="302725"/>
                  <a:pt x="27165" y="303334"/>
                  <a:pt x="29839" y="303645"/>
                </a:cubicBezTo>
                <a:cubicBezTo>
                  <a:pt x="31946" y="306307"/>
                  <a:pt x="34243" y="307328"/>
                  <a:pt x="36731" y="306710"/>
                </a:cubicBezTo>
                <a:cubicBezTo>
                  <a:pt x="37951" y="306558"/>
                  <a:pt x="39237" y="305941"/>
                  <a:pt x="40574" y="304894"/>
                </a:cubicBezTo>
                <a:cubicBezTo>
                  <a:pt x="41898" y="303847"/>
                  <a:pt x="43111" y="299909"/>
                  <a:pt x="44212" y="293082"/>
                </a:cubicBezTo>
                <a:cubicBezTo>
                  <a:pt x="45300" y="286266"/>
                  <a:pt x="46081" y="278890"/>
                  <a:pt x="46558" y="270954"/>
                </a:cubicBezTo>
                <a:cubicBezTo>
                  <a:pt x="47034" y="263019"/>
                  <a:pt x="47431" y="255649"/>
                  <a:pt x="47769" y="248899"/>
                </a:cubicBezTo>
                <a:cubicBezTo>
                  <a:pt x="48095" y="242148"/>
                  <a:pt x="48340" y="238174"/>
                  <a:pt x="48479" y="236989"/>
                </a:cubicBezTo>
                <a:cubicBezTo>
                  <a:pt x="48791" y="234302"/>
                  <a:pt x="49040" y="229421"/>
                  <a:pt x="49274" y="222352"/>
                </a:cubicBezTo>
                <a:cubicBezTo>
                  <a:pt x="49483" y="215293"/>
                  <a:pt x="49740" y="207920"/>
                  <a:pt x="50031" y="200257"/>
                </a:cubicBezTo>
                <a:cubicBezTo>
                  <a:pt x="50310" y="192580"/>
                  <a:pt x="50522" y="185598"/>
                  <a:pt x="50658" y="179272"/>
                </a:cubicBezTo>
                <a:cubicBezTo>
                  <a:pt x="50781" y="172944"/>
                  <a:pt x="50940" y="169051"/>
                  <a:pt x="51114" y="167549"/>
                </a:cubicBezTo>
                <a:cubicBezTo>
                  <a:pt x="51183" y="166957"/>
                  <a:pt x="51554" y="164430"/>
                  <a:pt x="52238" y="159983"/>
                </a:cubicBezTo>
                <a:cubicBezTo>
                  <a:pt x="52884" y="155532"/>
                  <a:pt x="53792" y="149820"/>
                  <a:pt x="54897" y="142853"/>
                </a:cubicBezTo>
                <a:cubicBezTo>
                  <a:pt x="56013" y="135899"/>
                  <a:pt x="57222" y="128036"/>
                  <a:pt x="58549" y="119279"/>
                </a:cubicBezTo>
                <a:cubicBezTo>
                  <a:pt x="59861" y="110533"/>
                  <a:pt x="61208" y="101701"/>
                  <a:pt x="62540" y="92791"/>
                </a:cubicBezTo>
                <a:cubicBezTo>
                  <a:pt x="65895" y="71766"/>
                  <a:pt x="69564" y="48041"/>
                  <a:pt x="73548" y="21616"/>
                </a:cubicBezTo>
                <a:cubicBezTo>
                  <a:pt x="71218" y="20757"/>
                  <a:pt x="69224" y="19770"/>
                  <a:pt x="67550" y="18667"/>
                </a:cubicBezTo>
                <a:cubicBezTo>
                  <a:pt x="65827" y="17866"/>
                  <a:pt x="64168" y="17072"/>
                  <a:pt x="62624" y="16278"/>
                </a:cubicBezTo>
                <a:cubicBezTo>
                  <a:pt x="61053" y="15494"/>
                  <a:pt x="59524" y="15010"/>
                  <a:pt x="58022" y="14835"/>
                </a:cubicBezTo>
                <a:cubicBezTo>
                  <a:pt x="56706" y="13186"/>
                  <a:pt x="55128" y="12465"/>
                  <a:pt x="53298" y="12700"/>
                </a:cubicBezTo>
                <a:cubicBezTo>
                  <a:pt x="51454" y="12945"/>
                  <a:pt x="49736" y="13423"/>
                  <a:pt x="48143" y="14145"/>
                </a:cubicBezTo>
                <a:cubicBezTo>
                  <a:pt x="46225" y="15137"/>
                  <a:pt x="44098" y="16385"/>
                  <a:pt x="41822" y="17923"/>
                </a:cubicBezTo>
                <a:lnTo>
                  <a:pt x="45933" y="2928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7838210" y="3419860"/>
            <a:ext cx="77675" cy="68033"/>
          </a:xfrm>
          <a:custGeom>
            <a:avLst/>
            <a:gdLst>
              <a:gd name="connsiteX0" fmla="*/ 13505 w 77675"/>
              <a:gd name="connsiteY0" fmla="*/ 27559 h 68033"/>
              <a:gd name="connsiteX1" fmla="*/ 19310 w 77675"/>
              <a:gd name="connsiteY1" fmla="*/ 20525 h 68033"/>
              <a:gd name="connsiteX2" fmla="*/ 26626 w 77675"/>
              <a:gd name="connsiteY2" fmla="*/ 14139 h 68033"/>
              <a:gd name="connsiteX3" fmla="*/ 41497 w 77675"/>
              <a:gd name="connsiteY3" fmla="*/ 12700 h 68033"/>
              <a:gd name="connsiteX4" fmla="*/ 46662 w 77675"/>
              <a:gd name="connsiteY4" fmla="*/ 15116 h 68033"/>
              <a:gd name="connsiteX5" fmla="*/ 53697 w 77675"/>
              <a:gd name="connsiteY5" fmla="*/ 20692 h 68033"/>
              <a:gd name="connsiteX6" fmla="*/ 60297 w 77675"/>
              <a:gd name="connsiteY6" fmla="*/ 28249 h 68033"/>
              <a:gd name="connsiteX7" fmla="*/ 64975 w 77675"/>
              <a:gd name="connsiteY7" fmla="*/ 36721 h 68033"/>
              <a:gd name="connsiteX8" fmla="*/ 63865 w 77675"/>
              <a:gd name="connsiteY8" fmla="*/ 44289 h 68033"/>
              <a:gd name="connsiteX9" fmla="*/ 60839 w 77675"/>
              <a:gd name="connsiteY9" fmla="*/ 50725 h 68033"/>
              <a:gd name="connsiteX10" fmla="*/ 54023 w 77675"/>
              <a:gd name="connsiteY10" fmla="*/ 54906 h 68033"/>
              <a:gd name="connsiteX11" fmla="*/ 41981 w 77675"/>
              <a:gd name="connsiteY11" fmla="*/ 55333 h 68033"/>
              <a:gd name="connsiteX12" fmla="*/ 26034 w 77675"/>
              <a:gd name="connsiteY12" fmla="*/ 50305 h 68033"/>
              <a:gd name="connsiteX13" fmla="*/ 17254 w 77675"/>
              <a:gd name="connsiteY13" fmla="*/ 42034 h 68033"/>
              <a:gd name="connsiteX14" fmla="*/ 12700 w 77675"/>
              <a:gd name="connsiteY14" fmla="*/ 30636 h 68033"/>
              <a:gd name="connsiteX15" fmla="*/ 13505 w 77675"/>
              <a:gd name="connsiteY15" fmla="*/ 27559 h 680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77675" h="68033">
                <a:moveTo>
                  <a:pt x="13505" y="27559"/>
                </a:moveTo>
                <a:cubicBezTo>
                  <a:pt x="14375" y="25244"/>
                  <a:pt x="16311" y="22899"/>
                  <a:pt x="19310" y="20525"/>
                </a:cubicBezTo>
                <a:cubicBezTo>
                  <a:pt x="19620" y="17863"/>
                  <a:pt x="22055" y="15730"/>
                  <a:pt x="26626" y="14139"/>
                </a:cubicBezTo>
                <a:cubicBezTo>
                  <a:pt x="31170" y="12559"/>
                  <a:pt x="36135" y="12076"/>
                  <a:pt x="41497" y="12700"/>
                </a:cubicBezTo>
                <a:cubicBezTo>
                  <a:pt x="42695" y="12839"/>
                  <a:pt x="44403" y="13652"/>
                  <a:pt x="46662" y="15116"/>
                </a:cubicBezTo>
                <a:cubicBezTo>
                  <a:pt x="48896" y="16578"/>
                  <a:pt x="51249" y="18438"/>
                  <a:pt x="53697" y="20692"/>
                </a:cubicBezTo>
                <a:cubicBezTo>
                  <a:pt x="56158" y="22947"/>
                  <a:pt x="58358" y="25466"/>
                  <a:pt x="60297" y="28249"/>
                </a:cubicBezTo>
                <a:cubicBezTo>
                  <a:pt x="62235" y="31045"/>
                  <a:pt x="63799" y="33861"/>
                  <a:pt x="64975" y="36721"/>
                </a:cubicBezTo>
                <a:cubicBezTo>
                  <a:pt x="64662" y="39408"/>
                  <a:pt x="64293" y="41922"/>
                  <a:pt x="63865" y="44289"/>
                </a:cubicBezTo>
                <a:cubicBezTo>
                  <a:pt x="63423" y="46654"/>
                  <a:pt x="62431" y="48801"/>
                  <a:pt x="60839" y="50725"/>
                </a:cubicBezTo>
                <a:cubicBezTo>
                  <a:pt x="59273" y="52653"/>
                  <a:pt x="56986" y="54062"/>
                  <a:pt x="54023" y="54906"/>
                </a:cubicBezTo>
                <a:cubicBezTo>
                  <a:pt x="51058" y="55776"/>
                  <a:pt x="47027" y="55920"/>
                  <a:pt x="41981" y="55333"/>
                </a:cubicBezTo>
                <a:cubicBezTo>
                  <a:pt x="35118" y="54534"/>
                  <a:pt x="29803" y="52854"/>
                  <a:pt x="26034" y="50305"/>
                </a:cubicBezTo>
                <a:cubicBezTo>
                  <a:pt x="22254" y="47743"/>
                  <a:pt x="19325" y="44998"/>
                  <a:pt x="17254" y="42034"/>
                </a:cubicBezTo>
                <a:cubicBezTo>
                  <a:pt x="14947" y="38454"/>
                  <a:pt x="13434" y="34647"/>
                  <a:pt x="12700" y="30636"/>
                </a:cubicBezTo>
                <a:cubicBezTo>
                  <a:pt x="12501" y="29705"/>
                  <a:pt x="12772" y="28688"/>
                  <a:pt x="13505" y="27559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0" y="12700"/>
            <a:ext cx="10160000" cy="2095500"/>
          </a:xfrm>
          <a:custGeom>
            <a:avLst/>
            <a:gdLst>
              <a:gd name="connsiteX0" fmla="*/ 10160000 w 10160000"/>
              <a:gd name="connsiteY0" fmla="*/ 2095500 h 2095500"/>
              <a:gd name="connsiteX1" fmla="*/ 0 w 10160000"/>
              <a:gd name="connsiteY1" fmla="*/ 2095500 h 2095500"/>
              <a:gd name="connsiteX2" fmla="*/ 0 w 10160000"/>
              <a:gd name="connsiteY2" fmla="*/ 0 h 2095500"/>
              <a:gd name="connsiteX3" fmla="*/ 10160000 w 10160000"/>
              <a:gd name="connsiteY3" fmla="*/ 0 h 2095500"/>
              <a:gd name="connsiteX4" fmla="*/ 10160000 w 10160000"/>
              <a:gd name="connsiteY4" fmla="*/ 2095500 h 2095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2095500">
                <a:moveTo>
                  <a:pt x="10160000" y="2095500"/>
                </a:moveTo>
                <a:lnTo>
                  <a:pt x="0" y="2095500"/>
                </a:lnTo>
                <a:lnTo>
                  <a:pt x="0" y="0"/>
                </a:lnTo>
                <a:lnTo>
                  <a:pt x="10160000" y="0"/>
                </a:lnTo>
                <a:lnTo>
                  <a:pt x="10160000" y="20955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0" y="2108200"/>
            <a:ext cx="10160000" cy="76200"/>
          </a:xfrm>
          <a:custGeom>
            <a:avLst/>
            <a:gdLst>
              <a:gd name="connsiteX0" fmla="*/ 10160000 w 10160000"/>
              <a:gd name="connsiteY0" fmla="*/ 76200 h 76200"/>
              <a:gd name="connsiteX1" fmla="*/ 0 w 10160000"/>
              <a:gd name="connsiteY1" fmla="*/ 76200 h 76200"/>
              <a:gd name="connsiteX2" fmla="*/ 0 w 10160000"/>
              <a:gd name="connsiteY2" fmla="*/ 0 h 76200"/>
              <a:gd name="connsiteX3" fmla="*/ 10160000 w 10160000"/>
              <a:gd name="connsiteY3" fmla="*/ 0 h 76200"/>
              <a:gd name="connsiteX4" fmla="*/ 10160000 w 10160000"/>
              <a:gd name="connsiteY4" fmla="*/ 7620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6200">
                <a:moveTo>
                  <a:pt x="10160000" y="76200"/>
                </a:moveTo>
                <a:lnTo>
                  <a:pt x="0" y="76200"/>
                </a:lnTo>
                <a:lnTo>
                  <a:pt x="0" y="0"/>
                </a:lnTo>
                <a:lnTo>
                  <a:pt x="10160000" y="0"/>
                </a:lnTo>
                <a:lnTo>
                  <a:pt x="10160000" y="762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0" y="12700"/>
            <a:ext cx="10160000" cy="76200"/>
          </a:xfrm>
          <a:custGeom>
            <a:avLst/>
            <a:gdLst>
              <a:gd name="connsiteX0" fmla="*/ 10160000 w 10160000"/>
              <a:gd name="connsiteY0" fmla="*/ 76200 h 76200"/>
              <a:gd name="connsiteX1" fmla="*/ 0 w 10160000"/>
              <a:gd name="connsiteY1" fmla="*/ 76200 h 76200"/>
              <a:gd name="connsiteX2" fmla="*/ 0 w 10160000"/>
              <a:gd name="connsiteY2" fmla="*/ 0 h 76200"/>
              <a:gd name="connsiteX3" fmla="*/ 10160000 w 10160000"/>
              <a:gd name="connsiteY3" fmla="*/ 0 h 76200"/>
              <a:gd name="connsiteX4" fmla="*/ 10160000 w 10160000"/>
              <a:gd name="connsiteY4" fmla="*/ 7620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6200">
                <a:moveTo>
                  <a:pt x="10160000" y="76200"/>
                </a:moveTo>
                <a:lnTo>
                  <a:pt x="0" y="76200"/>
                </a:lnTo>
                <a:lnTo>
                  <a:pt x="0" y="0"/>
                </a:lnTo>
                <a:lnTo>
                  <a:pt x="10160000" y="0"/>
                </a:lnTo>
                <a:lnTo>
                  <a:pt x="10160000" y="762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4800600" y="12700"/>
            <a:ext cx="571500" cy="317500"/>
          </a:xfrm>
          <a:custGeom>
            <a:avLst/>
            <a:gdLst>
              <a:gd name="connsiteX0" fmla="*/ 571500 w 571500"/>
              <a:gd name="connsiteY0" fmla="*/ 254000 h 317500"/>
              <a:gd name="connsiteX1" fmla="*/ 508000 w 571500"/>
              <a:gd name="connsiteY1" fmla="*/ 317500 h 317500"/>
              <a:gd name="connsiteX2" fmla="*/ 63500 w 571500"/>
              <a:gd name="connsiteY2" fmla="*/ 317500 h 317500"/>
              <a:gd name="connsiteX3" fmla="*/ 0 w 571500"/>
              <a:gd name="connsiteY3" fmla="*/ 254000 h 317500"/>
              <a:gd name="connsiteX4" fmla="*/ 0 w 571500"/>
              <a:gd name="connsiteY4" fmla="*/ 63500 h 317500"/>
              <a:gd name="connsiteX5" fmla="*/ 63500 w 571500"/>
              <a:gd name="connsiteY5" fmla="*/ 0 h 317500"/>
              <a:gd name="connsiteX6" fmla="*/ 508000 w 571500"/>
              <a:gd name="connsiteY6" fmla="*/ 0 h 317500"/>
              <a:gd name="connsiteX7" fmla="*/ 571500 w 571500"/>
              <a:gd name="connsiteY7" fmla="*/ 63500 h 317500"/>
              <a:gd name="connsiteX8" fmla="*/ 571500 w 571500"/>
              <a:gd name="connsiteY8" fmla="*/ 254000 h 31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71500" h="317500">
                <a:moveTo>
                  <a:pt x="571500" y="254000"/>
                </a:moveTo>
                <a:cubicBezTo>
                  <a:pt x="571500" y="289077"/>
                  <a:pt x="543077" y="317500"/>
                  <a:pt x="508000" y="317500"/>
                </a:cubicBezTo>
                <a:lnTo>
                  <a:pt x="63500" y="317500"/>
                </a:lnTo>
                <a:cubicBezTo>
                  <a:pt x="28422" y="317500"/>
                  <a:pt x="0" y="289077"/>
                  <a:pt x="0" y="254000"/>
                </a:cubicBezTo>
                <a:lnTo>
                  <a:pt x="0" y="63500"/>
                </a:lnTo>
                <a:cubicBezTo>
                  <a:pt x="0" y="28422"/>
                  <a:pt x="28422" y="0"/>
                  <a:pt x="63500" y="0"/>
                </a:cubicBezTo>
                <a:lnTo>
                  <a:pt x="508000" y="0"/>
                </a:lnTo>
                <a:cubicBezTo>
                  <a:pt x="543077" y="0"/>
                  <a:pt x="571500" y="28422"/>
                  <a:pt x="571500" y="63500"/>
                </a:cubicBezTo>
                <a:lnTo>
                  <a:pt x="571500" y="2540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68500"/>
            <a:ext cx="10160000" cy="5651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565900" y="2540000"/>
            <a:ext cx="14986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  <a:tabLst/>
            </a:pPr>
            <a:r>
              <a:rPr lang="en-US" altLang="zh-CN" sz="3541" dirty="0" smtClean="0">
                <a:solidFill>
                  <a:srgbClr val="142A3D"/>
                </a:solidFill>
                <a:latin typeface="微软雅黑" pitchFamily="18" charset="0"/>
                <a:cs typeface="微软雅黑" pitchFamily="18" charset="0"/>
              </a:rPr>
              <a:t>NEXT</a:t>
            </a:r>
            <a:r>
              <a:rPr lang="en-US" altLang="zh-CN" sz="354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41" dirty="0" smtClean="0">
                <a:solidFill>
                  <a:srgbClr val="142A3D"/>
                </a:solidFill>
                <a:latin typeface="微软雅黑" pitchFamily="18" charset="0"/>
                <a:cs typeface="微软雅黑" pitchFamily="18" charset="0"/>
              </a:rPr>
              <a:t>STOP:</a:t>
            </a:r>
          </a:p>
        </p:txBody>
      </p:sp>
      <p:sp>
        <p:nvSpPr>
          <p:cNvPr id="1031" name="TextBox 1"/>
          <p:cNvSpPr txBox="1"/>
          <p:nvPr/>
        </p:nvSpPr>
        <p:spPr>
          <a:xfrm>
            <a:off x="6629400" y="2971800"/>
            <a:ext cx="1257300" cy="58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600"/>
              </a:lnSpc>
              <a:tabLst/>
            </a:pPr>
            <a:r>
              <a:rPr lang="en-US" altLang="zh-CN" sz="3541" dirty="0" smtClean="0">
                <a:solidFill>
                  <a:srgbClr val="142A3D"/>
                </a:solidFill>
                <a:latin typeface="微软雅黑" pitchFamily="18" charset="0"/>
                <a:cs typeface="微软雅黑" pitchFamily="18" charset="0"/>
              </a:rPr>
              <a:t>KAT</a:t>
            </a:r>
            <a:r>
              <a:rPr lang="en-US" altLang="zh-CN" sz="354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41" dirty="0" smtClean="0">
                <a:solidFill>
                  <a:srgbClr val="142A3D"/>
                </a:solidFill>
                <a:latin typeface="微软雅黑" pitchFamily="18" charset="0"/>
                <a:cs typeface="微软雅黑" pitchFamily="18" charset="0"/>
              </a:rPr>
              <a:t>HAUS!</a:t>
            </a:r>
          </a:p>
        </p:txBody>
      </p:sp>
      <p:sp>
        <p:nvSpPr>
          <p:cNvPr id="1032" name="TextBox 1"/>
          <p:cNvSpPr txBox="1"/>
          <p:nvPr/>
        </p:nvSpPr>
        <p:spPr>
          <a:xfrm>
            <a:off x="4292600" y="5702300"/>
            <a:ext cx="15494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Tell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us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do.</a:t>
            </a:r>
          </a:p>
        </p:txBody>
      </p:sp>
      <p:sp>
        <p:nvSpPr>
          <p:cNvPr id="1033" name="TextBox 1"/>
          <p:cNvSpPr txBox="1"/>
          <p:nvPr/>
        </p:nvSpPr>
        <p:spPr>
          <a:xfrm>
            <a:off x="3479800" y="6070600"/>
            <a:ext cx="31750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So,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you've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convinced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visitors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that</a:t>
            </a:r>
          </a:p>
        </p:txBody>
      </p:sp>
      <p:sp>
        <p:nvSpPr>
          <p:cNvPr id="1034" name="TextBox 1"/>
          <p:cNvSpPr txBox="1"/>
          <p:nvPr/>
        </p:nvSpPr>
        <p:spPr>
          <a:xfrm>
            <a:off x="3695700" y="6261100"/>
            <a:ext cx="27559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you're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worth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doing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with.</a:t>
            </a:r>
          </a:p>
        </p:txBody>
      </p:sp>
      <p:sp>
        <p:nvSpPr>
          <p:cNvPr id="1035" name="TextBox 1"/>
          <p:cNvSpPr txBox="1"/>
          <p:nvPr/>
        </p:nvSpPr>
        <p:spPr>
          <a:xfrm>
            <a:off x="4610100" y="6616700"/>
            <a:ext cx="927100" cy="17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next?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3238500" y="6985000"/>
            <a:ext cx="3670300" cy="36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/>
            </a:pP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Take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them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hand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boldly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lead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them</a:t>
            </a:r>
          </a:p>
          <a:p>
            <a:pPr>
              <a:lnSpc>
                <a:spcPts val="1400"/>
              </a:lnSpc>
              <a:tabLst/>
            </a:pP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precise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action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them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take.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2971800" y="571500"/>
            <a:ext cx="40513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SHUTTLE</a:t>
            </a:r>
            <a:r>
              <a:rPr lang="en-US" altLang="zh-C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PEOPLE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2311400" y="1092200"/>
            <a:ext cx="55118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700"/>
              </a:lnSpc>
              <a:tabLst/>
            </a:pP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NEXT</a:t>
            </a:r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STEP</a:t>
            </a:r>
          </a:p>
        </p:txBody>
      </p:sp>
      <p:sp>
        <p:nvSpPr>
          <p:cNvPr id="1039" name="TextBox 1"/>
          <p:cNvSpPr txBox="1"/>
          <p:nvPr/>
        </p:nvSpPr>
        <p:spPr>
          <a:xfrm>
            <a:off x="4991100" y="38100"/>
            <a:ext cx="1524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1800" b="1" dirty="0" smtClean="0">
                <a:solidFill>
                  <a:srgbClr val="3B5454"/>
                </a:solidFill>
                <a:latin typeface="微软雅黑" pitchFamily="18" charset="0"/>
                <a:cs typeface="微软雅黑" pitchFamily="18" charset="0"/>
              </a:rPr>
              <a:t>4</a:t>
            </a:r>
          </a:p>
        </p:txBody>
      </p:sp>
      <p:sp>
        <p:nvSpPr>
          <p:cNvPr id="48" name="矩形 47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949700" y="4394200"/>
            <a:ext cx="8509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203200" algn="l"/>
              </a:tabLst>
            </a:pPr>
            <a:r>
              <a:rPr lang="en-US" altLang="zh-CN" dirty="0" smtClean="0"/>
              <a:t>	</a:t>
            </a:r>
            <a:r>
              <a:rPr lang="en-US" altLang="zh-CN" sz="13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Start</a:t>
            </a:r>
          </a:p>
          <a:p>
            <a:pPr>
              <a:lnSpc>
                <a:spcPts val="1600"/>
              </a:lnSpc>
              <a:tabLst>
                <a:tab pos="203200" algn="l"/>
              </a:tabLst>
            </a:pPr>
            <a:r>
              <a:rPr lang="en-US" altLang="zh-CN" sz="13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3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Trial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283200" y="4394200"/>
            <a:ext cx="6985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127000" algn="l"/>
              </a:tabLst>
            </a:pPr>
            <a:r>
              <a:rPr lang="en-US" altLang="zh-CN" dirty="0" smtClean="0"/>
              <a:t>	</a:t>
            </a:r>
            <a:r>
              <a:rPr lang="en-US" altLang="zh-CN" sz="13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Start</a:t>
            </a:r>
          </a:p>
          <a:p>
            <a:pPr>
              <a:lnSpc>
                <a:spcPts val="1600"/>
              </a:lnSpc>
              <a:tabLst>
                <a:tab pos="127000" algn="l"/>
              </a:tabLst>
            </a:pPr>
            <a:r>
              <a:rPr lang="en-US" altLang="zh-CN" sz="13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3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Trial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705100" y="393700"/>
            <a:ext cx="4737100" cy="355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1524000" algn="l"/>
                <a:tab pos="1625600" algn="l"/>
                <a:tab pos="1866900" algn="l"/>
                <a:tab pos="2679700" algn="l"/>
              </a:tabLst>
            </a:pPr>
            <a:r>
              <a:rPr lang="en-US" altLang="zh-CN" dirty="0" smtClean="0"/>
              <a:t>			</a:t>
            </a:r>
            <a:r>
              <a:rPr lang="en-US" altLang="zh-CN" sz="1242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VERY</a:t>
            </a:r>
            <a:r>
              <a:rPr lang="en-US" altLang="zh-CN" sz="124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42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STATS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1524000" algn="l"/>
                <a:tab pos="1625600" algn="l"/>
                <a:tab pos="1866900" algn="l"/>
                <a:tab pos="2679700" algn="l"/>
              </a:tabLst>
            </a:pPr>
            <a:r>
              <a:rPr lang="en-US" altLang="zh-CN" sz="2276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INCREASE</a:t>
            </a:r>
            <a:r>
              <a:rPr lang="en-US" altLang="zh-CN" sz="22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76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“MY”</a:t>
            </a:r>
            <a:r>
              <a:rPr lang="en-US" altLang="zh-CN" sz="22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76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CONVERSIONS</a:t>
            </a:r>
          </a:p>
          <a:p>
            <a:pPr>
              <a:lnSpc>
                <a:spcPts val="3200"/>
              </a:lnSpc>
              <a:tabLst>
                <a:tab pos="1524000" algn="l"/>
                <a:tab pos="1625600" algn="l"/>
                <a:tab pos="1866900" algn="l"/>
                <a:tab pos="2679700" algn="l"/>
              </a:tabLst>
            </a:pPr>
            <a:r>
              <a:rPr lang="en-US" altLang="zh-CN" dirty="0" smtClean="0"/>
              <a:t>		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Conversions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1524000" algn="l"/>
                <a:tab pos="1625600" algn="l"/>
                <a:tab pos="1866900" algn="l"/>
                <a:tab pos="2679700" algn="l"/>
              </a:tabLst>
            </a:pPr>
            <a:r>
              <a:rPr lang="en-US" altLang="zh-CN" dirty="0" smtClean="0"/>
              <a:t>				</a:t>
            </a:r>
            <a:r>
              <a:rPr lang="en-US" altLang="zh-CN" sz="1923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1.9x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1524000" algn="l"/>
                <a:tab pos="1625600" algn="l"/>
                <a:tab pos="1866900" algn="l"/>
                <a:tab pos="2679700" algn="l"/>
              </a:tabLst>
            </a:pPr>
            <a:r>
              <a:rPr lang="en-US" altLang="zh-CN" dirty="0" smtClean="0"/>
              <a:t>	</a:t>
            </a:r>
            <a:r>
              <a:rPr lang="en-US" altLang="zh-CN" sz="1923" dirty="0" smtClean="0">
                <a:solidFill>
                  <a:srgbClr val="113133"/>
                </a:solidFill>
                <a:latin typeface="微软雅黑" pitchFamily="18" charset="0"/>
                <a:cs typeface="微软雅黑" pitchFamily="18" charset="0"/>
              </a:rPr>
              <a:t>1x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578100" y="4991100"/>
            <a:ext cx="4927600" cy="1778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06400" algn="l"/>
                <a:tab pos="609600" algn="l"/>
                <a:tab pos="685800" algn="l"/>
                <a:tab pos="1447800" algn="l"/>
                <a:tab pos="2247900" algn="l"/>
              </a:tabLst>
            </a:pPr>
            <a:r>
              <a:rPr lang="en-US" altLang="zh-CN" dirty="0" smtClean="0"/>
              <a:t>			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Unbounce.com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nearly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doubled</a:t>
            </a:r>
          </a:p>
          <a:p>
            <a:pPr>
              <a:lnSpc>
                <a:spcPts val="2200"/>
              </a:lnSpc>
              <a:tabLst>
                <a:tab pos="406400" algn="l"/>
                <a:tab pos="609600" algn="l"/>
                <a:tab pos="685800" algn="l"/>
                <a:tab pos="1447800" algn="l"/>
                <a:tab pos="2247900" algn="l"/>
              </a:tabLst>
            </a:pPr>
            <a:r>
              <a:rPr lang="en-US" altLang="zh-CN" dirty="0" smtClean="0"/>
              <a:t>		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conversions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after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changing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their</a:t>
            </a:r>
          </a:p>
          <a:p>
            <a:pPr>
              <a:lnSpc>
                <a:spcPts val="2200"/>
              </a:lnSpc>
              <a:tabLst>
                <a:tab pos="406400" algn="l"/>
                <a:tab pos="609600" algn="l"/>
                <a:tab pos="685800" algn="l"/>
                <a:tab pos="1447800" algn="l"/>
                <a:tab pos="2247900" algn="l"/>
              </a:tabLst>
            </a:pPr>
            <a:r>
              <a:rPr lang="en-US" altLang="zh-CN" dirty="0" smtClean="0"/>
              <a:t>	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call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action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“Start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Trial”</a:t>
            </a:r>
          </a:p>
          <a:p>
            <a:pPr>
              <a:lnSpc>
                <a:spcPts val="2300"/>
              </a:lnSpc>
              <a:tabLst>
                <a:tab pos="406400" algn="l"/>
                <a:tab pos="609600" algn="l"/>
                <a:tab pos="685800" algn="l"/>
                <a:tab pos="1447800" algn="l"/>
                <a:tab pos="2247900" algn="l"/>
              </a:tabLst>
            </a:pPr>
            <a:r>
              <a:rPr lang="en-US" altLang="zh-CN" dirty="0" smtClean="0"/>
              <a:t>				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“Start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My</a:t>
            </a:r>
            <a:r>
              <a:rPr lang="en-US" altLang="zh-CN" sz="187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76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Trial”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406400" algn="l"/>
                <a:tab pos="609600" algn="l"/>
                <a:tab pos="685800" algn="l"/>
                <a:tab pos="1447800" algn="l"/>
                <a:tab pos="2247900" algn="l"/>
              </a:tabLst>
            </a:pPr>
            <a:r>
              <a:rPr lang="en-US" altLang="zh-CN" dirty="0" smtClean="0"/>
              <a:t>					</a:t>
            </a:r>
            <a:r>
              <a:rPr lang="en-US" altLang="zh-CN" sz="905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Source:</a:t>
            </a:r>
          </a:p>
          <a:p>
            <a:pPr>
              <a:lnSpc>
                <a:spcPts val="1000"/>
              </a:lnSpc>
              <a:tabLst>
                <a:tab pos="406400" algn="l"/>
                <a:tab pos="609600" algn="l"/>
                <a:tab pos="685800" algn="l"/>
                <a:tab pos="1447800" algn="l"/>
                <a:tab pos="2247900" algn="l"/>
              </a:tabLst>
            </a:pPr>
            <a:r>
              <a:rPr lang="en-US" altLang="zh-CN" sz="905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http://contentverve.com/10-call-to-action-case-studies-examples-from-button-tests/</a:t>
            </a:r>
          </a:p>
        </p:txBody>
      </p:sp>
      <p:sp>
        <p:nvSpPr>
          <p:cNvPr id="7" name="矩形 6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51300" y="444500"/>
            <a:ext cx="2032000" cy="203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304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SUCH</a:t>
            </a:r>
            <a:r>
              <a:rPr lang="en-US" altLang="zh-CN" sz="130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4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CALL-TO-ACTION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124200" y="6464300"/>
            <a:ext cx="3886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426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Powerful</a:t>
            </a:r>
            <a:r>
              <a:rPr lang="en-US" altLang="zh-CN" sz="142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26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Call-To-Action</a:t>
            </a:r>
            <a:r>
              <a:rPr lang="en-US" altLang="zh-CN" sz="142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26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+</a:t>
            </a:r>
            <a:r>
              <a:rPr lang="en-US" altLang="zh-CN" sz="142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26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High</a:t>
            </a:r>
            <a:r>
              <a:rPr lang="en-US" altLang="zh-CN" sz="1426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26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Contrast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670300" y="6680200"/>
            <a:ext cx="28067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426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=</a:t>
            </a:r>
            <a:r>
              <a:rPr lang="en-US" altLang="zh-CN" sz="142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26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Knockout</a:t>
            </a:r>
            <a:r>
              <a:rPr lang="en-US" altLang="zh-CN" sz="142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26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Conversion</a:t>
            </a:r>
            <a:r>
              <a:rPr lang="en-US" altLang="zh-CN" sz="1426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26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Rate!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165600" y="876300"/>
            <a:ext cx="18034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  <a:tabLst/>
            </a:pPr>
            <a:r>
              <a:rPr lang="en-US" altLang="zh-CN" sz="239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LESS</a:t>
            </a:r>
            <a:r>
              <a:rPr lang="en-US" altLang="zh-CN" sz="239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9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FILMS</a:t>
            </a:r>
          </a:p>
        </p:txBody>
      </p:sp>
      <p:sp>
        <p:nvSpPr>
          <p:cNvPr id="7" name="矩形 6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267200" y="469900"/>
            <a:ext cx="14859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AVOID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806700" y="990600"/>
            <a:ext cx="45466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700"/>
              </a:lnSpc>
              <a:tabLst/>
            </a:pP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OVERSTUFFING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873500" y="5562600"/>
            <a:ext cx="24003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Keep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things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succinct.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5600" y="6057900"/>
            <a:ext cx="94234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You've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put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lot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work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into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business,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there's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lot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great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things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you'd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love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628900" y="6299200"/>
            <a:ext cx="48895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potential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know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444500" y="6781800"/>
            <a:ext cx="92456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But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can't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hit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them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everything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at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once.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They'll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respond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information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467100" y="7023100"/>
            <a:ext cx="32131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overload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leaving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5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90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page.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667500" y="2222500"/>
            <a:ext cx="10668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200"/>
              </a:lnSpc>
              <a:tabLst/>
            </a:pPr>
            <a:r>
              <a:rPr lang="en-US" altLang="zh-CN" sz="5290" dirty="0" smtClean="0">
                <a:solidFill>
                  <a:srgbClr val="142A3D"/>
                </a:solidFill>
                <a:latin typeface="微软雅黑" pitchFamily="18" charset="0"/>
                <a:cs typeface="微软雅黑" pitchFamily="18" charset="0"/>
              </a:rPr>
              <a:t>TOO..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667500" y="2832100"/>
            <a:ext cx="15494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200"/>
              </a:lnSpc>
              <a:tabLst/>
            </a:pPr>
            <a:r>
              <a:rPr lang="en-US" altLang="zh-CN" sz="5290" dirty="0" smtClean="0">
                <a:solidFill>
                  <a:srgbClr val="142A3D"/>
                </a:solidFill>
                <a:latin typeface="微软雅黑" pitchFamily="18" charset="0"/>
                <a:cs typeface="微软雅黑" pitchFamily="18" charset="0"/>
              </a:rPr>
              <a:t>MUCH...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003800" y="25400"/>
            <a:ext cx="1397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1800" b="1" dirty="0" smtClean="0">
                <a:solidFill>
                  <a:srgbClr val="3B5454"/>
                </a:solidFill>
                <a:latin typeface="微软雅黑" pitchFamily="18" charset="0"/>
                <a:cs typeface="微软雅黑" pitchFamily="18" charset="0"/>
              </a:rPr>
              <a:t>5</a:t>
            </a:r>
          </a:p>
        </p:txBody>
      </p:sp>
      <p:sp>
        <p:nvSpPr>
          <p:cNvPr id="13" name="矩形 1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330700" y="393700"/>
            <a:ext cx="14732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360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SO</a:t>
            </a:r>
            <a:r>
              <a:rPr lang="en-US" altLang="zh-CN" sz="136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60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EXPERIMENT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679700" y="850900"/>
            <a:ext cx="4775200" cy="406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/>
            </a:pPr>
            <a:r>
              <a:rPr lang="en-US" altLang="zh-CN" sz="2493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DON’T</a:t>
            </a:r>
            <a:r>
              <a:rPr lang="en-US" altLang="zh-CN" sz="249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3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OVERLOAD</a:t>
            </a:r>
            <a:r>
              <a:rPr lang="en-US" altLang="zh-CN" sz="249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93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VISITORS!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800600" y="6426200"/>
            <a:ext cx="4572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991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Source: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43300" y="6578600"/>
            <a:ext cx="29718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991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http://www.ncbi.nlm.nih.gov/pubmed/11515286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400300" y="5118100"/>
            <a:ext cx="5321300" cy="64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241300" algn="l"/>
              </a:tabLst>
            </a:pPr>
            <a:r>
              <a:rPr lang="en-US" altLang="zh-CN" dirty="0" smtClean="0"/>
              <a:t>	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2001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study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discovered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humans</a:t>
            </a:r>
          </a:p>
          <a:p>
            <a:pPr>
              <a:lnSpc>
                <a:spcPts val="2600"/>
              </a:lnSpc>
              <a:tabLst>
                <a:tab pos="241300" algn="l"/>
              </a:tabLst>
            </a:pP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only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process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4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chunks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information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175000" y="5740400"/>
            <a:ext cx="37973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short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term</a:t>
            </a:r>
            <a:r>
              <a:rPr lang="en-US" altLang="zh-CN" sz="20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55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memory</a:t>
            </a:r>
          </a:p>
        </p:txBody>
      </p:sp>
      <p:sp>
        <p:nvSpPr>
          <p:cNvPr id="9" name="矩形 8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546600" y="381000"/>
            <a:ext cx="1054100" cy="215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/>
            </a:pPr>
            <a:r>
              <a:rPr lang="en-US" altLang="zh-CN" sz="1373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MUCH</a:t>
            </a:r>
            <a:r>
              <a:rPr lang="en-US" altLang="zh-CN" sz="137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73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ZEST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975100" y="6705600"/>
            <a:ext cx="21971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501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Short.</a:t>
            </a:r>
            <a:r>
              <a:rPr lang="en-US" altLang="zh-CN" sz="150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1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Punchy.</a:t>
            </a:r>
            <a:r>
              <a:rPr lang="en-US" altLang="zh-CN" sz="150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1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Visual.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403600" y="825500"/>
            <a:ext cx="3340100" cy="419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  <a:tabLst/>
            </a:pPr>
            <a:r>
              <a:rPr lang="en-US" altLang="zh-CN" sz="2517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TINY</a:t>
            </a:r>
            <a:r>
              <a:rPr lang="en-US" altLang="zh-CN" sz="251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517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BLUE</a:t>
            </a:r>
            <a:r>
              <a:rPr lang="en-US" altLang="zh-CN" sz="251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517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ORANGE</a:t>
            </a: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50800"/>
            <a:ext cx="10160000" cy="7569200"/>
          </a:xfrm>
          <a:custGeom>
            <a:avLst/>
            <a:gdLst>
              <a:gd name="connsiteX0" fmla="*/ 0 w 10160000"/>
              <a:gd name="connsiteY0" fmla="*/ 7569200 h 7569200"/>
              <a:gd name="connsiteX1" fmla="*/ 10160000 w 10160000"/>
              <a:gd name="connsiteY1" fmla="*/ 7569200 h 7569200"/>
              <a:gd name="connsiteX2" fmla="*/ 10160000 w 10160000"/>
              <a:gd name="connsiteY2" fmla="*/ 0 h 7569200"/>
              <a:gd name="connsiteX3" fmla="*/ 0 w 10160000"/>
              <a:gd name="connsiteY3" fmla="*/ 0 h 7569200"/>
              <a:gd name="connsiteX4" fmla="*/ 0 w 10160000"/>
              <a:gd name="connsiteY4" fmla="*/ 7569200 h 7569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569200">
                <a:moveTo>
                  <a:pt x="0" y="7569200"/>
                </a:moveTo>
                <a:lnTo>
                  <a:pt x="10160000" y="7569200"/>
                </a:lnTo>
                <a:lnTo>
                  <a:pt x="10160000" y="0"/>
                </a:lnTo>
                <a:lnTo>
                  <a:pt x="0" y="0"/>
                </a:lnTo>
                <a:lnTo>
                  <a:pt x="0" y="75692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-12"/>
            <a:ext cx="10160000" cy="2082812"/>
          </a:xfrm>
          <a:custGeom>
            <a:avLst/>
            <a:gdLst>
              <a:gd name="connsiteX0" fmla="*/ 0 w 10160000"/>
              <a:gd name="connsiteY0" fmla="*/ 2082812 h 2082812"/>
              <a:gd name="connsiteX1" fmla="*/ 10160000 w 10160000"/>
              <a:gd name="connsiteY1" fmla="*/ 2082812 h 2082812"/>
              <a:gd name="connsiteX2" fmla="*/ 10160000 w 10160000"/>
              <a:gd name="connsiteY2" fmla="*/ 0 h 2082812"/>
              <a:gd name="connsiteX3" fmla="*/ 0 w 10160000"/>
              <a:gd name="connsiteY3" fmla="*/ 0 h 2082812"/>
              <a:gd name="connsiteX4" fmla="*/ 0 w 10160000"/>
              <a:gd name="connsiteY4" fmla="*/ 2082812 h 20828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2082812">
                <a:moveTo>
                  <a:pt x="0" y="2082812"/>
                </a:moveTo>
                <a:lnTo>
                  <a:pt x="10160000" y="2082812"/>
                </a:lnTo>
                <a:lnTo>
                  <a:pt x="10160000" y="0"/>
                </a:lnTo>
                <a:lnTo>
                  <a:pt x="0" y="0"/>
                </a:lnTo>
                <a:lnTo>
                  <a:pt x="0" y="208281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0" y="2044700"/>
            <a:ext cx="10160000" cy="76200"/>
          </a:xfrm>
          <a:custGeom>
            <a:avLst/>
            <a:gdLst>
              <a:gd name="connsiteX0" fmla="*/ 0 w 10160000"/>
              <a:gd name="connsiteY0" fmla="*/ 76200 h 76200"/>
              <a:gd name="connsiteX1" fmla="*/ 10160000 w 10160000"/>
              <a:gd name="connsiteY1" fmla="*/ 76200 h 76200"/>
              <a:gd name="connsiteX2" fmla="*/ 10160000 w 10160000"/>
              <a:gd name="connsiteY2" fmla="*/ 0 h 76200"/>
              <a:gd name="connsiteX3" fmla="*/ 0 w 10160000"/>
              <a:gd name="connsiteY3" fmla="*/ 0 h 76200"/>
              <a:gd name="connsiteX4" fmla="*/ 0 w 10160000"/>
              <a:gd name="connsiteY4" fmla="*/ 7620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6200">
                <a:moveTo>
                  <a:pt x="0" y="76200"/>
                </a:moveTo>
                <a:lnTo>
                  <a:pt x="10160000" y="76200"/>
                </a:lnTo>
                <a:lnTo>
                  <a:pt x="10160000" y="0"/>
                </a:lnTo>
                <a:lnTo>
                  <a:pt x="0" y="0"/>
                </a:lnTo>
                <a:lnTo>
                  <a:pt x="0" y="762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0" y="0"/>
            <a:ext cx="10160000" cy="76200"/>
          </a:xfrm>
          <a:custGeom>
            <a:avLst/>
            <a:gdLst>
              <a:gd name="connsiteX0" fmla="*/ 0 w 10160000"/>
              <a:gd name="connsiteY0" fmla="*/ 0 h 76200"/>
              <a:gd name="connsiteX1" fmla="*/ 10160000 w 10160000"/>
              <a:gd name="connsiteY1" fmla="*/ 0 h 76200"/>
              <a:gd name="connsiteX2" fmla="*/ 10160000 w 10160000"/>
              <a:gd name="connsiteY2" fmla="*/ 76200 h 76200"/>
              <a:gd name="connsiteX3" fmla="*/ 0 w 10160000"/>
              <a:gd name="connsiteY3" fmla="*/ 76200 h 76200"/>
              <a:gd name="connsiteX4" fmla="*/ 0 w 10160000"/>
              <a:gd name="connsiteY4" fmla="*/ 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6200">
                <a:moveTo>
                  <a:pt x="0" y="0"/>
                </a:moveTo>
                <a:lnTo>
                  <a:pt x="10160000" y="0"/>
                </a:lnTo>
                <a:lnTo>
                  <a:pt x="10160000" y="76200"/>
                </a:lnTo>
                <a:lnTo>
                  <a:pt x="0" y="762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914900" y="0"/>
            <a:ext cx="571500" cy="317500"/>
          </a:xfrm>
          <a:custGeom>
            <a:avLst/>
            <a:gdLst>
              <a:gd name="connsiteX0" fmla="*/ 571500 w 571500"/>
              <a:gd name="connsiteY0" fmla="*/ 254000 h 317500"/>
              <a:gd name="connsiteX1" fmla="*/ 508000 w 571500"/>
              <a:gd name="connsiteY1" fmla="*/ 317500 h 317500"/>
              <a:gd name="connsiteX2" fmla="*/ 63500 w 571500"/>
              <a:gd name="connsiteY2" fmla="*/ 317500 h 317500"/>
              <a:gd name="connsiteX3" fmla="*/ 0 w 571500"/>
              <a:gd name="connsiteY3" fmla="*/ 254000 h 317500"/>
              <a:gd name="connsiteX4" fmla="*/ 0 w 571500"/>
              <a:gd name="connsiteY4" fmla="*/ 63500 h 317500"/>
              <a:gd name="connsiteX5" fmla="*/ 63500 w 571500"/>
              <a:gd name="connsiteY5" fmla="*/ 0 h 317500"/>
              <a:gd name="connsiteX6" fmla="*/ 508000 w 571500"/>
              <a:gd name="connsiteY6" fmla="*/ 0 h 317500"/>
              <a:gd name="connsiteX7" fmla="*/ 571500 w 571500"/>
              <a:gd name="connsiteY7" fmla="*/ 63500 h 317500"/>
              <a:gd name="connsiteX8" fmla="*/ 571500 w 571500"/>
              <a:gd name="connsiteY8" fmla="*/ 254000 h 31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71500" h="317500">
                <a:moveTo>
                  <a:pt x="571500" y="254000"/>
                </a:moveTo>
                <a:cubicBezTo>
                  <a:pt x="571500" y="289077"/>
                  <a:pt x="543077" y="317500"/>
                  <a:pt x="508000" y="317500"/>
                </a:cubicBezTo>
                <a:lnTo>
                  <a:pt x="63500" y="317500"/>
                </a:lnTo>
                <a:cubicBezTo>
                  <a:pt x="28422" y="317500"/>
                  <a:pt x="0" y="289077"/>
                  <a:pt x="0" y="254000"/>
                </a:cubicBezTo>
                <a:lnTo>
                  <a:pt x="0" y="63500"/>
                </a:lnTo>
                <a:cubicBezTo>
                  <a:pt x="0" y="28422"/>
                  <a:pt x="28422" y="0"/>
                  <a:pt x="63500" y="0"/>
                </a:cubicBezTo>
                <a:lnTo>
                  <a:pt x="508000" y="0"/>
                </a:lnTo>
                <a:cubicBezTo>
                  <a:pt x="543077" y="0"/>
                  <a:pt x="571500" y="28422"/>
                  <a:pt x="571500" y="63500"/>
                </a:cubicBezTo>
                <a:lnTo>
                  <a:pt x="571500" y="2540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35600"/>
            <a:ext cx="10160000" cy="21844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1000"/>
            <a:ext cx="8775700" cy="7239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654300" y="520700"/>
            <a:ext cx="50546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700"/>
              </a:lnSpc>
              <a:tabLst/>
            </a:pP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TEST,</a:t>
            </a:r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TEST,</a:t>
            </a:r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TEST!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118100" y="25400"/>
            <a:ext cx="1397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1800" b="1" dirty="0" smtClean="0">
                <a:solidFill>
                  <a:srgbClr val="3B5454"/>
                </a:solidFill>
                <a:latin typeface="微软雅黑" pitchFamily="18" charset="0"/>
                <a:cs typeface="微软雅黑" pitchFamily="18" charset="0"/>
              </a:rPr>
              <a:t>6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086100" y="6045200"/>
            <a:ext cx="39624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don't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learn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if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don't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test.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485900" y="6578600"/>
            <a:ext cx="7175500" cy="80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>
                <a:tab pos="177800" algn="l"/>
                <a:tab pos="304800" algn="l"/>
              </a:tabLst>
            </a:pPr>
            <a:r>
              <a:rPr lang="en-US" altLang="zh-CN" dirty="0" smtClean="0"/>
              <a:t>	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Remember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every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landing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page,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website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business</a:t>
            </a:r>
          </a:p>
          <a:p>
            <a:pPr>
              <a:lnSpc>
                <a:spcPts val="2000"/>
              </a:lnSpc>
              <a:tabLst>
                <a:tab pos="177800" algn="l"/>
                <a:tab pos="304800" algn="l"/>
              </a:tabLst>
            </a:pPr>
            <a:r>
              <a:rPr lang="en-US" altLang="zh-CN" dirty="0" smtClean="0"/>
              <a:t>		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different.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works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one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marketer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may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not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work</a:t>
            </a:r>
          </a:p>
          <a:p>
            <a:pPr>
              <a:lnSpc>
                <a:spcPts val="2100"/>
              </a:lnSpc>
              <a:tabLst>
                <a:tab pos="177800" algn="l"/>
                <a:tab pos="304800" algn="l"/>
              </a:tabLst>
            </a:pP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another.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research,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then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test,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test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test</a:t>
            </a:r>
            <a:r>
              <a:rPr lang="en-US" altLang="zh-CN" sz="172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24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again.</a:t>
            </a:r>
          </a:p>
        </p:txBody>
      </p:sp>
      <p:sp>
        <p:nvSpPr>
          <p:cNvPr id="13" name="矩形 1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85900" y="4775200"/>
            <a:ext cx="7099300" cy="184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>
                <a:tab pos="1041400" algn="l"/>
                <a:tab pos="1054100" algn="l"/>
                <a:tab pos="1854200" algn="l"/>
                <a:tab pos="3289300" algn="l"/>
              </a:tabLst>
            </a:pPr>
            <a:r>
              <a:rPr lang="en-US" altLang="zh-CN" dirty="0" smtClean="0"/>
              <a:t>	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Merely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adding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words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“It’s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Free”</a:t>
            </a:r>
          </a:p>
          <a:p>
            <a:pPr>
              <a:lnSpc>
                <a:spcPts val="2700"/>
              </a:lnSpc>
              <a:tabLst>
                <a:tab pos="1041400" algn="l"/>
                <a:tab pos="1054100" algn="l"/>
                <a:tab pos="1854200" algn="l"/>
                <a:tab pos="3289300" algn="l"/>
              </a:tabLst>
            </a:pPr>
            <a:r>
              <a:rPr lang="en-US" altLang="zh-CN" dirty="0" smtClean="0"/>
              <a:t>		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beside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call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action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increased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its</a:t>
            </a:r>
          </a:p>
          <a:p>
            <a:pPr>
              <a:lnSpc>
                <a:spcPts val="2900"/>
              </a:lnSpc>
              <a:tabLst>
                <a:tab pos="1041400" algn="l"/>
                <a:tab pos="1054100" algn="l"/>
                <a:tab pos="1854200" algn="l"/>
                <a:tab pos="3289300" algn="l"/>
              </a:tabLst>
            </a:pPr>
            <a:r>
              <a:rPr lang="en-US" altLang="zh-CN" dirty="0" smtClean="0"/>
              <a:t>			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conversion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rate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by</a:t>
            </a:r>
            <a:r>
              <a:rPr lang="en-US" altLang="zh-CN" sz="231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28%!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600"/>
              </a:lnSpc>
              <a:tabLst>
                <a:tab pos="1041400" algn="l"/>
                <a:tab pos="1054100" algn="l"/>
                <a:tab pos="1854200" algn="l"/>
                <a:tab pos="3289300" algn="l"/>
              </a:tabLst>
            </a:pPr>
            <a:r>
              <a:rPr lang="en-US" altLang="zh-CN" dirty="0" smtClean="0"/>
              <a:t>				</a:t>
            </a:r>
            <a:r>
              <a:rPr lang="en-US" altLang="zh-CN" sz="111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Source:</a:t>
            </a:r>
          </a:p>
          <a:p>
            <a:pPr>
              <a:lnSpc>
                <a:spcPts val="1300"/>
              </a:lnSpc>
              <a:tabLst>
                <a:tab pos="1041400" algn="l"/>
                <a:tab pos="1054100" algn="l"/>
                <a:tab pos="1854200" algn="l"/>
                <a:tab pos="3289300" algn="l"/>
              </a:tabLst>
            </a:pPr>
            <a:r>
              <a:rPr lang="en-US" altLang="zh-CN" sz="111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https://vwo.com/blog/ab-test-case-study-how-two-magical-words-increased-conversion-rate-by-28/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120900" y="508000"/>
            <a:ext cx="5892800" cy="152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2032000" algn="l"/>
                <a:tab pos="2362200" algn="l"/>
              </a:tabLst>
            </a:pPr>
            <a:r>
              <a:rPr lang="en-US" altLang="zh-CN" dirty="0" smtClean="0"/>
              <a:t>		</a:t>
            </a:r>
            <a:r>
              <a:rPr lang="en-US" altLang="zh-CN" sz="1534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MUCH</a:t>
            </a:r>
            <a:r>
              <a:rPr lang="en-US" altLang="zh-CN" sz="153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34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TEST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700"/>
              </a:lnSpc>
              <a:tabLst>
                <a:tab pos="2032000" algn="l"/>
                <a:tab pos="2362200" algn="l"/>
              </a:tabLst>
            </a:pPr>
            <a:r>
              <a:rPr lang="en-US" altLang="zh-CN" sz="2812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MINOR</a:t>
            </a:r>
            <a:r>
              <a:rPr lang="en-US" altLang="zh-CN" sz="28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2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CHANGES</a:t>
            </a:r>
            <a:r>
              <a:rPr lang="en-US" altLang="zh-CN" sz="28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2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MATTER</a:t>
            </a:r>
            <a:r>
              <a:rPr lang="en-US" altLang="zh-CN" sz="281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12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TOO!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>
                <a:tab pos="2032000" algn="l"/>
                <a:tab pos="2362200" algn="l"/>
              </a:tabLst>
            </a:pPr>
            <a:r>
              <a:rPr lang="en-US" altLang="zh-CN" dirty="0" smtClean="0"/>
              <a:t>	</a:t>
            </a:r>
            <a:r>
              <a:rPr lang="en-US" altLang="zh-CN" sz="231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Conversions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759200" y="3352800"/>
            <a:ext cx="800100" cy="1244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228600" algn="l"/>
              </a:tabLst>
            </a:pPr>
            <a:r>
              <a:rPr lang="en-US" altLang="zh-CN" dirty="0" smtClean="0"/>
              <a:t>	</a:t>
            </a:r>
            <a:r>
              <a:rPr lang="en-US" altLang="zh-CN" sz="2376" dirty="0" smtClean="0">
                <a:solidFill>
                  <a:srgbClr val="113133"/>
                </a:solidFill>
                <a:latin typeface="微软雅黑" pitchFamily="18" charset="0"/>
                <a:cs typeface="微软雅黑" pitchFamily="18" charset="0"/>
              </a:rPr>
              <a:t>1x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228600" algn="l"/>
              </a:tabLst>
            </a:pPr>
            <a:r>
              <a:rPr lang="en-US" altLang="zh-CN" sz="1677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Normal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156200" y="3086100"/>
            <a:ext cx="1193800" cy="151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200"/>
              </a:lnSpc>
              <a:tabLst>
                <a:tab pos="279400" algn="l"/>
              </a:tabLst>
            </a:pPr>
            <a:r>
              <a:rPr lang="en-US" altLang="zh-CN" dirty="0" smtClean="0"/>
              <a:t>	</a:t>
            </a:r>
            <a:r>
              <a:rPr lang="en-US" altLang="zh-CN" sz="2376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1.3x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279400" algn="l"/>
              </a:tabLst>
            </a:pPr>
            <a:r>
              <a:rPr lang="en-US" altLang="zh-CN" sz="1677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“It’s</a:t>
            </a:r>
            <a:r>
              <a:rPr lang="en-US" altLang="zh-CN" sz="167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77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Free!”</a:t>
            </a:r>
          </a:p>
        </p:txBody>
      </p:sp>
      <p:sp>
        <p:nvSpPr>
          <p:cNvPr id="7" name="矩形 6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140200" y="368300"/>
            <a:ext cx="1866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443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VERY</a:t>
            </a:r>
            <a:r>
              <a:rPr lang="en-US" altLang="zh-CN" sz="144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43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CONVERSION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832100" y="6769100"/>
            <a:ext cx="44831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77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Testing</a:t>
            </a:r>
            <a:r>
              <a:rPr lang="en-US" altLang="zh-CN" sz="157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77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57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77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literally</a:t>
            </a:r>
            <a:r>
              <a:rPr lang="en-US" altLang="zh-CN" sz="157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77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double</a:t>
            </a:r>
            <a:r>
              <a:rPr lang="en-US" altLang="zh-CN" sz="157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77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57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77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business.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987800" y="825500"/>
            <a:ext cx="2171700" cy="43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400"/>
              </a:lnSpc>
              <a:tabLst/>
            </a:pPr>
            <a:r>
              <a:rPr lang="en-US" altLang="zh-CN" sz="2645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GROOVE</a:t>
            </a:r>
            <a:r>
              <a:rPr lang="en-US" altLang="zh-CN" sz="26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45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HQ</a:t>
            </a: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0160000" cy="7620000"/>
          </a:xfrm>
          <a:custGeom>
            <a:avLst/>
            <a:gdLst>
              <a:gd name="connsiteX0" fmla="*/ 0 w 10160000"/>
              <a:gd name="connsiteY0" fmla="*/ 7620000 h 7620000"/>
              <a:gd name="connsiteX1" fmla="*/ 10160000 w 10160000"/>
              <a:gd name="connsiteY1" fmla="*/ 7620000 h 7620000"/>
              <a:gd name="connsiteX2" fmla="*/ 10160000 w 10160000"/>
              <a:gd name="connsiteY2" fmla="*/ 0 h 7620000"/>
              <a:gd name="connsiteX3" fmla="*/ 0 w 10160000"/>
              <a:gd name="connsiteY3" fmla="*/ 0 h 7620000"/>
              <a:gd name="connsiteX4" fmla="*/ 0 w 10160000"/>
              <a:gd name="connsiteY4" fmla="*/ 7620000 h 762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620000">
                <a:moveTo>
                  <a:pt x="0" y="7620000"/>
                </a:moveTo>
                <a:lnTo>
                  <a:pt x="10160000" y="7620000"/>
                </a:lnTo>
                <a:lnTo>
                  <a:pt x="10160000" y="0"/>
                </a:lnTo>
                <a:lnTo>
                  <a:pt x="0" y="0"/>
                </a:lnTo>
                <a:lnTo>
                  <a:pt x="0" y="76200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160000" cy="2019300"/>
          </a:xfrm>
          <a:custGeom>
            <a:avLst/>
            <a:gdLst>
              <a:gd name="connsiteX0" fmla="*/ 0 w 10160000"/>
              <a:gd name="connsiteY0" fmla="*/ 2019300 h 2019300"/>
              <a:gd name="connsiteX1" fmla="*/ 10160000 w 10160000"/>
              <a:gd name="connsiteY1" fmla="*/ 2019300 h 2019300"/>
              <a:gd name="connsiteX2" fmla="*/ 10160000 w 10160000"/>
              <a:gd name="connsiteY2" fmla="*/ 0 h 2019300"/>
              <a:gd name="connsiteX3" fmla="*/ 0 w 10160000"/>
              <a:gd name="connsiteY3" fmla="*/ 0 h 2019300"/>
              <a:gd name="connsiteX4" fmla="*/ 0 w 10160000"/>
              <a:gd name="connsiteY4" fmla="*/ 2019300 h 2019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2019300">
                <a:moveTo>
                  <a:pt x="0" y="2019300"/>
                </a:moveTo>
                <a:lnTo>
                  <a:pt x="10160000" y="2019300"/>
                </a:lnTo>
                <a:lnTo>
                  <a:pt x="10160000" y="0"/>
                </a:lnTo>
                <a:lnTo>
                  <a:pt x="0" y="0"/>
                </a:lnTo>
                <a:lnTo>
                  <a:pt x="0" y="20193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0" y="2019300"/>
            <a:ext cx="10160000" cy="76200"/>
          </a:xfrm>
          <a:custGeom>
            <a:avLst/>
            <a:gdLst>
              <a:gd name="connsiteX0" fmla="*/ 0 w 10160000"/>
              <a:gd name="connsiteY0" fmla="*/ 76200 h 76200"/>
              <a:gd name="connsiteX1" fmla="*/ 10160000 w 10160000"/>
              <a:gd name="connsiteY1" fmla="*/ 76200 h 76200"/>
              <a:gd name="connsiteX2" fmla="*/ 10160000 w 10160000"/>
              <a:gd name="connsiteY2" fmla="*/ 0 h 76200"/>
              <a:gd name="connsiteX3" fmla="*/ 0 w 10160000"/>
              <a:gd name="connsiteY3" fmla="*/ 0 h 76200"/>
              <a:gd name="connsiteX4" fmla="*/ 0 w 10160000"/>
              <a:gd name="connsiteY4" fmla="*/ 7620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6200">
                <a:moveTo>
                  <a:pt x="0" y="76200"/>
                </a:moveTo>
                <a:lnTo>
                  <a:pt x="10160000" y="76200"/>
                </a:lnTo>
                <a:lnTo>
                  <a:pt x="10160000" y="0"/>
                </a:lnTo>
                <a:lnTo>
                  <a:pt x="0" y="0"/>
                </a:lnTo>
                <a:lnTo>
                  <a:pt x="0" y="762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0" y="0"/>
            <a:ext cx="10160000" cy="12700"/>
          </a:xfrm>
          <a:custGeom>
            <a:avLst/>
            <a:gdLst>
              <a:gd name="connsiteX0" fmla="*/ 0 w 10160000"/>
              <a:gd name="connsiteY0" fmla="*/ 6350 h 12700"/>
              <a:gd name="connsiteX1" fmla="*/ 10160000 w 10160000"/>
              <a:gd name="connsiteY1" fmla="*/ 635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160000" h="12700">
                <a:moveTo>
                  <a:pt x="0" y="6350"/>
                </a:moveTo>
                <a:lnTo>
                  <a:pt x="10160000" y="6350"/>
                </a:lnTo>
              </a:path>
            </a:pathLst>
          </a:custGeom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800600" y="-63500"/>
            <a:ext cx="571500" cy="317500"/>
          </a:xfrm>
          <a:custGeom>
            <a:avLst/>
            <a:gdLst>
              <a:gd name="connsiteX0" fmla="*/ 571500 w 571500"/>
              <a:gd name="connsiteY0" fmla="*/ 254000 h 317500"/>
              <a:gd name="connsiteX1" fmla="*/ 508000 w 571500"/>
              <a:gd name="connsiteY1" fmla="*/ 317500 h 317500"/>
              <a:gd name="connsiteX2" fmla="*/ 63500 w 571500"/>
              <a:gd name="connsiteY2" fmla="*/ 317500 h 317500"/>
              <a:gd name="connsiteX3" fmla="*/ 0 w 571500"/>
              <a:gd name="connsiteY3" fmla="*/ 254000 h 317500"/>
              <a:gd name="connsiteX4" fmla="*/ 0 w 571500"/>
              <a:gd name="connsiteY4" fmla="*/ 63500 h 317500"/>
              <a:gd name="connsiteX5" fmla="*/ 63500 w 571500"/>
              <a:gd name="connsiteY5" fmla="*/ 0 h 317500"/>
              <a:gd name="connsiteX6" fmla="*/ 508000 w 571500"/>
              <a:gd name="connsiteY6" fmla="*/ 0 h 317500"/>
              <a:gd name="connsiteX7" fmla="*/ 571500 w 571500"/>
              <a:gd name="connsiteY7" fmla="*/ 63500 h 317500"/>
              <a:gd name="connsiteX8" fmla="*/ 571500 w 571500"/>
              <a:gd name="connsiteY8" fmla="*/ 254000 h 31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71500" h="317500">
                <a:moveTo>
                  <a:pt x="571500" y="254000"/>
                </a:moveTo>
                <a:cubicBezTo>
                  <a:pt x="571500" y="289077"/>
                  <a:pt x="543077" y="317500"/>
                  <a:pt x="508000" y="317500"/>
                </a:cubicBezTo>
                <a:lnTo>
                  <a:pt x="63500" y="317500"/>
                </a:lnTo>
                <a:cubicBezTo>
                  <a:pt x="28422" y="317500"/>
                  <a:pt x="0" y="289077"/>
                  <a:pt x="0" y="254000"/>
                </a:cubicBezTo>
                <a:lnTo>
                  <a:pt x="0" y="63500"/>
                </a:lnTo>
                <a:cubicBezTo>
                  <a:pt x="0" y="28435"/>
                  <a:pt x="28422" y="0"/>
                  <a:pt x="63500" y="0"/>
                </a:cubicBezTo>
                <a:lnTo>
                  <a:pt x="508000" y="0"/>
                </a:lnTo>
                <a:cubicBezTo>
                  <a:pt x="543077" y="0"/>
                  <a:pt x="571500" y="28435"/>
                  <a:pt x="571500" y="63500"/>
                </a:cubicBezTo>
                <a:lnTo>
                  <a:pt x="571500" y="2540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2400"/>
            <a:ext cx="10160000" cy="6197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438400" y="495300"/>
            <a:ext cx="52705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MAKE</a:t>
            </a:r>
            <a:r>
              <a:rPr lang="en-US" altLang="zh-C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THEM,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733800" y="1016000"/>
            <a:ext cx="26797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700"/>
              </a:lnSpc>
              <a:tabLst/>
            </a:pP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NOT</a:t>
            </a:r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YOU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924300" y="5562600"/>
            <a:ext cx="2286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It’s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framing.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120900" y="6019800"/>
            <a:ext cx="59055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Nobody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cares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business.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care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what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574800" y="6248400"/>
            <a:ext cx="6985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them.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persuaded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2959100" y="6464300"/>
            <a:ext cx="42164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product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right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ﬁt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for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them.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2679700" y="6934200"/>
            <a:ext cx="47879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can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talk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about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yourself,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but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showcase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why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400300" y="7150100"/>
            <a:ext cx="53340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someone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should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give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49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92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to.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029200" y="-25400"/>
            <a:ext cx="88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1800" b="1" dirty="0" smtClean="0">
                <a:solidFill>
                  <a:srgbClr val="3B5454"/>
                </a:solidFill>
                <a:latin typeface="微软雅黑" pitchFamily="18" charset="0"/>
                <a:cs typeface="微软雅黑" pitchFamily="18" charset="0"/>
              </a:rPr>
              <a:t>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59999" cy="7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 descr="未标式 题-1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6297959" y="5177662"/>
            <a:ext cx="243630" cy="360000"/>
          </a:xfrm>
          <a:prstGeom prst="rect">
            <a:avLst/>
          </a:prstGeom>
        </p:spPr>
      </p:pic>
      <p:sp>
        <p:nvSpPr>
          <p:cNvPr id="4" name="圆角矩形 3">
            <a:hlinkClick r:id="rId4"/>
          </p:cNvPr>
          <p:cNvSpPr/>
          <p:nvPr/>
        </p:nvSpPr>
        <p:spPr>
          <a:xfrm>
            <a:off x="6360143" y="3169929"/>
            <a:ext cx="1499792" cy="4000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>
            <a:hlinkClick r:id="rId5"/>
          </p:cNvPr>
          <p:cNvSpPr/>
          <p:nvPr/>
        </p:nvSpPr>
        <p:spPr>
          <a:xfrm>
            <a:off x="6040107" y="4210045"/>
            <a:ext cx="1499792" cy="4000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>
            <a:hlinkClick r:id="rId4"/>
          </p:cNvPr>
          <p:cNvSpPr/>
          <p:nvPr/>
        </p:nvSpPr>
        <p:spPr>
          <a:xfrm>
            <a:off x="2679734" y="4226599"/>
            <a:ext cx="1499792" cy="4000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>
            <a:hlinkClick r:id="rId6"/>
          </p:cNvPr>
          <p:cNvSpPr/>
          <p:nvPr/>
        </p:nvSpPr>
        <p:spPr>
          <a:xfrm>
            <a:off x="2679733" y="4226599"/>
            <a:ext cx="1499792" cy="4000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>
            <a:hlinkClick r:id="rId7"/>
          </p:cNvPr>
          <p:cNvSpPr/>
          <p:nvPr/>
        </p:nvSpPr>
        <p:spPr>
          <a:xfrm>
            <a:off x="4330103" y="4226599"/>
            <a:ext cx="1499792" cy="4000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>
            <a:hlinkClick r:id="rId8"/>
          </p:cNvPr>
          <p:cNvSpPr/>
          <p:nvPr/>
        </p:nvSpPr>
        <p:spPr>
          <a:xfrm>
            <a:off x="3813360" y="5110811"/>
            <a:ext cx="1293643" cy="3450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>
            <a:hlinkClick r:id="rId9"/>
          </p:cNvPr>
          <p:cNvSpPr/>
          <p:nvPr/>
        </p:nvSpPr>
        <p:spPr>
          <a:xfrm>
            <a:off x="5117907" y="5110811"/>
            <a:ext cx="1293643" cy="3450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>
            <a:hlinkClick r:id="rId10"/>
          </p:cNvPr>
          <p:cNvSpPr/>
          <p:nvPr/>
        </p:nvSpPr>
        <p:spPr>
          <a:xfrm>
            <a:off x="3824264" y="4765753"/>
            <a:ext cx="1293643" cy="3450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>
            <a:hlinkClick r:id="rId11"/>
          </p:cNvPr>
          <p:cNvSpPr/>
          <p:nvPr/>
        </p:nvSpPr>
        <p:spPr>
          <a:xfrm>
            <a:off x="5128812" y="4765753"/>
            <a:ext cx="1293643" cy="3450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76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38500" y="6413500"/>
            <a:ext cx="3606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>
                <a:tab pos="1574800" algn="l"/>
              </a:tabLst>
            </a:pPr>
            <a:r>
              <a:rPr lang="en-US" altLang="zh-CN" dirty="0" smtClean="0"/>
              <a:t>	</a:t>
            </a:r>
            <a:r>
              <a:rPr lang="en-US" altLang="zh-CN" sz="97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Source:</a:t>
            </a:r>
          </a:p>
          <a:p>
            <a:pPr>
              <a:lnSpc>
                <a:spcPts val="1100"/>
              </a:lnSpc>
              <a:tabLst>
                <a:tab pos="1574800" algn="l"/>
              </a:tabLst>
            </a:pPr>
            <a:r>
              <a:rPr lang="en-US" altLang="zh-CN" sz="97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http://en.wikipedia.org/wiki/Framing_effect_(psychology)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654800" y="5054600"/>
            <a:ext cx="1778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62" dirty="0" smtClean="0">
                <a:solidFill>
                  <a:srgbClr val="142A3D"/>
                </a:solidFill>
                <a:latin typeface="微软雅黑" pitchFamily="18" charset="0"/>
                <a:cs typeface="微软雅黑" pitchFamily="18" charset="0"/>
              </a:rPr>
              <a:t>B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302000" y="3530600"/>
            <a:ext cx="876300" cy="1854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558800" algn="l"/>
              </a:tabLst>
            </a:pP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Before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558800" algn="l"/>
              </a:tabLst>
            </a:pPr>
            <a:r>
              <a:rPr lang="en-US" altLang="zh-CN" sz="2062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600"/>
              </a:lnSpc>
              <a:tabLst>
                <a:tab pos="558800" algn="l"/>
              </a:tabLst>
            </a:pPr>
            <a:r>
              <a:rPr lang="en-US" altLang="zh-CN" dirty="0" smtClean="0"/>
              <a:t>	</a:t>
            </a:r>
            <a:r>
              <a:rPr lang="en-US" altLang="zh-CN" sz="2062" dirty="0" smtClean="0">
                <a:solidFill>
                  <a:srgbClr val="142A3D"/>
                </a:solidFill>
                <a:latin typeface="微软雅黑" pitchFamily="18" charset="0"/>
                <a:cs typeface="微软雅黑" pitchFamily="18" charset="0"/>
              </a:rPr>
              <a:t>B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791200" y="3530600"/>
            <a:ext cx="838200" cy="1193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>
                <a:tab pos="165100" algn="l"/>
              </a:tabLst>
            </a:pPr>
            <a:r>
              <a:rPr lang="en-US" altLang="zh-CN" dirty="0" smtClean="0"/>
              <a:t>	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After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700"/>
              </a:lnSpc>
              <a:tabLst>
                <a:tab pos="165100" algn="l"/>
              </a:tabLst>
            </a:pPr>
            <a:r>
              <a:rPr lang="en-US" altLang="zh-CN" sz="2062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184400" y="469900"/>
            <a:ext cx="5702300" cy="288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700"/>
              </a:lnSpc>
              <a:tabLst>
                <a:tab pos="228600" algn="l"/>
                <a:tab pos="292100" algn="l"/>
                <a:tab pos="469900" algn="l"/>
                <a:tab pos="533400" algn="l"/>
                <a:tab pos="965200" algn="l"/>
                <a:tab pos="1765300" algn="l"/>
                <a:tab pos="2425700" algn="l"/>
              </a:tabLst>
            </a:pPr>
            <a:r>
              <a:rPr lang="en-US" altLang="zh-CN" dirty="0" smtClean="0"/>
              <a:t>							</a:t>
            </a:r>
            <a:r>
              <a:rPr lang="en-US" altLang="zh-CN" sz="1331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EVIDENCE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800"/>
              </a:lnSpc>
              <a:tabLst>
                <a:tab pos="228600" algn="l"/>
                <a:tab pos="292100" algn="l"/>
                <a:tab pos="469900" algn="l"/>
                <a:tab pos="533400" algn="l"/>
                <a:tab pos="965200" algn="l"/>
                <a:tab pos="1765300" algn="l"/>
                <a:tab pos="2425700" algn="l"/>
              </a:tabLst>
            </a:pPr>
            <a:r>
              <a:rPr lang="en-US" altLang="zh-CN" dirty="0" smtClean="0"/>
              <a:t>				</a:t>
            </a:r>
            <a:r>
              <a:rPr lang="en-US" altLang="zh-CN" sz="244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POSITIVE</a:t>
            </a:r>
            <a:r>
              <a:rPr lang="en-US" altLang="zh-CN" sz="24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4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FRAMING</a:t>
            </a:r>
            <a:r>
              <a:rPr lang="en-US" altLang="zh-CN" sz="24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4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AFFECTS</a:t>
            </a:r>
          </a:p>
          <a:p>
            <a:pPr>
              <a:lnSpc>
                <a:spcPts val="2900"/>
              </a:lnSpc>
              <a:tabLst>
                <a:tab pos="228600" algn="l"/>
                <a:tab pos="292100" algn="l"/>
                <a:tab pos="469900" algn="l"/>
                <a:tab pos="533400" algn="l"/>
                <a:tab pos="965200" algn="l"/>
                <a:tab pos="1765300" algn="l"/>
                <a:tab pos="2425700" algn="l"/>
              </a:tabLst>
            </a:pPr>
            <a:r>
              <a:rPr lang="en-US" altLang="zh-CN" dirty="0" smtClean="0"/>
              <a:t>					</a:t>
            </a:r>
            <a:r>
              <a:rPr lang="en-US" altLang="zh-CN" sz="244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CONSUMER</a:t>
            </a:r>
            <a:r>
              <a:rPr lang="en-US" altLang="zh-CN" sz="24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4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DECISIONS!</a:t>
            </a:r>
          </a:p>
          <a:p>
            <a:pPr>
              <a:lnSpc>
                <a:spcPts val="3400"/>
              </a:lnSpc>
              <a:tabLst>
                <a:tab pos="228600" algn="l"/>
                <a:tab pos="292100" algn="l"/>
                <a:tab pos="469900" algn="l"/>
                <a:tab pos="533400" algn="l"/>
                <a:tab pos="965200" algn="l"/>
                <a:tab pos="1765300" algn="l"/>
                <a:tab pos="2425700" algn="l"/>
              </a:tabLst>
            </a:pPr>
            <a:r>
              <a:rPr lang="en-US" altLang="zh-CN" dirty="0" smtClean="0"/>
              <a:t>	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psychologists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Tversky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&amp;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Kahneman</a:t>
            </a:r>
          </a:p>
          <a:p>
            <a:pPr>
              <a:lnSpc>
                <a:spcPts val="2400"/>
              </a:lnSpc>
              <a:tabLst>
                <a:tab pos="228600" algn="l"/>
                <a:tab pos="292100" algn="l"/>
                <a:tab pos="469900" algn="l"/>
                <a:tab pos="533400" algn="l"/>
                <a:tab pos="965200" algn="l"/>
                <a:tab pos="1765300" algn="l"/>
                <a:tab pos="2425700" algn="l"/>
              </a:tabLst>
            </a:pPr>
            <a:r>
              <a:rPr lang="en-US" altLang="zh-CN" dirty="0" smtClean="0"/>
              <a:t>			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used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positive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framing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1981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tweak</a:t>
            </a:r>
          </a:p>
          <a:p>
            <a:pPr>
              <a:lnSpc>
                <a:spcPts val="2400"/>
              </a:lnSpc>
              <a:tabLst>
                <a:tab pos="228600" algn="l"/>
                <a:tab pos="292100" algn="l"/>
                <a:tab pos="469900" algn="l"/>
                <a:tab pos="533400" algn="l"/>
                <a:tab pos="965200" algn="l"/>
                <a:tab pos="1765300" algn="l"/>
                <a:tab pos="2425700" algn="l"/>
              </a:tabLst>
            </a:pP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Option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(A)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questionnaire,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percentage</a:t>
            </a:r>
          </a:p>
          <a:p>
            <a:pPr>
              <a:lnSpc>
                <a:spcPts val="2400"/>
              </a:lnSpc>
              <a:tabLst>
                <a:tab pos="228600" algn="l"/>
                <a:tab pos="292100" algn="l"/>
                <a:tab pos="469900" algn="l"/>
                <a:tab pos="533400" algn="l"/>
                <a:tab pos="965200" algn="l"/>
                <a:tab pos="1765300" algn="l"/>
                <a:tab pos="2425700" algn="l"/>
              </a:tabLst>
            </a:pPr>
            <a:r>
              <a:rPr lang="en-US" altLang="zh-CN" dirty="0" smtClean="0"/>
              <a:t>		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people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who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chose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option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jumped</a:t>
            </a:r>
          </a:p>
          <a:p>
            <a:pPr>
              <a:lnSpc>
                <a:spcPts val="2500"/>
              </a:lnSpc>
              <a:tabLst>
                <a:tab pos="228600" algn="l"/>
                <a:tab pos="292100" algn="l"/>
                <a:tab pos="469900" algn="l"/>
                <a:tab pos="533400" algn="l"/>
                <a:tab pos="965200" algn="l"/>
                <a:tab pos="1765300" algn="l"/>
                <a:tab pos="2425700" algn="l"/>
              </a:tabLst>
            </a:pPr>
            <a:r>
              <a:rPr lang="en-US" altLang="zh-CN" dirty="0" smtClean="0"/>
              <a:t>						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from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22%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72%</a:t>
            </a:r>
          </a:p>
        </p:txBody>
      </p:sp>
      <p:sp>
        <p:nvSpPr>
          <p:cNvPr id="8" name="矩形 7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501900" y="6426200"/>
            <a:ext cx="50927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>
                <a:tab pos="177800" algn="l"/>
              </a:tabLst>
            </a:pPr>
            <a:r>
              <a:rPr lang="en-US" altLang="zh-CN" dirty="0" smtClean="0"/>
              <a:t>	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If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built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company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it,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must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really</a:t>
            </a:r>
          </a:p>
          <a:p>
            <a:pPr>
              <a:lnSpc>
                <a:spcPts val="1500"/>
              </a:lnSpc>
              <a:tabLst>
                <a:tab pos="177800" algn="l"/>
              </a:tabLst>
            </a:pP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good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at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it.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must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be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able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build</a:t>
            </a:r>
            <a:r>
              <a:rPr lang="en-US" altLang="zh-CN" sz="128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88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yours.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962400" y="863600"/>
            <a:ext cx="22098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16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COPYBLOGGER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699000" y="457200"/>
            <a:ext cx="749300" cy="19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500"/>
              </a:lnSpc>
              <a:tabLst/>
            </a:pPr>
            <a:r>
              <a:rPr lang="en-US" altLang="zh-CN" sz="1178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EXAMPLE</a:t>
            </a:r>
          </a:p>
        </p:txBody>
      </p:sp>
      <p:sp>
        <p:nvSpPr>
          <p:cNvPr id="6" name="矩形 5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10160000" cy="7620000"/>
          </a:xfrm>
          <a:custGeom>
            <a:avLst/>
            <a:gdLst>
              <a:gd name="connsiteX0" fmla="*/ 0 w 10160000"/>
              <a:gd name="connsiteY0" fmla="*/ 7620000 h 7620000"/>
              <a:gd name="connsiteX1" fmla="*/ 10160000 w 10160000"/>
              <a:gd name="connsiteY1" fmla="*/ 7620000 h 7620000"/>
              <a:gd name="connsiteX2" fmla="*/ 10160000 w 10160000"/>
              <a:gd name="connsiteY2" fmla="*/ 0 h 7620000"/>
              <a:gd name="connsiteX3" fmla="*/ 0 w 10160000"/>
              <a:gd name="connsiteY3" fmla="*/ 0 h 7620000"/>
              <a:gd name="connsiteX4" fmla="*/ 0 w 10160000"/>
              <a:gd name="connsiteY4" fmla="*/ 7620000 h 7620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620000">
                <a:moveTo>
                  <a:pt x="0" y="7620000"/>
                </a:moveTo>
                <a:lnTo>
                  <a:pt x="10160000" y="7620000"/>
                </a:lnTo>
                <a:lnTo>
                  <a:pt x="10160000" y="0"/>
                </a:lnTo>
                <a:lnTo>
                  <a:pt x="0" y="0"/>
                </a:lnTo>
                <a:lnTo>
                  <a:pt x="0" y="76200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436762" y="2527618"/>
            <a:ext cx="345440" cy="442163"/>
          </a:xfrm>
          <a:custGeom>
            <a:avLst/>
            <a:gdLst>
              <a:gd name="connsiteX0" fmla="*/ 172021 w 345440"/>
              <a:gd name="connsiteY0" fmla="*/ 324548 h 442163"/>
              <a:gd name="connsiteX1" fmla="*/ 165023 w 345440"/>
              <a:gd name="connsiteY1" fmla="*/ 290944 h 442163"/>
              <a:gd name="connsiteX2" fmla="*/ 159549 w 345440"/>
              <a:gd name="connsiteY2" fmla="*/ 266458 h 442163"/>
              <a:gd name="connsiteX3" fmla="*/ 155054 w 345440"/>
              <a:gd name="connsiteY3" fmla="*/ 252260 h 442163"/>
              <a:gd name="connsiteX4" fmla="*/ 151676 w 345440"/>
              <a:gd name="connsiteY4" fmla="*/ 243128 h 442163"/>
              <a:gd name="connsiteX5" fmla="*/ 147345 w 345440"/>
              <a:gd name="connsiteY5" fmla="*/ 229133 h 442163"/>
              <a:gd name="connsiteX6" fmla="*/ 143357 w 345440"/>
              <a:gd name="connsiteY6" fmla="*/ 215861 h 442163"/>
              <a:gd name="connsiteX7" fmla="*/ 141046 w 345440"/>
              <a:gd name="connsiteY7" fmla="*/ 208940 h 442163"/>
              <a:gd name="connsiteX8" fmla="*/ 138544 w 345440"/>
              <a:gd name="connsiteY8" fmla="*/ 202996 h 442163"/>
              <a:gd name="connsiteX9" fmla="*/ 134569 w 345440"/>
              <a:gd name="connsiteY9" fmla="*/ 191795 h 442163"/>
              <a:gd name="connsiteX10" fmla="*/ 130962 w 345440"/>
              <a:gd name="connsiteY10" fmla="*/ 179247 h 442163"/>
              <a:gd name="connsiteX11" fmla="*/ 129260 w 345440"/>
              <a:gd name="connsiteY11" fmla="*/ 169938 h 442163"/>
              <a:gd name="connsiteX12" fmla="*/ 128625 w 345440"/>
              <a:gd name="connsiteY12" fmla="*/ 164299 h 442163"/>
              <a:gd name="connsiteX13" fmla="*/ 129641 w 345440"/>
              <a:gd name="connsiteY13" fmla="*/ 159956 h 442163"/>
              <a:gd name="connsiteX14" fmla="*/ 134302 w 345440"/>
              <a:gd name="connsiteY14" fmla="*/ 155371 h 442163"/>
              <a:gd name="connsiteX15" fmla="*/ 144856 w 345440"/>
              <a:gd name="connsiteY15" fmla="*/ 149517 h 442163"/>
              <a:gd name="connsiteX16" fmla="*/ 157530 w 345440"/>
              <a:gd name="connsiteY16" fmla="*/ 145973 h 442163"/>
              <a:gd name="connsiteX17" fmla="*/ 166280 w 345440"/>
              <a:gd name="connsiteY17" fmla="*/ 147256 h 442163"/>
              <a:gd name="connsiteX18" fmla="*/ 172326 w 345440"/>
              <a:gd name="connsiteY18" fmla="*/ 151549 h 442163"/>
              <a:gd name="connsiteX19" fmla="*/ 188023 w 345440"/>
              <a:gd name="connsiteY19" fmla="*/ 179806 h 442163"/>
              <a:gd name="connsiteX20" fmla="*/ 199719 w 345440"/>
              <a:gd name="connsiteY20" fmla="*/ 200139 h 442163"/>
              <a:gd name="connsiteX21" fmla="*/ 206895 w 345440"/>
              <a:gd name="connsiteY21" fmla="*/ 210731 h 442163"/>
              <a:gd name="connsiteX22" fmla="*/ 217030 w 345440"/>
              <a:gd name="connsiteY22" fmla="*/ 220560 h 442163"/>
              <a:gd name="connsiteX23" fmla="*/ 235940 w 345440"/>
              <a:gd name="connsiteY23" fmla="*/ 238201 h 442163"/>
              <a:gd name="connsiteX24" fmla="*/ 262331 w 345440"/>
              <a:gd name="connsiteY24" fmla="*/ 263410 h 442163"/>
              <a:gd name="connsiteX25" fmla="*/ 188201 w 345440"/>
              <a:gd name="connsiteY25" fmla="*/ 67729 h 442163"/>
              <a:gd name="connsiteX26" fmla="*/ 183095 w 345440"/>
              <a:gd name="connsiteY26" fmla="*/ 54724 h 442163"/>
              <a:gd name="connsiteX27" fmla="*/ 177914 w 345440"/>
              <a:gd name="connsiteY27" fmla="*/ 39992 h 442163"/>
              <a:gd name="connsiteX28" fmla="*/ 173951 w 345440"/>
              <a:gd name="connsiteY28" fmla="*/ 27952 h 442163"/>
              <a:gd name="connsiteX29" fmla="*/ 171665 w 345440"/>
              <a:gd name="connsiteY29" fmla="*/ 18097 h 442163"/>
              <a:gd name="connsiteX30" fmla="*/ 174358 w 345440"/>
              <a:gd name="connsiteY30" fmla="*/ 6921 h 442163"/>
              <a:gd name="connsiteX31" fmla="*/ 192811 w 345440"/>
              <a:gd name="connsiteY31" fmla="*/ 0 h 442163"/>
              <a:gd name="connsiteX32" fmla="*/ 206235 w 345440"/>
              <a:gd name="connsiteY32" fmla="*/ 3835 h 442163"/>
              <a:gd name="connsiteX33" fmla="*/ 215138 w 345440"/>
              <a:gd name="connsiteY33" fmla="*/ 14897 h 442163"/>
              <a:gd name="connsiteX34" fmla="*/ 221221 w 345440"/>
              <a:gd name="connsiteY34" fmla="*/ 32169 h 442163"/>
              <a:gd name="connsiteX35" fmla="*/ 229717 w 345440"/>
              <a:gd name="connsiteY35" fmla="*/ 40792 h 442163"/>
              <a:gd name="connsiteX36" fmla="*/ 229565 w 345440"/>
              <a:gd name="connsiteY36" fmla="*/ 53124 h 442163"/>
              <a:gd name="connsiteX37" fmla="*/ 237934 w 345440"/>
              <a:gd name="connsiteY37" fmla="*/ 74079 h 442163"/>
              <a:gd name="connsiteX38" fmla="*/ 244678 w 345440"/>
              <a:gd name="connsiteY38" fmla="*/ 88125 h 442163"/>
              <a:gd name="connsiteX39" fmla="*/ 245770 w 345440"/>
              <a:gd name="connsiteY39" fmla="*/ 104622 h 442163"/>
              <a:gd name="connsiteX40" fmla="*/ 283819 w 345440"/>
              <a:gd name="connsiteY40" fmla="*/ 197002 h 442163"/>
              <a:gd name="connsiteX41" fmla="*/ 286969 w 345440"/>
              <a:gd name="connsiteY41" fmla="*/ 210261 h 442163"/>
              <a:gd name="connsiteX42" fmla="*/ 295185 w 345440"/>
              <a:gd name="connsiteY42" fmla="*/ 217233 h 442163"/>
              <a:gd name="connsiteX43" fmla="*/ 293471 w 345440"/>
              <a:gd name="connsiteY43" fmla="*/ 229679 h 442163"/>
              <a:gd name="connsiteX44" fmla="*/ 327533 w 345440"/>
              <a:gd name="connsiteY44" fmla="*/ 307975 h 442163"/>
              <a:gd name="connsiteX45" fmla="*/ 323519 w 345440"/>
              <a:gd name="connsiteY45" fmla="*/ 316179 h 442163"/>
              <a:gd name="connsiteX46" fmla="*/ 345439 w 345440"/>
              <a:gd name="connsiteY46" fmla="*/ 363448 h 442163"/>
              <a:gd name="connsiteX47" fmla="*/ 342404 w 345440"/>
              <a:gd name="connsiteY47" fmla="*/ 373570 h 442163"/>
              <a:gd name="connsiteX48" fmla="*/ 336753 w 345440"/>
              <a:gd name="connsiteY48" fmla="*/ 381927 h 442163"/>
              <a:gd name="connsiteX49" fmla="*/ 327443 w 345440"/>
              <a:gd name="connsiteY49" fmla="*/ 389013 h 442163"/>
              <a:gd name="connsiteX50" fmla="*/ 316750 w 345440"/>
              <a:gd name="connsiteY50" fmla="*/ 392328 h 442163"/>
              <a:gd name="connsiteX51" fmla="*/ 308381 w 345440"/>
              <a:gd name="connsiteY51" fmla="*/ 391096 h 442163"/>
              <a:gd name="connsiteX52" fmla="*/ 301574 w 345440"/>
              <a:gd name="connsiteY52" fmla="*/ 387108 h 442163"/>
              <a:gd name="connsiteX53" fmla="*/ 287997 w 345440"/>
              <a:gd name="connsiteY53" fmla="*/ 365556 h 442163"/>
              <a:gd name="connsiteX54" fmla="*/ 278485 w 345440"/>
              <a:gd name="connsiteY54" fmla="*/ 349529 h 442163"/>
              <a:gd name="connsiteX55" fmla="*/ 273354 w 345440"/>
              <a:gd name="connsiteY55" fmla="*/ 340372 h 442163"/>
              <a:gd name="connsiteX56" fmla="*/ 266649 w 345440"/>
              <a:gd name="connsiteY56" fmla="*/ 331317 h 442163"/>
              <a:gd name="connsiteX57" fmla="*/ 253161 w 345440"/>
              <a:gd name="connsiteY57" fmla="*/ 314464 h 442163"/>
              <a:gd name="connsiteX58" fmla="*/ 238518 w 345440"/>
              <a:gd name="connsiteY58" fmla="*/ 296672 h 442163"/>
              <a:gd name="connsiteX59" fmla="*/ 228460 w 345440"/>
              <a:gd name="connsiteY59" fmla="*/ 284746 h 442163"/>
              <a:gd name="connsiteX60" fmla="*/ 220560 w 345440"/>
              <a:gd name="connsiteY60" fmla="*/ 276872 h 442163"/>
              <a:gd name="connsiteX61" fmla="*/ 211442 w 345440"/>
              <a:gd name="connsiteY61" fmla="*/ 267779 h 442163"/>
              <a:gd name="connsiteX62" fmla="*/ 200888 w 345440"/>
              <a:gd name="connsiteY62" fmla="*/ 257873 h 442163"/>
              <a:gd name="connsiteX63" fmla="*/ 201129 w 345440"/>
              <a:gd name="connsiteY63" fmla="*/ 280898 h 442163"/>
              <a:gd name="connsiteX64" fmla="*/ 213766 w 345440"/>
              <a:gd name="connsiteY64" fmla="*/ 318858 h 442163"/>
              <a:gd name="connsiteX65" fmla="*/ 215379 w 345440"/>
              <a:gd name="connsiteY65" fmla="*/ 326415 h 442163"/>
              <a:gd name="connsiteX66" fmla="*/ 217335 w 345440"/>
              <a:gd name="connsiteY66" fmla="*/ 332625 h 442163"/>
              <a:gd name="connsiteX67" fmla="*/ 219595 w 345440"/>
              <a:gd name="connsiteY67" fmla="*/ 338086 h 442163"/>
              <a:gd name="connsiteX68" fmla="*/ 221526 w 345440"/>
              <a:gd name="connsiteY68" fmla="*/ 346976 h 442163"/>
              <a:gd name="connsiteX69" fmla="*/ 223443 w 345440"/>
              <a:gd name="connsiteY69" fmla="*/ 361213 h 442163"/>
              <a:gd name="connsiteX70" fmla="*/ 226047 w 345440"/>
              <a:gd name="connsiteY70" fmla="*/ 380199 h 442163"/>
              <a:gd name="connsiteX71" fmla="*/ 231419 w 345440"/>
              <a:gd name="connsiteY71" fmla="*/ 395490 h 442163"/>
              <a:gd name="connsiteX72" fmla="*/ 235406 w 345440"/>
              <a:gd name="connsiteY72" fmla="*/ 407873 h 442163"/>
              <a:gd name="connsiteX73" fmla="*/ 238328 w 345440"/>
              <a:gd name="connsiteY73" fmla="*/ 416598 h 442163"/>
              <a:gd name="connsiteX74" fmla="*/ 235559 w 345440"/>
              <a:gd name="connsiteY74" fmla="*/ 428040 h 442163"/>
              <a:gd name="connsiteX75" fmla="*/ 222745 w 345440"/>
              <a:gd name="connsiteY75" fmla="*/ 439623 h 442163"/>
              <a:gd name="connsiteX76" fmla="*/ 214464 w 345440"/>
              <a:gd name="connsiteY76" fmla="*/ 442163 h 442163"/>
              <a:gd name="connsiteX77" fmla="*/ 206324 w 345440"/>
              <a:gd name="connsiteY77" fmla="*/ 439877 h 442163"/>
              <a:gd name="connsiteX78" fmla="*/ 197916 w 345440"/>
              <a:gd name="connsiteY78" fmla="*/ 434441 h 442163"/>
              <a:gd name="connsiteX79" fmla="*/ 180022 w 345440"/>
              <a:gd name="connsiteY79" fmla="*/ 407339 h 442163"/>
              <a:gd name="connsiteX80" fmla="*/ 167144 w 345440"/>
              <a:gd name="connsiteY80" fmla="*/ 387946 h 442163"/>
              <a:gd name="connsiteX81" fmla="*/ 160616 w 345440"/>
              <a:gd name="connsiteY81" fmla="*/ 377405 h 442163"/>
              <a:gd name="connsiteX82" fmla="*/ 156616 w 345440"/>
              <a:gd name="connsiteY82" fmla="*/ 371309 h 442163"/>
              <a:gd name="connsiteX83" fmla="*/ 149618 w 345440"/>
              <a:gd name="connsiteY83" fmla="*/ 361873 h 442163"/>
              <a:gd name="connsiteX84" fmla="*/ 139814 w 345440"/>
              <a:gd name="connsiteY84" fmla="*/ 348767 h 442163"/>
              <a:gd name="connsiteX85" fmla="*/ 69100 w 345440"/>
              <a:gd name="connsiteY85" fmla="*/ 216611 h 442163"/>
              <a:gd name="connsiteX86" fmla="*/ 19418 w 345440"/>
              <a:gd name="connsiteY86" fmla="*/ 132778 h 442163"/>
              <a:gd name="connsiteX87" fmla="*/ 13550 w 345440"/>
              <a:gd name="connsiteY87" fmla="*/ 126720 h 442163"/>
              <a:gd name="connsiteX88" fmla="*/ 8877 w 345440"/>
              <a:gd name="connsiteY88" fmla="*/ 123063 h 442163"/>
              <a:gd name="connsiteX89" fmla="*/ 4279 w 345440"/>
              <a:gd name="connsiteY89" fmla="*/ 118173 h 442163"/>
              <a:gd name="connsiteX90" fmla="*/ 1180 w 345440"/>
              <a:gd name="connsiteY90" fmla="*/ 113410 h 442163"/>
              <a:gd name="connsiteX91" fmla="*/ 0 w 345440"/>
              <a:gd name="connsiteY91" fmla="*/ 108292 h 442163"/>
              <a:gd name="connsiteX92" fmla="*/ 1663 w 345440"/>
              <a:gd name="connsiteY92" fmla="*/ 100241 h 442163"/>
              <a:gd name="connsiteX93" fmla="*/ 12674 w 345440"/>
              <a:gd name="connsiteY93" fmla="*/ 92329 h 442163"/>
              <a:gd name="connsiteX94" fmla="*/ 29374 w 345440"/>
              <a:gd name="connsiteY94" fmla="*/ 89446 h 442163"/>
              <a:gd name="connsiteX95" fmla="*/ 38823 w 345440"/>
              <a:gd name="connsiteY95" fmla="*/ 94970 h 442163"/>
              <a:gd name="connsiteX96" fmla="*/ 44996 w 345440"/>
              <a:gd name="connsiteY96" fmla="*/ 101803 h 442163"/>
              <a:gd name="connsiteX97" fmla="*/ 52832 w 345440"/>
              <a:gd name="connsiteY97" fmla="*/ 112026 h 442163"/>
              <a:gd name="connsiteX98" fmla="*/ 62966 w 345440"/>
              <a:gd name="connsiteY98" fmla="*/ 125602 h 442163"/>
              <a:gd name="connsiteX99" fmla="*/ 82753 w 345440"/>
              <a:gd name="connsiteY99" fmla="*/ 158965 h 442163"/>
              <a:gd name="connsiteX100" fmla="*/ 97980 w 345440"/>
              <a:gd name="connsiteY100" fmla="*/ 185305 h 442163"/>
              <a:gd name="connsiteX101" fmla="*/ 107848 w 345440"/>
              <a:gd name="connsiteY101" fmla="*/ 203479 h 442163"/>
              <a:gd name="connsiteX102" fmla="*/ 112839 w 345440"/>
              <a:gd name="connsiteY102" fmla="*/ 213004 h 442163"/>
              <a:gd name="connsiteX103" fmla="*/ 121132 w 345440"/>
              <a:gd name="connsiteY103" fmla="*/ 228676 h 442163"/>
              <a:gd name="connsiteX104" fmla="*/ 131419 w 345440"/>
              <a:gd name="connsiteY104" fmla="*/ 248450 h 442163"/>
              <a:gd name="connsiteX105" fmla="*/ 142671 w 345440"/>
              <a:gd name="connsiteY105" fmla="*/ 269544 h 442163"/>
              <a:gd name="connsiteX106" fmla="*/ 172021 w 345440"/>
              <a:gd name="connsiteY106" fmla="*/ 324548 h 4421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  <a:cxn ang="75">
                <a:pos x="connsiteX75" y="connsiteY75"/>
              </a:cxn>
              <a:cxn ang="76">
                <a:pos x="connsiteX76" y="connsiteY76"/>
              </a:cxn>
              <a:cxn ang="77">
                <a:pos x="connsiteX77" y="connsiteY77"/>
              </a:cxn>
              <a:cxn ang="78">
                <a:pos x="connsiteX78" y="connsiteY78"/>
              </a:cxn>
              <a:cxn ang="79">
                <a:pos x="connsiteX79" y="connsiteY79"/>
              </a:cxn>
              <a:cxn ang="80">
                <a:pos x="connsiteX80" y="connsiteY80"/>
              </a:cxn>
              <a:cxn ang="81">
                <a:pos x="connsiteX81" y="connsiteY81"/>
              </a:cxn>
              <a:cxn ang="82">
                <a:pos x="connsiteX82" y="connsiteY82"/>
              </a:cxn>
              <a:cxn ang="83">
                <a:pos x="connsiteX83" y="connsiteY83"/>
              </a:cxn>
              <a:cxn ang="84">
                <a:pos x="connsiteX84" y="connsiteY84"/>
              </a:cxn>
              <a:cxn ang="85">
                <a:pos x="connsiteX85" y="connsiteY85"/>
              </a:cxn>
              <a:cxn ang="86">
                <a:pos x="connsiteX86" y="connsiteY86"/>
              </a:cxn>
              <a:cxn ang="87">
                <a:pos x="connsiteX87" y="connsiteY87"/>
              </a:cxn>
              <a:cxn ang="88">
                <a:pos x="connsiteX88" y="connsiteY88"/>
              </a:cxn>
              <a:cxn ang="89">
                <a:pos x="connsiteX89" y="connsiteY89"/>
              </a:cxn>
              <a:cxn ang="90">
                <a:pos x="connsiteX90" y="connsiteY90"/>
              </a:cxn>
              <a:cxn ang="91">
                <a:pos x="connsiteX91" y="connsiteY91"/>
              </a:cxn>
              <a:cxn ang="92">
                <a:pos x="connsiteX92" y="connsiteY92"/>
              </a:cxn>
              <a:cxn ang="93">
                <a:pos x="connsiteX93" y="connsiteY93"/>
              </a:cxn>
              <a:cxn ang="94">
                <a:pos x="connsiteX94" y="connsiteY94"/>
              </a:cxn>
              <a:cxn ang="95">
                <a:pos x="connsiteX95" y="connsiteY95"/>
              </a:cxn>
              <a:cxn ang="96">
                <a:pos x="connsiteX96" y="connsiteY96"/>
              </a:cxn>
              <a:cxn ang="97">
                <a:pos x="connsiteX97" y="connsiteY97"/>
              </a:cxn>
              <a:cxn ang="98">
                <a:pos x="connsiteX98" y="connsiteY98"/>
              </a:cxn>
              <a:cxn ang="99">
                <a:pos x="connsiteX99" y="connsiteY99"/>
              </a:cxn>
              <a:cxn ang="100">
                <a:pos x="connsiteX100" y="connsiteY100"/>
              </a:cxn>
              <a:cxn ang="101">
                <a:pos x="connsiteX101" y="connsiteY101"/>
              </a:cxn>
              <a:cxn ang="102">
                <a:pos x="connsiteX102" y="connsiteY102"/>
              </a:cxn>
              <a:cxn ang="103">
                <a:pos x="connsiteX103" y="connsiteY103"/>
              </a:cxn>
              <a:cxn ang="104">
                <a:pos x="connsiteX104" y="connsiteY104"/>
              </a:cxn>
              <a:cxn ang="105">
                <a:pos x="connsiteX105" y="connsiteY105"/>
              </a:cxn>
              <a:cxn ang="106">
                <a:pos x="connsiteX106" y="connsiteY106"/>
              </a:cxn>
            </a:cxnLst>
            <a:rect l="l" t="t" r="r" b="b"/>
            <a:pathLst>
              <a:path w="345440" h="442163">
                <a:moveTo>
                  <a:pt x="172021" y="324548"/>
                </a:moveTo>
                <a:cubicBezTo>
                  <a:pt x="169570" y="312204"/>
                  <a:pt x="167220" y="301028"/>
                  <a:pt x="165023" y="290944"/>
                </a:cubicBezTo>
                <a:cubicBezTo>
                  <a:pt x="163080" y="282346"/>
                  <a:pt x="161238" y="274231"/>
                  <a:pt x="159549" y="266458"/>
                </a:cubicBezTo>
                <a:cubicBezTo>
                  <a:pt x="157848" y="258775"/>
                  <a:pt x="156336" y="253987"/>
                  <a:pt x="155054" y="252260"/>
                </a:cubicBezTo>
                <a:cubicBezTo>
                  <a:pt x="154292" y="250647"/>
                  <a:pt x="153149" y="247611"/>
                  <a:pt x="151676" y="243128"/>
                </a:cubicBezTo>
                <a:cubicBezTo>
                  <a:pt x="150240" y="238671"/>
                  <a:pt x="148754" y="234010"/>
                  <a:pt x="147345" y="229133"/>
                </a:cubicBezTo>
                <a:cubicBezTo>
                  <a:pt x="145872" y="224269"/>
                  <a:pt x="144576" y="219849"/>
                  <a:pt x="143357" y="215861"/>
                </a:cubicBezTo>
                <a:cubicBezTo>
                  <a:pt x="142125" y="211899"/>
                  <a:pt x="141376" y="209575"/>
                  <a:pt x="141046" y="208940"/>
                </a:cubicBezTo>
                <a:cubicBezTo>
                  <a:pt x="140741" y="208305"/>
                  <a:pt x="139903" y="206273"/>
                  <a:pt x="138544" y="202996"/>
                </a:cubicBezTo>
                <a:cubicBezTo>
                  <a:pt x="137210" y="199694"/>
                  <a:pt x="135851" y="195960"/>
                  <a:pt x="134569" y="191795"/>
                </a:cubicBezTo>
                <a:cubicBezTo>
                  <a:pt x="133273" y="187667"/>
                  <a:pt x="132067" y="183489"/>
                  <a:pt x="130962" y="179247"/>
                </a:cubicBezTo>
                <a:cubicBezTo>
                  <a:pt x="129857" y="175031"/>
                  <a:pt x="129285" y="171919"/>
                  <a:pt x="129260" y="169938"/>
                </a:cubicBezTo>
                <a:cubicBezTo>
                  <a:pt x="129057" y="167639"/>
                  <a:pt x="128879" y="165773"/>
                  <a:pt x="128625" y="164299"/>
                </a:cubicBezTo>
                <a:cubicBezTo>
                  <a:pt x="128371" y="162826"/>
                  <a:pt x="128739" y="161366"/>
                  <a:pt x="129641" y="159956"/>
                </a:cubicBezTo>
                <a:cubicBezTo>
                  <a:pt x="130568" y="158546"/>
                  <a:pt x="132092" y="156984"/>
                  <a:pt x="134302" y="155371"/>
                </a:cubicBezTo>
                <a:cubicBezTo>
                  <a:pt x="136499" y="153708"/>
                  <a:pt x="140030" y="151777"/>
                  <a:pt x="144856" y="149517"/>
                </a:cubicBezTo>
                <a:cubicBezTo>
                  <a:pt x="149707" y="147269"/>
                  <a:pt x="153923" y="146088"/>
                  <a:pt x="157530" y="145973"/>
                </a:cubicBezTo>
                <a:cubicBezTo>
                  <a:pt x="161112" y="145846"/>
                  <a:pt x="164045" y="146367"/>
                  <a:pt x="166280" y="147256"/>
                </a:cubicBezTo>
                <a:cubicBezTo>
                  <a:pt x="168516" y="148208"/>
                  <a:pt x="170548" y="149656"/>
                  <a:pt x="172326" y="151549"/>
                </a:cubicBezTo>
                <a:cubicBezTo>
                  <a:pt x="178028" y="161975"/>
                  <a:pt x="183248" y="171348"/>
                  <a:pt x="188023" y="179806"/>
                </a:cubicBezTo>
                <a:cubicBezTo>
                  <a:pt x="192214" y="186944"/>
                  <a:pt x="196088" y="193713"/>
                  <a:pt x="199719" y="200139"/>
                </a:cubicBezTo>
                <a:cubicBezTo>
                  <a:pt x="203314" y="206527"/>
                  <a:pt x="205714" y="210096"/>
                  <a:pt x="206895" y="210731"/>
                </a:cubicBezTo>
                <a:cubicBezTo>
                  <a:pt x="207873" y="211886"/>
                  <a:pt x="211251" y="215138"/>
                  <a:pt x="217030" y="220560"/>
                </a:cubicBezTo>
                <a:cubicBezTo>
                  <a:pt x="222821" y="226021"/>
                  <a:pt x="229146" y="231876"/>
                  <a:pt x="235940" y="238201"/>
                </a:cubicBezTo>
                <a:cubicBezTo>
                  <a:pt x="244106" y="245503"/>
                  <a:pt x="252882" y="253974"/>
                  <a:pt x="262331" y="263410"/>
                </a:cubicBezTo>
                <a:cubicBezTo>
                  <a:pt x="237401" y="198272"/>
                  <a:pt x="212699" y="133057"/>
                  <a:pt x="188201" y="67729"/>
                </a:cubicBezTo>
                <a:cubicBezTo>
                  <a:pt x="186512" y="63398"/>
                  <a:pt x="184810" y="59067"/>
                  <a:pt x="183095" y="54724"/>
                </a:cubicBezTo>
                <a:cubicBezTo>
                  <a:pt x="181292" y="49644"/>
                  <a:pt x="179577" y="44729"/>
                  <a:pt x="177914" y="39992"/>
                </a:cubicBezTo>
                <a:cubicBezTo>
                  <a:pt x="176555" y="35890"/>
                  <a:pt x="175247" y="31864"/>
                  <a:pt x="173951" y="27952"/>
                </a:cubicBezTo>
                <a:cubicBezTo>
                  <a:pt x="172681" y="24002"/>
                  <a:pt x="171919" y="20713"/>
                  <a:pt x="171665" y="18097"/>
                </a:cubicBezTo>
                <a:cubicBezTo>
                  <a:pt x="171602" y="13792"/>
                  <a:pt x="172516" y="10096"/>
                  <a:pt x="174358" y="6921"/>
                </a:cubicBezTo>
                <a:cubicBezTo>
                  <a:pt x="176186" y="3721"/>
                  <a:pt x="182346" y="1384"/>
                  <a:pt x="192811" y="0"/>
                </a:cubicBezTo>
                <a:cubicBezTo>
                  <a:pt x="198183" y="-380"/>
                  <a:pt x="202666" y="914"/>
                  <a:pt x="206235" y="3835"/>
                </a:cubicBezTo>
                <a:cubicBezTo>
                  <a:pt x="209803" y="6781"/>
                  <a:pt x="212775" y="10490"/>
                  <a:pt x="215138" y="14897"/>
                </a:cubicBezTo>
                <a:cubicBezTo>
                  <a:pt x="217792" y="19977"/>
                  <a:pt x="219836" y="25730"/>
                  <a:pt x="221221" y="32169"/>
                </a:cubicBezTo>
                <a:cubicBezTo>
                  <a:pt x="224066" y="35039"/>
                  <a:pt x="226885" y="37922"/>
                  <a:pt x="229717" y="40792"/>
                </a:cubicBezTo>
                <a:cubicBezTo>
                  <a:pt x="229666" y="44894"/>
                  <a:pt x="229603" y="49009"/>
                  <a:pt x="229565" y="53124"/>
                </a:cubicBezTo>
                <a:cubicBezTo>
                  <a:pt x="232359" y="60109"/>
                  <a:pt x="235153" y="67094"/>
                  <a:pt x="237934" y="74079"/>
                </a:cubicBezTo>
                <a:cubicBezTo>
                  <a:pt x="240182" y="78752"/>
                  <a:pt x="242430" y="83451"/>
                  <a:pt x="244678" y="88125"/>
                </a:cubicBezTo>
                <a:cubicBezTo>
                  <a:pt x="245021" y="93624"/>
                  <a:pt x="245389" y="99123"/>
                  <a:pt x="245770" y="104622"/>
                </a:cubicBezTo>
                <a:cubicBezTo>
                  <a:pt x="258432" y="135420"/>
                  <a:pt x="271119" y="166217"/>
                  <a:pt x="283819" y="197002"/>
                </a:cubicBezTo>
                <a:cubicBezTo>
                  <a:pt x="284873" y="201422"/>
                  <a:pt x="285927" y="205841"/>
                  <a:pt x="286969" y="210261"/>
                </a:cubicBezTo>
                <a:cubicBezTo>
                  <a:pt x="289724" y="212598"/>
                  <a:pt x="292443" y="214896"/>
                  <a:pt x="295185" y="217233"/>
                </a:cubicBezTo>
                <a:cubicBezTo>
                  <a:pt x="294601" y="221373"/>
                  <a:pt x="294030" y="225539"/>
                  <a:pt x="293471" y="229679"/>
                </a:cubicBezTo>
                <a:cubicBezTo>
                  <a:pt x="304825" y="255777"/>
                  <a:pt x="316179" y="281876"/>
                  <a:pt x="327533" y="307975"/>
                </a:cubicBezTo>
                <a:cubicBezTo>
                  <a:pt x="326199" y="310705"/>
                  <a:pt x="324840" y="313448"/>
                  <a:pt x="323519" y="316179"/>
                </a:cubicBezTo>
                <a:cubicBezTo>
                  <a:pt x="330822" y="331939"/>
                  <a:pt x="338137" y="347700"/>
                  <a:pt x="345439" y="363448"/>
                </a:cubicBezTo>
                <a:cubicBezTo>
                  <a:pt x="344995" y="367131"/>
                  <a:pt x="343941" y="370522"/>
                  <a:pt x="342404" y="373570"/>
                </a:cubicBezTo>
                <a:cubicBezTo>
                  <a:pt x="341045" y="376123"/>
                  <a:pt x="339153" y="378955"/>
                  <a:pt x="336753" y="381927"/>
                </a:cubicBezTo>
                <a:cubicBezTo>
                  <a:pt x="334340" y="384962"/>
                  <a:pt x="331241" y="387311"/>
                  <a:pt x="327443" y="389013"/>
                </a:cubicBezTo>
                <a:cubicBezTo>
                  <a:pt x="323418" y="391185"/>
                  <a:pt x="319862" y="392315"/>
                  <a:pt x="316750" y="392328"/>
                </a:cubicBezTo>
                <a:cubicBezTo>
                  <a:pt x="313651" y="392315"/>
                  <a:pt x="310857" y="391998"/>
                  <a:pt x="308381" y="391096"/>
                </a:cubicBezTo>
                <a:cubicBezTo>
                  <a:pt x="305904" y="390232"/>
                  <a:pt x="303657" y="388899"/>
                  <a:pt x="301574" y="387108"/>
                </a:cubicBezTo>
                <a:cubicBezTo>
                  <a:pt x="296671" y="379095"/>
                  <a:pt x="292150" y="371906"/>
                  <a:pt x="287997" y="365556"/>
                </a:cubicBezTo>
                <a:cubicBezTo>
                  <a:pt x="284619" y="360032"/>
                  <a:pt x="281444" y="354685"/>
                  <a:pt x="278485" y="349529"/>
                </a:cubicBezTo>
                <a:cubicBezTo>
                  <a:pt x="275513" y="344385"/>
                  <a:pt x="273799" y="341363"/>
                  <a:pt x="273354" y="340372"/>
                </a:cubicBezTo>
                <a:cubicBezTo>
                  <a:pt x="272897" y="339369"/>
                  <a:pt x="270674" y="336384"/>
                  <a:pt x="266649" y="331317"/>
                </a:cubicBezTo>
                <a:cubicBezTo>
                  <a:pt x="262635" y="326288"/>
                  <a:pt x="258140" y="320675"/>
                  <a:pt x="253161" y="314464"/>
                </a:cubicBezTo>
                <a:cubicBezTo>
                  <a:pt x="248170" y="308292"/>
                  <a:pt x="243281" y="302348"/>
                  <a:pt x="238518" y="296672"/>
                </a:cubicBezTo>
                <a:cubicBezTo>
                  <a:pt x="233717" y="290982"/>
                  <a:pt x="230377" y="287032"/>
                  <a:pt x="228460" y="284746"/>
                </a:cubicBezTo>
                <a:cubicBezTo>
                  <a:pt x="226199" y="282651"/>
                  <a:pt x="223532" y="280047"/>
                  <a:pt x="220560" y="276872"/>
                </a:cubicBezTo>
                <a:cubicBezTo>
                  <a:pt x="217563" y="273735"/>
                  <a:pt x="214515" y="270713"/>
                  <a:pt x="211442" y="267779"/>
                </a:cubicBezTo>
                <a:cubicBezTo>
                  <a:pt x="208178" y="264579"/>
                  <a:pt x="204673" y="261289"/>
                  <a:pt x="200888" y="257873"/>
                </a:cubicBezTo>
                <a:cubicBezTo>
                  <a:pt x="200952" y="265544"/>
                  <a:pt x="201040" y="273227"/>
                  <a:pt x="201129" y="280898"/>
                </a:cubicBezTo>
                <a:cubicBezTo>
                  <a:pt x="205320" y="293560"/>
                  <a:pt x="209537" y="306222"/>
                  <a:pt x="213766" y="318858"/>
                </a:cubicBezTo>
                <a:cubicBezTo>
                  <a:pt x="214121" y="321500"/>
                  <a:pt x="214680" y="323989"/>
                  <a:pt x="215379" y="326415"/>
                </a:cubicBezTo>
                <a:cubicBezTo>
                  <a:pt x="215937" y="328510"/>
                  <a:pt x="216585" y="330619"/>
                  <a:pt x="217335" y="332625"/>
                </a:cubicBezTo>
                <a:cubicBezTo>
                  <a:pt x="218071" y="334670"/>
                  <a:pt x="218833" y="336461"/>
                  <a:pt x="219595" y="338086"/>
                </a:cubicBezTo>
                <a:cubicBezTo>
                  <a:pt x="220357" y="339712"/>
                  <a:pt x="220992" y="342696"/>
                  <a:pt x="221526" y="346976"/>
                </a:cubicBezTo>
                <a:cubicBezTo>
                  <a:pt x="222059" y="351320"/>
                  <a:pt x="222694" y="356044"/>
                  <a:pt x="223443" y="361213"/>
                </a:cubicBezTo>
                <a:cubicBezTo>
                  <a:pt x="224485" y="367093"/>
                  <a:pt x="225348" y="373392"/>
                  <a:pt x="226047" y="380199"/>
                </a:cubicBezTo>
                <a:cubicBezTo>
                  <a:pt x="228180" y="385533"/>
                  <a:pt x="229958" y="390651"/>
                  <a:pt x="231419" y="395490"/>
                </a:cubicBezTo>
                <a:cubicBezTo>
                  <a:pt x="232574" y="399694"/>
                  <a:pt x="233895" y="403821"/>
                  <a:pt x="235406" y="407873"/>
                </a:cubicBezTo>
                <a:cubicBezTo>
                  <a:pt x="236892" y="411911"/>
                  <a:pt x="237909" y="414820"/>
                  <a:pt x="238328" y="416598"/>
                </a:cubicBezTo>
                <a:cubicBezTo>
                  <a:pt x="239661" y="420357"/>
                  <a:pt x="238759" y="424078"/>
                  <a:pt x="235559" y="428040"/>
                </a:cubicBezTo>
                <a:cubicBezTo>
                  <a:pt x="232359" y="431965"/>
                  <a:pt x="228129" y="435813"/>
                  <a:pt x="222745" y="439623"/>
                </a:cubicBezTo>
                <a:cubicBezTo>
                  <a:pt x="219976" y="441744"/>
                  <a:pt x="217233" y="442620"/>
                  <a:pt x="214464" y="442163"/>
                </a:cubicBezTo>
                <a:cubicBezTo>
                  <a:pt x="211683" y="441680"/>
                  <a:pt x="208978" y="440956"/>
                  <a:pt x="206324" y="439877"/>
                </a:cubicBezTo>
                <a:cubicBezTo>
                  <a:pt x="203504" y="438454"/>
                  <a:pt x="200698" y="436626"/>
                  <a:pt x="197916" y="434441"/>
                </a:cubicBezTo>
                <a:cubicBezTo>
                  <a:pt x="191312" y="424560"/>
                  <a:pt x="185330" y="415505"/>
                  <a:pt x="180022" y="407339"/>
                </a:cubicBezTo>
                <a:cubicBezTo>
                  <a:pt x="175310" y="400507"/>
                  <a:pt x="171069" y="394017"/>
                  <a:pt x="167144" y="387946"/>
                </a:cubicBezTo>
                <a:cubicBezTo>
                  <a:pt x="163283" y="381901"/>
                  <a:pt x="161073" y="378345"/>
                  <a:pt x="160616" y="377405"/>
                </a:cubicBezTo>
                <a:cubicBezTo>
                  <a:pt x="160121" y="376466"/>
                  <a:pt x="158800" y="374434"/>
                  <a:pt x="156616" y="371309"/>
                </a:cubicBezTo>
                <a:cubicBezTo>
                  <a:pt x="154406" y="368211"/>
                  <a:pt x="152069" y="365061"/>
                  <a:pt x="149618" y="361873"/>
                </a:cubicBezTo>
                <a:cubicBezTo>
                  <a:pt x="146506" y="358203"/>
                  <a:pt x="143230" y="353860"/>
                  <a:pt x="139814" y="348767"/>
                </a:cubicBezTo>
                <a:cubicBezTo>
                  <a:pt x="116281" y="304698"/>
                  <a:pt x="92722" y="260629"/>
                  <a:pt x="69100" y="216611"/>
                </a:cubicBezTo>
                <a:cubicBezTo>
                  <a:pt x="52603" y="188645"/>
                  <a:pt x="36042" y="160705"/>
                  <a:pt x="19418" y="132778"/>
                </a:cubicBezTo>
                <a:cubicBezTo>
                  <a:pt x="17475" y="130759"/>
                  <a:pt x="15519" y="128739"/>
                  <a:pt x="13550" y="126720"/>
                </a:cubicBezTo>
                <a:cubicBezTo>
                  <a:pt x="11988" y="125501"/>
                  <a:pt x="10439" y="124282"/>
                  <a:pt x="8877" y="123063"/>
                </a:cubicBezTo>
                <a:cubicBezTo>
                  <a:pt x="7162" y="121513"/>
                  <a:pt x="5613" y="119888"/>
                  <a:pt x="4279" y="118173"/>
                </a:cubicBezTo>
                <a:cubicBezTo>
                  <a:pt x="3085" y="116789"/>
                  <a:pt x="2057" y="115125"/>
                  <a:pt x="1180" y="113410"/>
                </a:cubicBezTo>
                <a:cubicBezTo>
                  <a:pt x="279" y="111683"/>
                  <a:pt x="-114" y="109969"/>
                  <a:pt x="0" y="108292"/>
                </a:cubicBezTo>
                <a:cubicBezTo>
                  <a:pt x="622" y="104800"/>
                  <a:pt x="1168" y="102120"/>
                  <a:pt x="1663" y="100241"/>
                </a:cubicBezTo>
                <a:cubicBezTo>
                  <a:pt x="2158" y="98399"/>
                  <a:pt x="5829" y="95757"/>
                  <a:pt x="12674" y="92329"/>
                </a:cubicBezTo>
                <a:cubicBezTo>
                  <a:pt x="19887" y="88747"/>
                  <a:pt x="25488" y="87807"/>
                  <a:pt x="29374" y="89446"/>
                </a:cubicBezTo>
                <a:cubicBezTo>
                  <a:pt x="33273" y="91084"/>
                  <a:pt x="36398" y="92938"/>
                  <a:pt x="38823" y="94970"/>
                </a:cubicBezTo>
                <a:cubicBezTo>
                  <a:pt x="40373" y="96215"/>
                  <a:pt x="42417" y="98513"/>
                  <a:pt x="44996" y="101803"/>
                </a:cubicBezTo>
                <a:cubicBezTo>
                  <a:pt x="47574" y="105143"/>
                  <a:pt x="50164" y="108559"/>
                  <a:pt x="52832" y="112026"/>
                </a:cubicBezTo>
                <a:cubicBezTo>
                  <a:pt x="56159" y="115989"/>
                  <a:pt x="59563" y="120535"/>
                  <a:pt x="62966" y="125602"/>
                </a:cubicBezTo>
                <a:cubicBezTo>
                  <a:pt x="69850" y="137782"/>
                  <a:pt x="76441" y="148881"/>
                  <a:pt x="82753" y="158965"/>
                </a:cubicBezTo>
                <a:cubicBezTo>
                  <a:pt x="88036" y="167919"/>
                  <a:pt x="93103" y="176720"/>
                  <a:pt x="97980" y="185305"/>
                </a:cubicBezTo>
                <a:cubicBezTo>
                  <a:pt x="102831" y="193852"/>
                  <a:pt x="106121" y="199923"/>
                  <a:pt x="107848" y="203479"/>
                </a:cubicBezTo>
                <a:cubicBezTo>
                  <a:pt x="108787" y="205384"/>
                  <a:pt x="110477" y="208610"/>
                  <a:pt x="112839" y="213004"/>
                </a:cubicBezTo>
                <a:cubicBezTo>
                  <a:pt x="115189" y="217436"/>
                  <a:pt x="117970" y="222656"/>
                  <a:pt x="121132" y="228676"/>
                </a:cubicBezTo>
                <a:cubicBezTo>
                  <a:pt x="124281" y="234683"/>
                  <a:pt x="127723" y="241300"/>
                  <a:pt x="131419" y="248450"/>
                </a:cubicBezTo>
                <a:cubicBezTo>
                  <a:pt x="135127" y="255587"/>
                  <a:pt x="138874" y="262635"/>
                  <a:pt x="142671" y="269544"/>
                </a:cubicBezTo>
                <a:cubicBezTo>
                  <a:pt x="151676" y="286257"/>
                  <a:pt x="161454" y="304584"/>
                  <a:pt x="172021" y="324548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24062" y="2514918"/>
            <a:ext cx="370840" cy="467563"/>
          </a:xfrm>
          <a:custGeom>
            <a:avLst/>
            <a:gdLst>
              <a:gd name="connsiteX0" fmla="*/ 184721 w 370840"/>
              <a:gd name="connsiteY0" fmla="*/ 337248 h 467563"/>
              <a:gd name="connsiteX1" fmla="*/ 177723 w 370840"/>
              <a:gd name="connsiteY1" fmla="*/ 303644 h 467563"/>
              <a:gd name="connsiteX2" fmla="*/ 172249 w 370840"/>
              <a:gd name="connsiteY2" fmla="*/ 279158 h 467563"/>
              <a:gd name="connsiteX3" fmla="*/ 167754 w 370840"/>
              <a:gd name="connsiteY3" fmla="*/ 264960 h 467563"/>
              <a:gd name="connsiteX4" fmla="*/ 164376 w 370840"/>
              <a:gd name="connsiteY4" fmla="*/ 255828 h 467563"/>
              <a:gd name="connsiteX5" fmla="*/ 160045 w 370840"/>
              <a:gd name="connsiteY5" fmla="*/ 241833 h 467563"/>
              <a:gd name="connsiteX6" fmla="*/ 156057 w 370840"/>
              <a:gd name="connsiteY6" fmla="*/ 228561 h 467563"/>
              <a:gd name="connsiteX7" fmla="*/ 153746 w 370840"/>
              <a:gd name="connsiteY7" fmla="*/ 221640 h 467563"/>
              <a:gd name="connsiteX8" fmla="*/ 151244 w 370840"/>
              <a:gd name="connsiteY8" fmla="*/ 215696 h 467563"/>
              <a:gd name="connsiteX9" fmla="*/ 147269 w 370840"/>
              <a:gd name="connsiteY9" fmla="*/ 204495 h 467563"/>
              <a:gd name="connsiteX10" fmla="*/ 143662 w 370840"/>
              <a:gd name="connsiteY10" fmla="*/ 191947 h 467563"/>
              <a:gd name="connsiteX11" fmla="*/ 141960 w 370840"/>
              <a:gd name="connsiteY11" fmla="*/ 182638 h 467563"/>
              <a:gd name="connsiteX12" fmla="*/ 141325 w 370840"/>
              <a:gd name="connsiteY12" fmla="*/ 176999 h 467563"/>
              <a:gd name="connsiteX13" fmla="*/ 142341 w 370840"/>
              <a:gd name="connsiteY13" fmla="*/ 172656 h 467563"/>
              <a:gd name="connsiteX14" fmla="*/ 147002 w 370840"/>
              <a:gd name="connsiteY14" fmla="*/ 168071 h 467563"/>
              <a:gd name="connsiteX15" fmla="*/ 157556 w 370840"/>
              <a:gd name="connsiteY15" fmla="*/ 162217 h 467563"/>
              <a:gd name="connsiteX16" fmla="*/ 170230 w 370840"/>
              <a:gd name="connsiteY16" fmla="*/ 158673 h 467563"/>
              <a:gd name="connsiteX17" fmla="*/ 178980 w 370840"/>
              <a:gd name="connsiteY17" fmla="*/ 159956 h 467563"/>
              <a:gd name="connsiteX18" fmla="*/ 185026 w 370840"/>
              <a:gd name="connsiteY18" fmla="*/ 164249 h 467563"/>
              <a:gd name="connsiteX19" fmla="*/ 200723 w 370840"/>
              <a:gd name="connsiteY19" fmla="*/ 192506 h 467563"/>
              <a:gd name="connsiteX20" fmla="*/ 212419 w 370840"/>
              <a:gd name="connsiteY20" fmla="*/ 212839 h 467563"/>
              <a:gd name="connsiteX21" fmla="*/ 219595 w 370840"/>
              <a:gd name="connsiteY21" fmla="*/ 223431 h 467563"/>
              <a:gd name="connsiteX22" fmla="*/ 229730 w 370840"/>
              <a:gd name="connsiteY22" fmla="*/ 233260 h 467563"/>
              <a:gd name="connsiteX23" fmla="*/ 248640 w 370840"/>
              <a:gd name="connsiteY23" fmla="*/ 250901 h 467563"/>
              <a:gd name="connsiteX24" fmla="*/ 275031 w 370840"/>
              <a:gd name="connsiteY24" fmla="*/ 276110 h 467563"/>
              <a:gd name="connsiteX25" fmla="*/ 200901 w 370840"/>
              <a:gd name="connsiteY25" fmla="*/ 80429 h 467563"/>
              <a:gd name="connsiteX26" fmla="*/ 195795 w 370840"/>
              <a:gd name="connsiteY26" fmla="*/ 67424 h 467563"/>
              <a:gd name="connsiteX27" fmla="*/ 190614 w 370840"/>
              <a:gd name="connsiteY27" fmla="*/ 52692 h 467563"/>
              <a:gd name="connsiteX28" fmla="*/ 186651 w 370840"/>
              <a:gd name="connsiteY28" fmla="*/ 40652 h 467563"/>
              <a:gd name="connsiteX29" fmla="*/ 184365 w 370840"/>
              <a:gd name="connsiteY29" fmla="*/ 30797 h 467563"/>
              <a:gd name="connsiteX30" fmla="*/ 187058 w 370840"/>
              <a:gd name="connsiteY30" fmla="*/ 19621 h 467563"/>
              <a:gd name="connsiteX31" fmla="*/ 205511 w 370840"/>
              <a:gd name="connsiteY31" fmla="*/ 12700 h 467563"/>
              <a:gd name="connsiteX32" fmla="*/ 218935 w 370840"/>
              <a:gd name="connsiteY32" fmla="*/ 16535 h 467563"/>
              <a:gd name="connsiteX33" fmla="*/ 227838 w 370840"/>
              <a:gd name="connsiteY33" fmla="*/ 27597 h 467563"/>
              <a:gd name="connsiteX34" fmla="*/ 233921 w 370840"/>
              <a:gd name="connsiteY34" fmla="*/ 44869 h 467563"/>
              <a:gd name="connsiteX35" fmla="*/ 242417 w 370840"/>
              <a:gd name="connsiteY35" fmla="*/ 53492 h 467563"/>
              <a:gd name="connsiteX36" fmla="*/ 242265 w 370840"/>
              <a:gd name="connsiteY36" fmla="*/ 65824 h 467563"/>
              <a:gd name="connsiteX37" fmla="*/ 250634 w 370840"/>
              <a:gd name="connsiteY37" fmla="*/ 86779 h 467563"/>
              <a:gd name="connsiteX38" fmla="*/ 257378 w 370840"/>
              <a:gd name="connsiteY38" fmla="*/ 100825 h 467563"/>
              <a:gd name="connsiteX39" fmla="*/ 258470 w 370840"/>
              <a:gd name="connsiteY39" fmla="*/ 117322 h 467563"/>
              <a:gd name="connsiteX40" fmla="*/ 296519 w 370840"/>
              <a:gd name="connsiteY40" fmla="*/ 209702 h 467563"/>
              <a:gd name="connsiteX41" fmla="*/ 299669 w 370840"/>
              <a:gd name="connsiteY41" fmla="*/ 222961 h 467563"/>
              <a:gd name="connsiteX42" fmla="*/ 307885 w 370840"/>
              <a:gd name="connsiteY42" fmla="*/ 229933 h 467563"/>
              <a:gd name="connsiteX43" fmla="*/ 306171 w 370840"/>
              <a:gd name="connsiteY43" fmla="*/ 242379 h 467563"/>
              <a:gd name="connsiteX44" fmla="*/ 340233 w 370840"/>
              <a:gd name="connsiteY44" fmla="*/ 320675 h 467563"/>
              <a:gd name="connsiteX45" fmla="*/ 336219 w 370840"/>
              <a:gd name="connsiteY45" fmla="*/ 328879 h 467563"/>
              <a:gd name="connsiteX46" fmla="*/ 358139 w 370840"/>
              <a:gd name="connsiteY46" fmla="*/ 376148 h 467563"/>
              <a:gd name="connsiteX47" fmla="*/ 355104 w 370840"/>
              <a:gd name="connsiteY47" fmla="*/ 386270 h 467563"/>
              <a:gd name="connsiteX48" fmla="*/ 349453 w 370840"/>
              <a:gd name="connsiteY48" fmla="*/ 394627 h 467563"/>
              <a:gd name="connsiteX49" fmla="*/ 340143 w 370840"/>
              <a:gd name="connsiteY49" fmla="*/ 401713 h 467563"/>
              <a:gd name="connsiteX50" fmla="*/ 329450 w 370840"/>
              <a:gd name="connsiteY50" fmla="*/ 405028 h 467563"/>
              <a:gd name="connsiteX51" fmla="*/ 321081 w 370840"/>
              <a:gd name="connsiteY51" fmla="*/ 403796 h 467563"/>
              <a:gd name="connsiteX52" fmla="*/ 314274 w 370840"/>
              <a:gd name="connsiteY52" fmla="*/ 399808 h 467563"/>
              <a:gd name="connsiteX53" fmla="*/ 300697 w 370840"/>
              <a:gd name="connsiteY53" fmla="*/ 378256 h 467563"/>
              <a:gd name="connsiteX54" fmla="*/ 291185 w 370840"/>
              <a:gd name="connsiteY54" fmla="*/ 362229 h 467563"/>
              <a:gd name="connsiteX55" fmla="*/ 286054 w 370840"/>
              <a:gd name="connsiteY55" fmla="*/ 353072 h 467563"/>
              <a:gd name="connsiteX56" fmla="*/ 279349 w 370840"/>
              <a:gd name="connsiteY56" fmla="*/ 344017 h 467563"/>
              <a:gd name="connsiteX57" fmla="*/ 265861 w 370840"/>
              <a:gd name="connsiteY57" fmla="*/ 327164 h 467563"/>
              <a:gd name="connsiteX58" fmla="*/ 251218 w 370840"/>
              <a:gd name="connsiteY58" fmla="*/ 309372 h 467563"/>
              <a:gd name="connsiteX59" fmla="*/ 241160 w 370840"/>
              <a:gd name="connsiteY59" fmla="*/ 297446 h 467563"/>
              <a:gd name="connsiteX60" fmla="*/ 233260 w 370840"/>
              <a:gd name="connsiteY60" fmla="*/ 289572 h 467563"/>
              <a:gd name="connsiteX61" fmla="*/ 224142 w 370840"/>
              <a:gd name="connsiteY61" fmla="*/ 280479 h 467563"/>
              <a:gd name="connsiteX62" fmla="*/ 213588 w 370840"/>
              <a:gd name="connsiteY62" fmla="*/ 270573 h 467563"/>
              <a:gd name="connsiteX63" fmla="*/ 213829 w 370840"/>
              <a:gd name="connsiteY63" fmla="*/ 293598 h 467563"/>
              <a:gd name="connsiteX64" fmla="*/ 226466 w 370840"/>
              <a:gd name="connsiteY64" fmla="*/ 331558 h 467563"/>
              <a:gd name="connsiteX65" fmla="*/ 228079 w 370840"/>
              <a:gd name="connsiteY65" fmla="*/ 339115 h 467563"/>
              <a:gd name="connsiteX66" fmla="*/ 230035 w 370840"/>
              <a:gd name="connsiteY66" fmla="*/ 345325 h 467563"/>
              <a:gd name="connsiteX67" fmla="*/ 232295 w 370840"/>
              <a:gd name="connsiteY67" fmla="*/ 350786 h 467563"/>
              <a:gd name="connsiteX68" fmla="*/ 234226 w 370840"/>
              <a:gd name="connsiteY68" fmla="*/ 359676 h 467563"/>
              <a:gd name="connsiteX69" fmla="*/ 236143 w 370840"/>
              <a:gd name="connsiteY69" fmla="*/ 373913 h 467563"/>
              <a:gd name="connsiteX70" fmla="*/ 238747 w 370840"/>
              <a:gd name="connsiteY70" fmla="*/ 392899 h 467563"/>
              <a:gd name="connsiteX71" fmla="*/ 244119 w 370840"/>
              <a:gd name="connsiteY71" fmla="*/ 408190 h 467563"/>
              <a:gd name="connsiteX72" fmla="*/ 248106 w 370840"/>
              <a:gd name="connsiteY72" fmla="*/ 420573 h 467563"/>
              <a:gd name="connsiteX73" fmla="*/ 251028 w 370840"/>
              <a:gd name="connsiteY73" fmla="*/ 429298 h 467563"/>
              <a:gd name="connsiteX74" fmla="*/ 248259 w 370840"/>
              <a:gd name="connsiteY74" fmla="*/ 440740 h 467563"/>
              <a:gd name="connsiteX75" fmla="*/ 235445 w 370840"/>
              <a:gd name="connsiteY75" fmla="*/ 452323 h 467563"/>
              <a:gd name="connsiteX76" fmla="*/ 227164 w 370840"/>
              <a:gd name="connsiteY76" fmla="*/ 454863 h 467563"/>
              <a:gd name="connsiteX77" fmla="*/ 219024 w 370840"/>
              <a:gd name="connsiteY77" fmla="*/ 452577 h 467563"/>
              <a:gd name="connsiteX78" fmla="*/ 210616 w 370840"/>
              <a:gd name="connsiteY78" fmla="*/ 447141 h 467563"/>
              <a:gd name="connsiteX79" fmla="*/ 192722 w 370840"/>
              <a:gd name="connsiteY79" fmla="*/ 420039 h 467563"/>
              <a:gd name="connsiteX80" fmla="*/ 179844 w 370840"/>
              <a:gd name="connsiteY80" fmla="*/ 400646 h 467563"/>
              <a:gd name="connsiteX81" fmla="*/ 173316 w 370840"/>
              <a:gd name="connsiteY81" fmla="*/ 390105 h 467563"/>
              <a:gd name="connsiteX82" fmla="*/ 169316 w 370840"/>
              <a:gd name="connsiteY82" fmla="*/ 384009 h 467563"/>
              <a:gd name="connsiteX83" fmla="*/ 162318 w 370840"/>
              <a:gd name="connsiteY83" fmla="*/ 374573 h 467563"/>
              <a:gd name="connsiteX84" fmla="*/ 152514 w 370840"/>
              <a:gd name="connsiteY84" fmla="*/ 361467 h 467563"/>
              <a:gd name="connsiteX85" fmla="*/ 81800 w 370840"/>
              <a:gd name="connsiteY85" fmla="*/ 229311 h 467563"/>
              <a:gd name="connsiteX86" fmla="*/ 32118 w 370840"/>
              <a:gd name="connsiteY86" fmla="*/ 145478 h 467563"/>
              <a:gd name="connsiteX87" fmla="*/ 26250 w 370840"/>
              <a:gd name="connsiteY87" fmla="*/ 139420 h 467563"/>
              <a:gd name="connsiteX88" fmla="*/ 21577 w 370840"/>
              <a:gd name="connsiteY88" fmla="*/ 135763 h 467563"/>
              <a:gd name="connsiteX89" fmla="*/ 16979 w 370840"/>
              <a:gd name="connsiteY89" fmla="*/ 130873 h 467563"/>
              <a:gd name="connsiteX90" fmla="*/ 13880 w 370840"/>
              <a:gd name="connsiteY90" fmla="*/ 126110 h 467563"/>
              <a:gd name="connsiteX91" fmla="*/ 12700 w 370840"/>
              <a:gd name="connsiteY91" fmla="*/ 120992 h 467563"/>
              <a:gd name="connsiteX92" fmla="*/ 14363 w 370840"/>
              <a:gd name="connsiteY92" fmla="*/ 112941 h 467563"/>
              <a:gd name="connsiteX93" fmla="*/ 25374 w 370840"/>
              <a:gd name="connsiteY93" fmla="*/ 105029 h 467563"/>
              <a:gd name="connsiteX94" fmla="*/ 42074 w 370840"/>
              <a:gd name="connsiteY94" fmla="*/ 102146 h 467563"/>
              <a:gd name="connsiteX95" fmla="*/ 51523 w 370840"/>
              <a:gd name="connsiteY95" fmla="*/ 107670 h 467563"/>
              <a:gd name="connsiteX96" fmla="*/ 57696 w 370840"/>
              <a:gd name="connsiteY96" fmla="*/ 114503 h 467563"/>
              <a:gd name="connsiteX97" fmla="*/ 65532 w 370840"/>
              <a:gd name="connsiteY97" fmla="*/ 124726 h 467563"/>
              <a:gd name="connsiteX98" fmla="*/ 75666 w 370840"/>
              <a:gd name="connsiteY98" fmla="*/ 138302 h 467563"/>
              <a:gd name="connsiteX99" fmla="*/ 95453 w 370840"/>
              <a:gd name="connsiteY99" fmla="*/ 171665 h 467563"/>
              <a:gd name="connsiteX100" fmla="*/ 110680 w 370840"/>
              <a:gd name="connsiteY100" fmla="*/ 198005 h 467563"/>
              <a:gd name="connsiteX101" fmla="*/ 120548 w 370840"/>
              <a:gd name="connsiteY101" fmla="*/ 216179 h 467563"/>
              <a:gd name="connsiteX102" fmla="*/ 125539 w 370840"/>
              <a:gd name="connsiteY102" fmla="*/ 225704 h 467563"/>
              <a:gd name="connsiteX103" fmla="*/ 133832 w 370840"/>
              <a:gd name="connsiteY103" fmla="*/ 241376 h 467563"/>
              <a:gd name="connsiteX104" fmla="*/ 144119 w 370840"/>
              <a:gd name="connsiteY104" fmla="*/ 261150 h 467563"/>
              <a:gd name="connsiteX105" fmla="*/ 155371 w 370840"/>
              <a:gd name="connsiteY105" fmla="*/ 282244 h 467563"/>
              <a:gd name="connsiteX106" fmla="*/ 184721 w 370840"/>
              <a:gd name="connsiteY106" fmla="*/ 337248 h 4675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  <a:cxn ang="75">
                <a:pos x="connsiteX75" y="connsiteY75"/>
              </a:cxn>
              <a:cxn ang="76">
                <a:pos x="connsiteX76" y="connsiteY76"/>
              </a:cxn>
              <a:cxn ang="77">
                <a:pos x="connsiteX77" y="connsiteY77"/>
              </a:cxn>
              <a:cxn ang="78">
                <a:pos x="connsiteX78" y="connsiteY78"/>
              </a:cxn>
              <a:cxn ang="79">
                <a:pos x="connsiteX79" y="connsiteY79"/>
              </a:cxn>
              <a:cxn ang="80">
                <a:pos x="connsiteX80" y="connsiteY80"/>
              </a:cxn>
              <a:cxn ang="81">
                <a:pos x="connsiteX81" y="connsiteY81"/>
              </a:cxn>
              <a:cxn ang="82">
                <a:pos x="connsiteX82" y="connsiteY82"/>
              </a:cxn>
              <a:cxn ang="83">
                <a:pos x="connsiteX83" y="connsiteY83"/>
              </a:cxn>
              <a:cxn ang="84">
                <a:pos x="connsiteX84" y="connsiteY84"/>
              </a:cxn>
              <a:cxn ang="85">
                <a:pos x="connsiteX85" y="connsiteY85"/>
              </a:cxn>
              <a:cxn ang="86">
                <a:pos x="connsiteX86" y="connsiteY86"/>
              </a:cxn>
              <a:cxn ang="87">
                <a:pos x="connsiteX87" y="connsiteY87"/>
              </a:cxn>
              <a:cxn ang="88">
                <a:pos x="connsiteX88" y="connsiteY88"/>
              </a:cxn>
              <a:cxn ang="89">
                <a:pos x="connsiteX89" y="connsiteY89"/>
              </a:cxn>
              <a:cxn ang="90">
                <a:pos x="connsiteX90" y="connsiteY90"/>
              </a:cxn>
              <a:cxn ang="91">
                <a:pos x="connsiteX91" y="connsiteY91"/>
              </a:cxn>
              <a:cxn ang="92">
                <a:pos x="connsiteX92" y="connsiteY92"/>
              </a:cxn>
              <a:cxn ang="93">
                <a:pos x="connsiteX93" y="connsiteY93"/>
              </a:cxn>
              <a:cxn ang="94">
                <a:pos x="connsiteX94" y="connsiteY94"/>
              </a:cxn>
              <a:cxn ang="95">
                <a:pos x="connsiteX95" y="connsiteY95"/>
              </a:cxn>
              <a:cxn ang="96">
                <a:pos x="connsiteX96" y="connsiteY96"/>
              </a:cxn>
              <a:cxn ang="97">
                <a:pos x="connsiteX97" y="connsiteY97"/>
              </a:cxn>
              <a:cxn ang="98">
                <a:pos x="connsiteX98" y="connsiteY98"/>
              </a:cxn>
              <a:cxn ang="99">
                <a:pos x="connsiteX99" y="connsiteY99"/>
              </a:cxn>
              <a:cxn ang="100">
                <a:pos x="connsiteX100" y="connsiteY100"/>
              </a:cxn>
              <a:cxn ang="101">
                <a:pos x="connsiteX101" y="connsiteY101"/>
              </a:cxn>
              <a:cxn ang="102">
                <a:pos x="connsiteX102" y="connsiteY102"/>
              </a:cxn>
              <a:cxn ang="103">
                <a:pos x="connsiteX103" y="connsiteY103"/>
              </a:cxn>
              <a:cxn ang="104">
                <a:pos x="connsiteX104" y="connsiteY104"/>
              </a:cxn>
              <a:cxn ang="105">
                <a:pos x="connsiteX105" y="connsiteY105"/>
              </a:cxn>
              <a:cxn ang="106">
                <a:pos x="connsiteX106" y="connsiteY106"/>
              </a:cxn>
            </a:cxnLst>
            <a:rect l="l" t="t" r="r" b="b"/>
            <a:pathLst>
              <a:path w="370840" h="467563">
                <a:moveTo>
                  <a:pt x="184721" y="337248"/>
                </a:moveTo>
                <a:cubicBezTo>
                  <a:pt x="182270" y="324904"/>
                  <a:pt x="179920" y="313728"/>
                  <a:pt x="177723" y="303644"/>
                </a:cubicBezTo>
                <a:cubicBezTo>
                  <a:pt x="175780" y="295046"/>
                  <a:pt x="173938" y="286931"/>
                  <a:pt x="172249" y="279158"/>
                </a:cubicBezTo>
                <a:cubicBezTo>
                  <a:pt x="170548" y="271475"/>
                  <a:pt x="169036" y="266687"/>
                  <a:pt x="167754" y="264960"/>
                </a:cubicBezTo>
                <a:cubicBezTo>
                  <a:pt x="166992" y="263347"/>
                  <a:pt x="165849" y="260311"/>
                  <a:pt x="164376" y="255828"/>
                </a:cubicBezTo>
                <a:cubicBezTo>
                  <a:pt x="162940" y="251371"/>
                  <a:pt x="161454" y="246710"/>
                  <a:pt x="160045" y="241833"/>
                </a:cubicBezTo>
                <a:cubicBezTo>
                  <a:pt x="158572" y="236969"/>
                  <a:pt x="157276" y="232549"/>
                  <a:pt x="156057" y="228561"/>
                </a:cubicBezTo>
                <a:cubicBezTo>
                  <a:pt x="154825" y="224599"/>
                  <a:pt x="154076" y="222275"/>
                  <a:pt x="153746" y="221640"/>
                </a:cubicBezTo>
                <a:cubicBezTo>
                  <a:pt x="153441" y="221005"/>
                  <a:pt x="152603" y="218973"/>
                  <a:pt x="151244" y="215696"/>
                </a:cubicBezTo>
                <a:cubicBezTo>
                  <a:pt x="149910" y="212394"/>
                  <a:pt x="148551" y="208660"/>
                  <a:pt x="147269" y="204495"/>
                </a:cubicBezTo>
                <a:cubicBezTo>
                  <a:pt x="145973" y="200367"/>
                  <a:pt x="144767" y="196189"/>
                  <a:pt x="143662" y="191947"/>
                </a:cubicBezTo>
                <a:cubicBezTo>
                  <a:pt x="142557" y="187731"/>
                  <a:pt x="141985" y="184619"/>
                  <a:pt x="141960" y="182638"/>
                </a:cubicBezTo>
                <a:cubicBezTo>
                  <a:pt x="141757" y="180339"/>
                  <a:pt x="141579" y="178473"/>
                  <a:pt x="141325" y="176999"/>
                </a:cubicBezTo>
                <a:cubicBezTo>
                  <a:pt x="141071" y="175526"/>
                  <a:pt x="141439" y="174066"/>
                  <a:pt x="142341" y="172656"/>
                </a:cubicBezTo>
                <a:cubicBezTo>
                  <a:pt x="143268" y="171246"/>
                  <a:pt x="144792" y="169684"/>
                  <a:pt x="147002" y="168071"/>
                </a:cubicBezTo>
                <a:cubicBezTo>
                  <a:pt x="149199" y="166408"/>
                  <a:pt x="152730" y="164477"/>
                  <a:pt x="157556" y="162217"/>
                </a:cubicBezTo>
                <a:cubicBezTo>
                  <a:pt x="162407" y="159969"/>
                  <a:pt x="166623" y="158788"/>
                  <a:pt x="170230" y="158673"/>
                </a:cubicBezTo>
                <a:cubicBezTo>
                  <a:pt x="173812" y="158546"/>
                  <a:pt x="176745" y="159067"/>
                  <a:pt x="178980" y="159956"/>
                </a:cubicBezTo>
                <a:cubicBezTo>
                  <a:pt x="181216" y="160908"/>
                  <a:pt x="183248" y="162356"/>
                  <a:pt x="185026" y="164249"/>
                </a:cubicBezTo>
                <a:cubicBezTo>
                  <a:pt x="190728" y="174675"/>
                  <a:pt x="195948" y="184048"/>
                  <a:pt x="200723" y="192506"/>
                </a:cubicBezTo>
                <a:cubicBezTo>
                  <a:pt x="204914" y="199644"/>
                  <a:pt x="208788" y="206413"/>
                  <a:pt x="212419" y="212839"/>
                </a:cubicBezTo>
                <a:cubicBezTo>
                  <a:pt x="216014" y="219227"/>
                  <a:pt x="218414" y="222796"/>
                  <a:pt x="219595" y="223431"/>
                </a:cubicBezTo>
                <a:cubicBezTo>
                  <a:pt x="220573" y="224586"/>
                  <a:pt x="223951" y="227838"/>
                  <a:pt x="229730" y="233260"/>
                </a:cubicBezTo>
                <a:cubicBezTo>
                  <a:pt x="235521" y="238721"/>
                  <a:pt x="241846" y="244576"/>
                  <a:pt x="248640" y="250901"/>
                </a:cubicBezTo>
                <a:cubicBezTo>
                  <a:pt x="256806" y="258203"/>
                  <a:pt x="265582" y="266674"/>
                  <a:pt x="275031" y="276110"/>
                </a:cubicBezTo>
                <a:cubicBezTo>
                  <a:pt x="250101" y="210972"/>
                  <a:pt x="225399" y="145757"/>
                  <a:pt x="200901" y="80429"/>
                </a:cubicBezTo>
                <a:cubicBezTo>
                  <a:pt x="199212" y="76098"/>
                  <a:pt x="197510" y="71767"/>
                  <a:pt x="195795" y="67424"/>
                </a:cubicBezTo>
                <a:cubicBezTo>
                  <a:pt x="193992" y="62344"/>
                  <a:pt x="192277" y="57429"/>
                  <a:pt x="190614" y="52692"/>
                </a:cubicBezTo>
                <a:cubicBezTo>
                  <a:pt x="189255" y="48590"/>
                  <a:pt x="187947" y="44564"/>
                  <a:pt x="186651" y="40652"/>
                </a:cubicBezTo>
                <a:cubicBezTo>
                  <a:pt x="185381" y="36702"/>
                  <a:pt x="184619" y="33413"/>
                  <a:pt x="184365" y="30797"/>
                </a:cubicBezTo>
                <a:cubicBezTo>
                  <a:pt x="184302" y="26492"/>
                  <a:pt x="185216" y="22796"/>
                  <a:pt x="187058" y="19621"/>
                </a:cubicBezTo>
                <a:cubicBezTo>
                  <a:pt x="188886" y="16421"/>
                  <a:pt x="195046" y="14084"/>
                  <a:pt x="205511" y="12700"/>
                </a:cubicBezTo>
                <a:cubicBezTo>
                  <a:pt x="210883" y="12319"/>
                  <a:pt x="215366" y="13614"/>
                  <a:pt x="218935" y="16535"/>
                </a:cubicBezTo>
                <a:cubicBezTo>
                  <a:pt x="222503" y="19481"/>
                  <a:pt x="225475" y="23190"/>
                  <a:pt x="227838" y="27597"/>
                </a:cubicBezTo>
                <a:cubicBezTo>
                  <a:pt x="230492" y="32677"/>
                  <a:pt x="232536" y="38430"/>
                  <a:pt x="233921" y="44869"/>
                </a:cubicBezTo>
                <a:cubicBezTo>
                  <a:pt x="236766" y="47739"/>
                  <a:pt x="239585" y="50622"/>
                  <a:pt x="242417" y="53492"/>
                </a:cubicBezTo>
                <a:cubicBezTo>
                  <a:pt x="242366" y="57594"/>
                  <a:pt x="242303" y="61709"/>
                  <a:pt x="242265" y="65824"/>
                </a:cubicBezTo>
                <a:cubicBezTo>
                  <a:pt x="245059" y="72809"/>
                  <a:pt x="247853" y="79794"/>
                  <a:pt x="250634" y="86779"/>
                </a:cubicBezTo>
                <a:cubicBezTo>
                  <a:pt x="252882" y="91452"/>
                  <a:pt x="255130" y="96151"/>
                  <a:pt x="257378" y="100825"/>
                </a:cubicBezTo>
                <a:cubicBezTo>
                  <a:pt x="257721" y="106324"/>
                  <a:pt x="258089" y="111823"/>
                  <a:pt x="258470" y="117322"/>
                </a:cubicBezTo>
                <a:cubicBezTo>
                  <a:pt x="271132" y="148120"/>
                  <a:pt x="283819" y="178917"/>
                  <a:pt x="296519" y="209702"/>
                </a:cubicBezTo>
                <a:cubicBezTo>
                  <a:pt x="297573" y="214122"/>
                  <a:pt x="298627" y="218541"/>
                  <a:pt x="299669" y="222961"/>
                </a:cubicBezTo>
                <a:cubicBezTo>
                  <a:pt x="302424" y="225298"/>
                  <a:pt x="305143" y="227596"/>
                  <a:pt x="307885" y="229933"/>
                </a:cubicBezTo>
                <a:cubicBezTo>
                  <a:pt x="307301" y="234073"/>
                  <a:pt x="306730" y="238239"/>
                  <a:pt x="306171" y="242379"/>
                </a:cubicBezTo>
                <a:cubicBezTo>
                  <a:pt x="317525" y="268477"/>
                  <a:pt x="328879" y="294576"/>
                  <a:pt x="340233" y="320675"/>
                </a:cubicBezTo>
                <a:cubicBezTo>
                  <a:pt x="338899" y="323405"/>
                  <a:pt x="337540" y="326148"/>
                  <a:pt x="336219" y="328879"/>
                </a:cubicBezTo>
                <a:cubicBezTo>
                  <a:pt x="343522" y="344639"/>
                  <a:pt x="350837" y="360400"/>
                  <a:pt x="358139" y="376148"/>
                </a:cubicBezTo>
                <a:cubicBezTo>
                  <a:pt x="357695" y="379831"/>
                  <a:pt x="356641" y="383222"/>
                  <a:pt x="355104" y="386270"/>
                </a:cubicBezTo>
                <a:cubicBezTo>
                  <a:pt x="353745" y="388823"/>
                  <a:pt x="351853" y="391655"/>
                  <a:pt x="349453" y="394627"/>
                </a:cubicBezTo>
                <a:cubicBezTo>
                  <a:pt x="347040" y="397662"/>
                  <a:pt x="343941" y="400011"/>
                  <a:pt x="340143" y="401713"/>
                </a:cubicBezTo>
                <a:cubicBezTo>
                  <a:pt x="336118" y="403885"/>
                  <a:pt x="332562" y="405015"/>
                  <a:pt x="329450" y="405028"/>
                </a:cubicBezTo>
                <a:cubicBezTo>
                  <a:pt x="326351" y="405015"/>
                  <a:pt x="323557" y="404698"/>
                  <a:pt x="321081" y="403796"/>
                </a:cubicBezTo>
                <a:cubicBezTo>
                  <a:pt x="318604" y="402932"/>
                  <a:pt x="316357" y="401599"/>
                  <a:pt x="314274" y="399808"/>
                </a:cubicBezTo>
                <a:cubicBezTo>
                  <a:pt x="309371" y="391795"/>
                  <a:pt x="304850" y="384606"/>
                  <a:pt x="300697" y="378256"/>
                </a:cubicBezTo>
                <a:cubicBezTo>
                  <a:pt x="297319" y="372732"/>
                  <a:pt x="294144" y="367385"/>
                  <a:pt x="291185" y="362229"/>
                </a:cubicBezTo>
                <a:cubicBezTo>
                  <a:pt x="288213" y="357085"/>
                  <a:pt x="286499" y="354063"/>
                  <a:pt x="286054" y="353072"/>
                </a:cubicBezTo>
                <a:cubicBezTo>
                  <a:pt x="285597" y="352069"/>
                  <a:pt x="283374" y="349084"/>
                  <a:pt x="279349" y="344017"/>
                </a:cubicBezTo>
                <a:cubicBezTo>
                  <a:pt x="275335" y="338988"/>
                  <a:pt x="270840" y="333375"/>
                  <a:pt x="265861" y="327164"/>
                </a:cubicBezTo>
                <a:cubicBezTo>
                  <a:pt x="260870" y="320992"/>
                  <a:pt x="255981" y="315048"/>
                  <a:pt x="251218" y="309372"/>
                </a:cubicBezTo>
                <a:cubicBezTo>
                  <a:pt x="246417" y="303682"/>
                  <a:pt x="243077" y="299732"/>
                  <a:pt x="241160" y="297446"/>
                </a:cubicBezTo>
                <a:cubicBezTo>
                  <a:pt x="238899" y="295351"/>
                  <a:pt x="236232" y="292747"/>
                  <a:pt x="233260" y="289572"/>
                </a:cubicBezTo>
                <a:cubicBezTo>
                  <a:pt x="230263" y="286435"/>
                  <a:pt x="227215" y="283413"/>
                  <a:pt x="224142" y="280479"/>
                </a:cubicBezTo>
                <a:cubicBezTo>
                  <a:pt x="220878" y="277279"/>
                  <a:pt x="217373" y="273989"/>
                  <a:pt x="213588" y="270573"/>
                </a:cubicBezTo>
                <a:cubicBezTo>
                  <a:pt x="213652" y="278244"/>
                  <a:pt x="213740" y="285927"/>
                  <a:pt x="213829" y="293598"/>
                </a:cubicBezTo>
                <a:cubicBezTo>
                  <a:pt x="218020" y="306260"/>
                  <a:pt x="222237" y="318922"/>
                  <a:pt x="226466" y="331558"/>
                </a:cubicBezTo>
                <a:cubicBezTo>
                  <a:pt x="226821" y="334200"/>
                  <a:pt x="227380" y="336689"/>
                  <a:pt x="228079" y="339115"/>
                </a:cubicBezTo>
                <a:cubicBezTo>
                  <a:pt x="228637" y="341210"/>
                  <a:pt x="229285" y="343319"/>
                  <a:pt x="230035" y="345325"/>
                </a:cubicBezTo>
                <a:cubicBezTo>
                  <a:pt x="230771" y="347370"/>
                  <a:pt x="231533" y="349161"/>
                  <a:pt x="232295" y="350786"/>
                </a:cubicBezTo>
                <a:cubicBezTo>
                  <a:pt x="233057" y="352412"/>
                  <a:pt x="233692" y="355396"/>
                  <a:pt x="234226" y="359676"/>
                </a:cubicBezTo>
                <a:cubicBezTo>
                  <a:pt x="234759" y="364020"/>
                  <a:pt x="235394" y="368744"/>
                  <a:pt x="236143" y="373913"/>
                </a:cubicBezTo>
                <a:cubicBezTo>
                  <a:pt x="237185" y="379793"/>
                  <a:pt x="238048" y="386092"/>
                  <a:pt x="238747" y="392899"/>
                </a:cubicBezTo>
                <a:cubicBezTo>
                  <a:pt x="240880" y="398233"/>
                  <a:pt x="242658" y="403351"/>
                  <a:pt x="244119" y="408190"/>
                </a:cubicBezTo>
                <a:cubicBezTo>
                  <a:pt x="245274" y="412394"/>
                  <a:pt x="246595" y="416521"/>
                  <a:pt x="248106" y="420573"/>
                </a:cubicBezTo>
                <a:cubicBezTo>
                  <a:pt x="249592" y="424611"/>
                  <a:pt x="250609" y="427520"/>
                  <a:pt x="251028" y="429298"/>
                </a:cubicBezTo>
                <a:cubicBezTo>
                  <a:pt x="252361" y="433057"/>
                  <a:pt x="251459" y="436778"/>
                  <a:pt x="248259" y="440740"/>
                </a:cubicBezTo>
                <a:cubicBezTo>
                  <a:pt x="245059" y="444665"/>
                  <a:pt x="240829" y="448513"/>
                  <a:pt x="235445" y="452323"/>
                </a:cubicBezTo>
                <a:cubicBezTo>
                  <a:pt x="232676" y="454444"/>
                  <a:pt x="229933" y="455320"/>
                  <a:pt x="227164" y="454863"/>
                </a:cubicBezTo>
                <a:cubicBezTo>
                  <a:pt x="224383" y="454380"/>
                  <a:pt x="221678" y="453656"/>
                  <a:pt x="219024" y="452577"/>
                </a:cubicBezTo>
                <a:cubicBezTo>
                  <a:pt x="216204" y="451154"/>
                  <a:pt x="213398" y="449326"/>
                  <a:pt x="210616" y="447141"/>
                </a:cubicBezTo>
                <a:cubicBezTo>
                  <a:pt x="204012" y="437260"/>
                  <a:pt x="198030" y="428205"/>
                  <a:pt x="192722" y="420039"/>
                </a:cubicBezTo>
                <a:cubicBezTo>
                  <a:pt x="188010" y="413207"/>
                  <a:pt x="183769" y="406717"/>
                  <a:pt x="179844" y="400646"/>
                </a:cubicBezTo>
                <a:cubicBezTo>
                  <a:pt x="175983" y="394601"/>
                  <a:pt x="173773" y="391045"/>
                  <a:pt x="173316" y="390105"/>
                </a:cubicBezTo>
                <a:cubicBezTo>
                  <a:pt x="172821" y="389166"/>
                  <a:pt x="171500" y="387134"/>
                  <a:pt x="169316" y="384009"/>
                </a:cubicBezTo>
                <a:cubicBezTo>
                  <a:pt x="167106" y="380911"/>
                  <a:pt x="164769" y="377761"/>
                  <a:pt x="162318" y="374573"/>
                </a:cubicBezTo>
                <a:cubicBezTo>
                  <a:pt x="159206" y="370903"/>
                  <a:pt x="155930" y="366560"/>
                  <a:pt x="152514" y="361467"/>
                </a:cubicBezTo>
                <a:cubicBezTo>
                  <a:pt x="128981" y="317398"/>
                  <a:pt x="105422" y="273329"/>
                  <a:pt x="81800" y="229311"/>
                </a:cubicBezTo>
                <a:cubicBezTo>
                  <a:pt x="65303" y="201345"/>
                  <a:pt x="48742" y="173405"/>
                  <a:pt x="32118" y="145478"/>
                </a:cubicBezTo>
                <a:cubicBezTo>
                  <a:pt x="30175" y="143459"/>
                  <a:pt x="28219" y="141439"/>
                  <a:pt x="26250" y="139420"/>
                </a:cubicBezTo>
                <a:cubicBezTo>
                  <a:pt x="24688" y="138201"/>
                  <a:pt x="23139" y="136982"/>
                  <a:pt x="21577" y="135763"/>
                </a:cubicBezTo>
                <a:cubicBezTo>
                  <a:pt x="19862" y="134213"/>
                  <a:pt x="18313" y="132588"/>
                  <a:pt x="16979" y="130873"/>
                </a:cubicBezTo>
                <a:cubicBezTo>
                  <a:pt x="15785" y="129489"/>
                  <a:pt x="14757" y="127825"/>
                  <a:pt x="13880" y="126110"/>
                </a:cubicBezTo>
                <a:cubicBezTo>
                  <a:pt x="12979" y="124383"/>
                  <a:pt x="12585" y="122669"/>
                  <a:pt x="12700" y="120992"/>
                </a:cubicBezTo>
                <a:cubicBezTo>
                  <a:pt x="13322" y="117500"/>
                  <a:pt x="13868" y="114820"/>
                  <a:pt x="14363" y="112941"/>
                </a:cubicBezTo>
                <a:cubicBezTo>
                  <a:pt x="14858" y="111099"/>
                  <a:pt x="18529" y="108457"/>
                  <a:pt x="25374" y="105029"/>
                </a:cubicBezTo>
                <a:cubicBezTo>
                  <a:pt x="32587" y="101447"/>
                  <a:pt x="38188" y="100507"/>
                  <a:pt x="42074" y="102146"/>
                </a:cubicBezTo>
                <a:cubicBezTo>
                  <a:pt x="45973" y="103784"/>
                  <a:pt x="49098" y="105638"/>
                  <a:pt x="51523" y="107670"/>
                </a:cubicBezTo>
                <a:cubicBezTo>
                  <a:pt x="53073" y="108915"/>
                  <a:pt x="55117" y="111213"/>
                  <a:pt x="57696" y="114503"/>
                </a:cubicBezTo>
                <a:cubicBezTo>
                  <a:pt x="60274" y="117843"/>
                  <a:pt x="62864" y="121259"/>
                  <a:pt x="65532" y="124726"/>
                </a:cubicBezTo>
                <a:cubicBezTo>
                  <a:pt x="68859" y="128689"/>
                  <a:pt x="72263" y="133235"/>
                  <a:pt x="75666" y="138302"/>
                </a:cubicBezTo>
                <a:cubicBezTo>
                  <a:pt x="82550" y="150482"/>
                  <a:pt x="89141" y="161581"/>
                  <a:pt x="95453" y="171665"/>
                </a:cubicBezTo>
                <a:cubicBezTo>
                  <a:pt x="100736" y="180619"/>
                  <a:pt x="105803" y="189420"/>
                  <a:pt x="110680" y="198005"/>
                </a:cubicBezTo>
                <a:cubicBezTo>
                  <a:pt x="115531" y="206552"/>
                  <a:pt x="118821" y="212623"/>
                  <a:pt x="120548" y="216179"/>
                </a:cubicBezTo>
                <a:cubicBezTo>
                  <a:pt x="121487" y="218084"/>
                  <a:pt x="123177" y="221310"/>
                  <a:pt x="125539" y="225704"/>
                </a:cubicBezTo>
                <a:cubicBezTo>
                  <a:pt x="127889" y="230136"/>
                  <a:pt x="130670" y="235356"/>
                  <a:pt x="133832" y="241376"/>
                </a:cubicBezTo>
                <a:cubicBezTo>
                  <a:pt x="136981" y="247383"/>
                  <a:pt x="140423" y="254000"/>
                  <a:pt x="144119" y="261150"/>
                </a:cubicBezTo>
                <a:cubicBezTo>
                  <a:pt x="147827" y="268287"/>
                  <a:pt x="151574" y="275335"/>
                  <a:pt x="155371" y="282244"/>
                </a:cubicBezTo>
                <a:cubicBezTo>
                  <a:pt x="164376" y="298957"/>
                  <a:pt x="174154" y="317284"/>
                  <a:pt x="184721" y="337248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725048" y="2449060"/>
            <a:ext cx="262724" cy="419722"/>
          </a:xfrm>
          <a:custGeom>
            <a:avLst/>
            <a:gdLst>
              <a:gd name="connsiteX0" fmla="*/ 118897 w 262724"/>
              <a:gd name="connsiteY0" fmla="*/ 198704 h 419722"/>
              <a:gd name="connsiteX1" fmla="*/ 127482 w 262724"/>
              <a:gd name="connsiteY1" fmla="*/ 194233 h 419722"/>
              <a:gd name="connsiteX2" fmla="*/ 134200 w 262724"/>
              <a:gd name="connsiteY2" fmla="*/ 189915 h 419722"/>
              <a:gd name="connsiteX3" fmla="*/ 140017 w 262724"/>
              <a:gd name="connsiteY3" fmla="*/ 187413 h 419722"/>
              <a:gd name="connsiteX4" fmla="*/ 146392 w 262724"/>
              <a:gd name="connsiteY4" fmla="*/ 188137 h 419722"/>
              <a:gd name="connsiteX5" fmla="*/ 153796 w 262724"/>
              <a:gd name="connsiteY5" fmla="*/ 186486 h 419722"/>
              <a:gd name="connsiteX6" fmla="*/ 163728 w 262724"/>
              <a:gd name="connsiteY6" fmla="*/ 185623 h 419722"/>
              <a:gd name="connsiteX7" fmla="*/ 172719 w 262724"/>
              <a:gd name="connsiteY7" fmla="*/ 186563 h 419722"/>
              <a:gd name="connsiteX8" fmla="*/ 177875 w 262724"/>
              <a:gd name="connsiteY8" fmla="*/ 190093 h 419722"/>
              <a:gd name="connsiteX9" fmla="*/ 177393 w 262724"/>
              <a:gd name="connsiteY9" fmla="*/ 198284 h 419722"/>
              <a:gd name="connsiteX10" fmla="*/ 171716 w 262724"/>
              <a:gd name="connsiteY10" fmla="*/ 204419 h 419722"/>
              <a:gd name="connsiteX11" fmla="*/ 162229 w 262724"/>
              <a:gd name="connsiteY11" fmla="*/ 209702 h 419722"/>
              <a:gd name="connsiteX12" fmla="*/ 123545 w 262724"/>
              <a:gd name="connsiteY12" fmla="*/ 232054 h 419722"/>
              <a:gd name="connsiteX13" fmla="*/ 118224 w 262724"/>
              <a:gd name="connsiteY13" fmla="*/ 236448 h 419722"/>
              <a:gd name="connsiteX14" fmla="*/ 113347 w 262724"/>
              <a:gd name="connsiteY14" fmla="*/ 243560 h 419722"/>
              <a:gd name="connsiteX15" fmla="*/ 107987 w 262724"/>
              <a:gd name="connsiteY15" fmla="*/ 252628 h 419722"/>
              <a:gd name="connsiteX16" fmla="*/ 146189 w 262724"/>
              <a:gd name="connsiteY16" fmla="*/ 365734 h 419722"/>
              <a:gd name="connsiteX17" fmla="*/ 150977 w 262724"/>
              <a:gd name="connsiteY17" fmla="*/ 377698 h 419722"/>
              <a:gd name="connsiteX18" fmla="*/ 154368 w 262724"/>
              <a:gd name="connsiteY18" fmla="*/ 383870 h 419722"/>
              <a:gd name="connsiteX19" fmla="*/ 161594 w 262724"/>
              <a:gd name="connsiteY19" fmla="*/ 387337 h 419722"/>
              <a:gd name="connsiteX20" fmla="*/ 220624 w 262724"/>
              <a:gd name="connsiteY20" fmla="*/ 364451 h 419722"/>
              <a:gd name="connsiteX21" fmla="*/ 227152 w 262724"/>
              <a:gd name="connsiteY21" fmla="*/ 359130 h 419722"/>
              <a:gd name="connsiteX22" fmla="*/ 232536 w 262724"/>
              <a:gd name="connsiteY22" fmla="*/ 354825 h 419722"/>
              <a:gd name="connsiteX23" fmla="*/ 237781 w 262724"/>
              <a:gd name="connsiteY23" fmla="*/ 351726 h 419722"/>
              <a:gd name="connsiteX24" fmla="*/ 249046 w 262724"/>
              <a:gd name="connsiteY24" fmla="*/ 349288 h 419722"/>
              <a:gd name="connsiteX25" fmla="*/ 262724 w 262724"/>
              <a:gd name="connsiteY25" fmla="*/ 356857 h 419722"/>
              <a:gd name="connsiteX26" fmla="*/ 262381 w 262724"/>
              <a:gd name="connsiteY26" fmla="*/ 365848 h 419722"/>
              <a:gd name="connsiteX27" fmla="*/ 257593 w 262724"/>
              <a:gd name="connsiteY27" fmla="*/ 374180 h 419722"/>
              <a:gd name="connsiteX28" fmla="*/ 249186 w 262724"/>
              <a:gd name="connsiteY28" fmla="*/ 382434 h 419722"/>
              <a:gd name="connsiteX29" fmla="*/ 212038 w 262724"/>
              <a:gd name="connsiteY29" fmla="*/ 399326 h 419722"/>
              <a:gd name="connsiteX30" fmla="*/ 182193 w 262724"/>
              <a:gd name="connsiteY30" fmla="*/ 411530 h 419722"/>
              <a:gd name="connsiteX31" fmla="*/ 158902 w 262724"/>
              <a:gd name="connsiteY31" fmla="*/ 417347 h 419722"/>
              <a:gd name="connsiteX32" fmla="*/ 145173 w 262724"/>
              <a:gd name="connsiteY32" fmla="*/ 419722 h 419722"/>
              <a:gd name="connsiteX33" fmla="*/ 134759 w 262724"/>
              <a:gd name="connsiteY33" fmla="*/ 416725 h 419722"/>
              <a:gd name="connsiteX34" fmla="*/ 125818 w 262724"/>
              <a:gd name="connsiteY34" fmla="*/ 409943 h 419722"/>
              <a:gd name="connsiteX35" fmla="*/ 85864 w 262724"/>
              <a:gd name="connsiteY35" fmla="*/ 332892 h 419722"/>
              <a:gd name="connsiteX36" fmla="*/ 92900 w 262724"/>
              <a:gd name="connsiteY36" fmla="*/ 329996 h 419722"/>
              <a:gd name="connsiteX37" fmla="*/ 59981 w 262724"/>
              <a:gd name="connsiteY37" fmla="*/ 250037 h 419722"/>
              <a:gd name="connsiteX38" fmla="*/ 55079 w 262724"/>
              <a:gd name="connsiteY38" fmla="*/ 238125 h 419722"/>
              <a:gd name="connsiteX39" fmla="*/ 47523 w 262724"/>
              <a:gd name="connsiteY39" fmla="*/ 219760 h 419722"/>
              <a:gd name="connsiteX40" fmla="*/ 37502 w 262724"/>
              <a:gd name="connsiteY40" fmla="*/ 195427 h 419722"/>
              <a:gd name="connsiteX41" fmla="*/ 30200 w 262724"/>
              <a:gd name="connsiteY41" fmla="*/ 198437 h 419722"/>
              <a:gd name="connsiteX42" fmla="*/ 30136 w 262724"/>
              <a:gd name="connsiteY42" fmla="*/ 177545 h 419722"/>
              <a:gd name="connsiteX43" fmla="*/ 14960 w 262724"/>
              <a:gd name="connsiteY43" fmla="*/ 139077 h 419722"/>
              <a:gd name="connsiteX44" fmla="*/ 4838 w 262724"/>
              <a:gd name="connsiteY44" fmla="*/ 109562 h 419722"/>
              <a:gd name="connsiteX45" fmla="*/ 1333 w 262724"/>
              <a:gd name="connsiteY45" fmla="*/ 89522 h 419722"/>
              <a:gd name="connsiteX46" fmla="*/ 0 w 262724"/>
              <a:gd name="connsiteY46" fmla="*/ 80492 h 419722"/>
              <a:gd name="connsiteX47" fmla="*/ 2616 w 262724"/>
              <a:gd name="connsiteY47" fmla="*/ 72770 h 419722"/>
              <a:gd name="connsiteX48" fmla="*/ 7784 w 262724"/>
              <a:gd name="connsiteY48" fmla="*/ 65443 h 419722"/>
              <a:gd name="connsiteX49" fmla="*/ 16268 w 262724"/>
              <a:gd name="connsiteY49" fmla="*/ 56222 h 419722"/>
              <a:gd name="connsiteX50" fmla="*/ 30771 w 262724"/>
              <a:gd name="connsiteY50" fmla="*/ 44957 h 419722"/>
              <a:gd name="connsiteX51" fmla="*/ 46595 w 262724"/>
              <a:gd name="connsiteY51" fmla="*/ 33527 h 419722"/>
              <a:gd name="connsiteX52" fmla="*/ 58839 w 262724"/>
              <a:gd name="connsiteY52" fmla="*/ 23279 h 419722"/>
              <a:gd name="connsiteX53" fmla="*/ 77114 w 262724"/>
              <a:gd name="connsiteY53" fmla="*/ 16281 h 419722"/>
              <a:gd name="connsiteX54" fmla="*/ 104241 w 262724"/>
              <a:gd name="connsiteY54" fmla="*/ 6921 h 419722"/>
              <a:gd name="connsiteX55" fmla="*/ 129209 w 262724"/>
              <a:gd name="connsiteY55" fmla="*/ 0 h 419722"/>
              <a:gd name="connsiteX56" fmla="*/ 140931 w 262724"/>
              <a:gd name="connsiteY56" fmla="*/ 25 h 419722"/>
              <a:gd name="connsiteX57" fmla="*/ 145503 w 262724"/>
              <a:gd name="connsiteY57" fmla="*/ 660 h 419722"/>
              <a:gd name="connsiteX58" fmla="*/ 148538 w 262724"/>
              <a:gd name="connsiteY58" fmla="*/ 4419 h 419722"/>
              <a:gd name="connsiteX59" fmla="*/ 148602 w 262724"/>
              <a:gd name="connsiteY59" fmla="*/ 9258 h 419722"/>
              <a:gd name="connsiteX60" fmla="*/ 145503 w 262724"/>
              <a:gd name="connsiteY60" fmla="*/ 12649 h 419722"/>
              <a:gd name="connsiteX61" fmla="*/ 143547 w 262724"/>
              <a:gd name="connsiteY61" fmla="*/ 17360 h 419722"/>
              <a:gd name="connsiteX62" fmla="*/ 136740 w 262724"/>
              <a:gd name="connsiteY62" fmla="*/ 21551 h 419722"/>
              <a:gd name="connsiteX63" fmla="*/ 126351 w 262724"/>
              <a:gd name="connsiteY63" fmla="*/ 25946 h 419722"/>
              <a:gd name="connsiteX64" fmla="*/ 97002 w 262724"/>
              <a:gd name="connsiteY64" fmla="*/ 36880 h 419722"/>
              <a:gd name="connsiteX65" fmla="*/ 84861 w 262724"/>
              <a:gd name="connsiteY65" fmla="*/ 48958 h 419722"/>
              <a:gd name="connsiteX66" fmla="*/ 73571 w 262724"/>
              <a:gd name="connsiteY66" fmla="*/ 54444 h 419722"/>
              <a:gd name="connsiteX67" fmla="*/ 65011 w 262724"/>
              <a:gd name="connsiteY67" fmla="*/ 60058 h 419722"/>
              <a:gd name="connsiteX68" fmla="*/ 58813 w 262724"/>
              <a:gd name="connsiteY68" fmla="*/ 66509 h 419722"/>
              <a:gd name="connsiteX69" fmla="*/ 51676 w 262724"/>
              <a:gd name="connsiteY69" fmla="*/ 75666 h 419722"/>
              <a:gd name="connsiteX70" fmla="*/ 46875 w 262724"/>
              <a:gd name="connsiteY70" fmla="*/ 83908 h 419722"/>
              <a:gd name="connsiteX71" fmla="*/ 44246 w 262724"/>
              <a:gd name="connsiteY71" fmla="*/ 92468 h 419722"/>
              <a:gd name="connsiteX72" fmla="*/ 54368 w 262724"/>
              <a:gd name="connsiteY72" fmla="*/ 117906 h 419722"/>
              <a:gd name="connsiteX73" fmla="*/ 93090 w 262724"/>
              <a:gd name="connsiteY73" fmla="*/ 215201 h 419722"/>
              <a:gd name="connsiteX74" fmla="*/ 118897 w 262724"/>
              <a:gd name="connsiteY74" fmla="*/ 198704 h 4197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</a:cxnLst>
            <a:rect l="l" t="t" r="r" b="b"/>
            <a:pathLst>
              <a:path w="262724" h="419722">
                <a:moveTo>
                  <a:pt x="118897" y="198704"/>
                </a:moveTo>
                <a:cubicBezTo>
                  <a:pt x="122262" y="197408"/>
                  <a:pt x="125107" y="195922"/>
                  <a:pt x="127482" y="194233"/>
                </a:cubicBezTo>
                <a:cubicBezTo>
                  <a:pt x="129819" y="192532"/>
                  <a:pt x="132130" y="191096"/>
                  <a:pt x="134200" y="189915"/>
                </a:cubicBezTo>
                <a:cubicBezTo>
                  <a:pt x="136347" y="188722"/>
                  <a:pt x="138252" y="187883"/>
                  <a:pt x="140017" y="187413"/>
                </a:cubicBezTo>
                <a:cubicBezTo>
                  <a:pt x="141757" y="187007"/>
                  <a:pt x="143878" y="187147"/>
                  <a:pt x="146392" y="188137"/>
                </a:cubicBezTo>
                <a:cubicBezTo>
                  <a:pt x="147878" y="187566"/>
                  <a:pt x="150367" y="187032"/>
                  <a:pt x="153796" y="186486"/>
                </a:cubicBezTo>
                <a:cubicBezTo>
                  <a:pt x="157238" y="185978"/>
                  <a:pt x="160527" y="185699"/>
                  <a:pt x="163728" y="185623"/>
                </a:cubicBezTo>
                <a:cubicBezTo>
                  <a:pt x="166903" y="185572"/>
                  <a:pt x="169913" y="185915"/>
                  <a:pt x="172719" y="186563"/>
                </a:cubicBezTo>
                <a:cubicBezTo>
                  <a:pt x="175539" y="187261"/>
                  <a:pt x="177253" y="188442"/>
                  <a:pt x="177875" y="190093"/>
                </a:cubicBezTo>
                <a:cubicBezTo>
                  <a:pt x="178980" y="193090"/>
                  <a:pt x="178841" y="195859"/>
                  <a:pt x="177393" y="198284"/>
                </a:cubicBezTo>
                <a:cubicBezTo>
                  <a:pt x="175971" y="200748"/>
                  <a:pt x="174091" y="202793"/>
                  <a:pt x="171716" y="204419"/>
                </a:cubicBezTo>
                <a:cubicBezTo>
                  <a:pt x="169125" y="206552"/>
                  <a:pt x="165963" y="208292"/>
                  <a:pt x="162229" y="209702"/>
                </a:cubicBezTo>
                <a:cubicBezTo>
                  <a:pt x="149288" y="217081"/>
                  <a:pt x="136385" y="224535"/>
                  <a:pt x="123545" y="232054"/>
                </a:cubicBezTo>
                <a:cubicBezTo>
                  <a:pt x="121691" y="232803"/>
                  <a:pt x="119913" y="234226"/>
                  <a:pt x="118224" y="236448"/>
                </a:cubicBezTo>
                <a:cubicBezTo>
                  <a:pt x="116522" y="238645"/>
                  <a:pt x="114922" y="241045"/>
                  <a:pt x="113347" y="243560"/>
                </a:cubicBezTo>
                <a:cubicBezTo>
                  <a:pt x="111416" y="246278"/>
                  <a:pt x="109639" y="249301"/>
                  <a:pt x="107987" y="252628"/>
                </a:cubicBezTo>
                <a:cubicBezTo>
                  <a:pt x="120650" y="290347"/>
                  <a:pt x="133400" y="328053"/>
                  <a:pt x="146189" y="365734"/>
                </a:cubicBezTo>
                <a:cubicBezTo>
                  <a:pt x="147777" y="369722"/>
                  <a:pt x="149377" y="373710"/>
                  <a:pt x="150977" y="377698"/>
                </a:cubicBezTo>
                <a:cubicBezTo>
                  <a:pt x="152310" y="381038"/>
                  <a:pt x="153428" y="383095"/>
                  <a:pt x="154368" y="383870"/>
                </a:cubicBezTo>
                <a:cubicBezTo>
                  <a:pt x="155282" y="384657"/>
                  <a:pt x="157746" y="385787"/>
                  <a:pt x="161594" y="387337"/>
                </a:cubicBezTo>
                <a:cubicBezTo>
                  <a:pt x="181216" y="379526"/>
                  <a:pt x="200888" y="371906"/>
                  <a:pt x="220624" y="364451"/>
                </a:cubicBezTo>
                <a:cubicBezTo>
                  <a:pt x="222872" y="362838"/>
                  <a:pt x="224992" y="361086"/>
                  <a:pt x="227152" y="359130"/>
                </a:cubicBezTo>
                <a:cubicBezTo>
                  <a:pt x="229031" y="357657"/>
                  <a:pt x="230835" y="356222"/>
                  <a:pt x="232536" y="354825"/>
                </a:cubicBezTo>
                <a:cubicBezTo>
                  <a:pt x="234251" y="353390"/>
                  <a:pt x="236016" y="352361"/>
                  <a:pt x="237781" y="351726"/>
                </a:cubicBezTo>
                <a:cubicBezTo>
                  <a:pt x="241706" y="350266"/>
                  <a:pt x="245465" y="349504"/>
                  <a:pt x="249046" y="349288"/>
                </a:cubicBezTo>
                <a:cubicBezTo>
                  <a:pt x="252640" y="349059"/>
                  <a:pt x="257200" y="351663"/>
                  <a:pt x="262724" y="356857"/>
                </a:cubicBezTo>
                <a:cubicBezTo>
                  <a:pt x="263816" y="359867"/>
                  <a:pt x="263715" y="362877"/>
                  <a:pt x="262381" y="365848"/>
                </a:cubicBezTo>
                <a:cubicBezTo>
                  <a:pt x="261035" y="368871"/>
                  <a:pt x="259435" y="371601"/>
                  <a:pt x="257593" y="374180"/>
                </a:cubicBezTo>
                <a:cubicBezTo>
                  <a:pt x="255015" y="377037"/>
                  <a:pt x="252221" y="379818"/>
                  <a:pt x="249186" y="382434"/>
                </a:cubicBezTo>
                <a:cubicBezTo>
                  <a:pt x="235889" y="388899"/>
                  <a:pt x="223532" y="394525"/>
                  <a:pt x="212038" y="399326"/>
                </a:cubicBezTo>
                <a:cubicBezTo>
                  <a:pt x="202082" y="403898"/>
                  <a:pt x="192150" y="407974"/>
                  <a:pt x="182193" y="411530"/>
                </a:cubicBezTo>
                <a:cubicBezTo>
                  <a:pt x="172224" y="415099"/>
                  <a:pt x="164464" y="417029"/>
                  <a:pt x="158902" y="417347"/>
                </a:cubicBezTo>
                <a:cubicBezTo>
                  <a:pt x="153999" y="419341"/>
                  <a:pt x="149415" y="420116"/>
                  <a:pt x="145173" y="419722"/>
                </a:cubicBezTo>
                <a:cubicBezTo>
                  <a:pt x="140918" y="419315"/>
                  <a:pt x="137452" y="418287"/>
                  <a:pt x="134759" y="416725"/>
                </a:cubicBezTo>
                <a:cubicBezTo>
                  <a:pt x="131203" y="415074"/>
                  <a:pt x="128231" y="412826"/>
                  <a:pt x="125818" y="409943"/>
                </a:cubicBezTo>
                <a:cubicBezTo>
                  <a:pt x="112559" y="384225"/>
                  <a:pt x="99237" y="358546"/>
                  <a:pt x="85864" y="332892"/>
                </a:cubicBezTo>
                <a:cubicBezTo>
                  <a:pt x="88226" y="331927"/>
                  <a:pt x="90563" y="330961"/>
                  <a:pt x="92900" y="329996"/>
                </a:cubicBezTo>
                <a:cubicBezTo>
                  <a:pt x="81927" y="303352"/>
                  <a:pt x="70967" y="276694"/>
                  <a:pt x="59981" y="250037"/>
                </a:cubicBezTo>
                <a:cubicBezTo>
                  <a:pt x="58343" y="246062"/>
                  <a:pt x="56717" y="242100"/>
                  <a:pt x="55079" y="238125"/>
                </a:cubicBezTo>
                <a:cubicBezTo>
                  <a:pt x="52552" y="232003"/>
                  <a:pt x="50037" y="225882"/>
                  <a:pt x="47523" y="219760"/>
                </a:cubicBezTo>
                <a:cubicBezTo>
                  <a:pt x="44170" y="211658"/>
                  <a:pt x="40842" y="203542"/>
                  <a:pt x="37502" y="195427"/>
                </a:cubicBezTo>
                <a:cubicBezTo>
                  <a:pt x="35064" y="196443"/>
                  <a:pt x="32626" y="197434"/>
                  <a:pt x="30200" y="198437"/>
                </a:cubicBezTo>
                <a:cubicBezTo>
                  <a:pt x="30162" y="191477"/>
                  <a:pt x="30149" y="184518"/>
                  <a:pt x="30136" y="177545"/>
                </a:cubicBezTo>
                <a:cubicBezTo>
                  <a:pt x="24409" y="163664"/>
                  <a:pt x="19354" y="150837"/>
                  <a:pt x="14960" y="139077"/>
                </a:cubicBezTo>
                <a:cubicBezTo>
                  <a:pt x="11226" y="129006"/>
                  <a:pt x="7886" y="119176"/>
                  <a:pt x="4838" y="109562"/>
                </a:cubicBezTo>
                <a:cubicBezTo>
                  <a:pt x="1803" y="99974"/>
                  <a:pt x="622" y="93306"/>
                  <a:pt x="1333" y="89522"/>
                </a:cubicBezTo>
                <a:cubicBezTo>
                  <a:pt x="-25" y="86258"/>
                  <a:pt x="-470" y="83172"/>
                  <a:pt x="0" y="80492"/>
                </a:cubicBezTo>
                <a:cubicBezTo>
                  <a:pt x="469" y="77787"/>
                  <a:pt x="1358" y="75183"/>
                  <a:pt x="2616" y="72770"/>
                </a:cubicBezTo>
                <a:cubicBezTo>
                  <a:pt x="3873" y="70319"/>
                  <a:pt x="5600" y="67881"/>
                  <a:pt x="7784" y="65443"/>
                </a:cubicBezTo>
                <a:cubicBezTo>
                  <a:pt x="9054" y="62991"/>
                  <a:pt x="11886" y="59918"/>
                  <a:pt x="16268" y="56222"/>
                </a:cubicBezTo>
                <a:cubicBezTo>
                  <a:pt x="20675" y="52539"/>
                  <a:pt x="25501" y="48742"/>
                  <a:pt x="30771" y="44957"/>
                </a:cubicBezTo>
                <a:cubicBezTo>
                  <a:pt x="36017" y="41097"/>
                  <a:pt x="41300" y="37287"/>
                  <a:pt x="46595" y="33527"/>
                </a:cubicBezTo>
                <a:cubicBezTo>
                  <a:pt x="51892" y="29717"/>
                  <a:pt x="55968" y="26301"/>
                  <a:pt x="58839" y="23279"/>
                </a:cubicBezTo>
                <a:cubicBezTo>
                  <a:pt x="62395" y="21945"/>
                  <a:pt x="68452" y="19583"/>
                  <a:pt x="77114" y="16281"/>
                </a:cubicBezTo>
                <a:cubicBezTo>
                  <a:pt x="85762" y="12966"/>
                  <a:pt x="94805" y="9880"/>
                  <a:pt x="104241" y="6921"/>
                </a:cubicBezTo>
                <a:cubicBezTo>
                  <a:pt x="113677" y="3962"/>
                  <a:pt x="122021" y="1663"/>
                  <a:pt x="129209" y="0"/>
                </a:cubicBezTo>
                <a:cubicBezTo>
                  <a:pt x="136448" y="-1663"/>
                  <a:pt x="140322" y="-1651"/>
                  <a:pt x="140931" y="25"/>
                </a:cubicBezTo>
                <a:cubicBezTo>
                  <a:pt x="142506" y="-533"/>
                  <a:pt x="144030" y="-317"/>
                  <a:pt x="145503" y="660"/>
                </a:cubicBezTo>
                <a:cubicBezTo>
                  <a:pt x="147002" y="1625"/>
                  <a:pt x="147980" y="2895"/>
                  <a:pt x="148538" y="4419"/>
                </a:cubicBezTo>
                <a:cubicBezTo>
                  <a:pt x="149072" y="5956"/>
                  <a:pt x="149085" y="7556"/>
                  <a:pt x="148602" y="9258"/>
                </a:cubicBezTo>
                <a:cubicBezTo>
                  <a:pt x="148107" y="10998"/>
                  <a:pt x="147078" y="12077"/>
                  <a:pt x="145503" y="12649"/>
                </a:cubicBezTo>
                <a:cubicBezTo>
                  <a:pt x="146138" y="14351"/>
                  <a:pt x="145440" y="15925"/>
                  <a:pt x="143547" y="17360"/>
                </a:cubicBezTo>
                <a:cubicBezTo>
                  <a:pt x="141630" y="18834"/>
                  <a:pt x="139344" y="20231"/>
                  <a:pt x="136740" y="21551"/>
                </a:cubicBezTo>
                <a:cubicBezTo>
                  <a:pt x="133756" y="23063"/>
                  <a:pt x="130250" y="24498"/>
                  <a:pt x="126351" y="25946"/>
                </a:cubicBezTo>
                <a:cubicBezTo>
                  <a:pt x="116547" y="29552"/>
                  <a:pt x="106781" y="33197"/>
                  <a:pt x="97002" y="36880"/>
                </a:cubicBezTo>
                <a:cubicBezTo>
                  <a:pt x="92951" y="40894"/>
                  <a:pt x="88900" y="44932"/>
                  <a:pt x="84861" y="48958"/>
                </a:cubicBezTo>
                <a:cubicBezTo>
                  <a:pt x="80962" y="50431"/>
                  <a:pt x="77203" y="52311"/>
                  <a:pt x="73571" y="54444"/>
                </a:cubicBezTo>
                <a:cubicBezTo>
                  <a:pt x="70687" y="56299"/>
                  <a:pt x="67855" y="58191"/>
                  <a:pt x="65011" y="60058"/>
                </a:cubicBezTo>
                <a:cubicBezTo>
                  <a:pt x="62179" y="61950"/>
                  <a:pt x="60083" y="64096"/>
                  <a:pt x="58813" y="66509"/>
                </a:cubicBezTo>
                <a:cubicBezTo>
                  <a:pt x="55955" y="69557"/>
                  <a:pt x="53555" y="72631"/>
                  <a:pt x="51676" y="75666"/>
                </a:cubicBezTo>
                <a:cubicBezTo>
                  <a:pt x="49733" y="78765"/>
                  <a:pt x="48132" y="81495"/>
                  <a:pt x="46875" y="83908"/>
                </a:cubicBezTo>
                <a:cubicBezTo>
                  <a:pt x="45732" y="86652"/>
                  <a:pt x="44856" y="89522"/>
                  <a:pt x="44246" y="92468"/>
                </a:cubicBezTo>
                <a:cubicBezTo>
                  <a:pt x="47625" y="100952"/>
                  <a:pt x="50990" y="109435"/>
                  <a:pt x="54368" y="117906"/>
                </a:cubicBezTo>
                <a:cubicBezTo>
                  <a:pt x="67284" y="150342"/>
                  <a:pt x="80174" y="182778"/>
                  <a:pt x="93090" y="215201"/>
                </a:cubicBezTo>
                <a:cubicBezTo>
                  <a:pt x="101675" y="209676"/>
                  <a:pt x="110261" y="204165"/>
                  <a:pt x="118897" y="19870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712348" y="2436360"/>
            <a:ext cx="288124" cy="445122"/>
          </a:xfrm>
          <a:custGeom>
            <a:avLst/>
            <a:gdLst>
              <a:gd name="connsiteX0" fmla="*/ 131597 w 288124"/>
              <a:gd name="connsiteY0" fmla="*/ 211404 h 445122"/>
              <a:gd name="connsiteX1" fmla="*/ 140182 w 288124"/>
              <a:gd name="connsiteY1" fmla="*/ 206933 h 445122"/>
              <a:gd name="connsiteX2" fmla="*/ 146900 w 288124"/>
              <a:gd name="connsiteY2" fmla="*/ 202615 h 445122"/>
              <a:gd name="connsiteX3" fmla="*/ 152717 w 288124"/>
              <a:gd name="connsiteY3" fmla="*/ 200113 h 445122"/>
              <a:gd name="connsiteX4" fmla="*/ 159092 w 288124"/>
              <a:gd name="connsiteY4" fmla="*/ 200837 h 445122"/>
              <a:gd name="connsiteX5" fmla="*/ 166496 w 288124"/>
              <a:gd name="connsiteY5" fmla="*/ 199186 h 445122"/>
              <a:gd name="connsiteX6" fmla="*/ 176428 w 288124"/>
              <a:gd name="connsiteY6" fmla="*/ 198323 h 445122"/>
              <a:gd name="connsiteX7" fmla="*/ 185419 w 288124"/>
              <a:gd name="connsiteY7" fmla="*/ 199263 h 445122"/>
              <a:gd name="connsiteX8" fmla="*/ 190575 w 288124"/>
              <a:gd name="connsiteY8" fmla="*/ 202793 h 445122"/>
              <a:gd name="connsiteX9" fmla="*/ 190093 w 288124"/>
              <a:gd name="connsiteY9" fmla="*/ 210984 h 445122"/>
              <a:gd name="connsiteX10" fmla="*/ 184416 w 288124"/>
              <a:gd name="connsiteY10" fmla="*/ 217119 h 445122"/>
              <a:gd name="connsiteX11" fmla="*/ 174929 w 288124"/>
              <a:gd name="connsiteY11" fmla="*/ 222402 h 445122"/>
              <a:gd name="connsiteX12" fmla="*/ 136245 w 288124"/>
              <a:gd name="connsiteY12" fmla="*/ 244754 h 445122"/>
              <a:gd name="connsiteX13" fmla="*/ 130924 w 288124"/>
              <a:gd name="connsiteY13" fmla="*/ 249148 h 445122"/>
              <a:gd name="connsiteX14" fmla="*/ 126047 w 288124"/>
              <a:gd name="connsiteY14" fmla="*/ 256260 h 445122"/>
              <a:gd name="connsiteX15" fmla="*/ 120687 w 288124"/>
              <a:gd name="connsiteY15" fmla="*/ 265328 h 445122"/>
              <a:gd name="connsiteX16" fmla="*/ 158889 w 288124"/>
              <a:gd name="connsiteY16" fmla="*/ 378434 h 445122"/>
              <a:gd name="connsiteX17" fmla="*/ 163677 w 288124"/>
              <a:gd name="connsiteY17" fmla="*/ 390398 h 445122"/>
              <a:gd name="connsiteX18" fmla="*/ 167068 w 288124"/>
              <a:gd name="connsiteY18" fmla="*/ 396570 h 445122"/>
              <a:gd name="connsiteX19" fmla="*/ 174294 w 288124"/>
              <a:gd name="connsiteY19" fmla="*/ 400037 h 445122"/>
              <a:gd name="connsiteX20" fmla="*/ 233324 w 288124"/>
              <a:gd name="connsiteY20" fmla="*/ 377151 h 445122"/>
              <a:gd name="connsiteX21" fmla="*/ 239852 w 288124"/>
              <a:gd name="connsiteY21" fmla="*/ 371830 h 445122"/>
              <a:gd name="connsiteX22" fmla="*/ 245236 w 288124"/>
              <a:gd name="connsiteY22" fmla="*/ 367525 h 445122"/>
              <a:gd name="connsiteX23" fmla="*/ 250481 w 288124"/>
              <a:gd name="connsiteY23" fmla="*/ 364426 h 445122"/>
              <a:gd name="connsiteX24" fmla="*/ 261746 w 288124"/>
              <a:gd name="connsiteY24" fmla="*/ 361988 h 445122"/>
              <a:gd name="connsiteX25" fmla="*/ 275424 w 288124"/>
              <a:gd name="connsiteY25" fmla="*/ 369557 h 445122"/>
              <a:gd name="connsiteX26" fmla="*/ 275081 w 288124"/>
              <a:gd name="connsiteY26" fmla="*/ 378548 h 445122"/>
              <a:gd name="connsiteX27" fmla="*/ 270293 w 288124"/>
              <a:gd name="connsiteY27" fmla="*/ 386880 h 445122"/>
              <a:gd name="connsiteX28" fmla="*/ 261886 w 288124"/>
              <a:gd name="connsiteY28" fmla="*/ 395134 h 445122"/>
              <a:gd name="connsiteX29" fmla="*/ 224738 w 288124"/>
              <a:gd name="connsiteY29" fmla="*/ 412026 h 445122"/>
              <a:gd name="connsiteX30" fmla="*/ 194893 w 288124"/>
              <a:gd name="connsiteY30" fmla="*/ 424230 h 445122"/>
              <a:gd name="connsiteX31" fmla="*/ 171602 w 288124"/>
              <a:gd name="connsiteY31" fmla="*/ 430047 h 445122"/>
              <a:gd name="connsiteX32" fmla="*/ 157873 w 288124"/>
              <a:gd name="connsiteY32" fmla="*/ 432422 h 445122"/>
              <a:gd name="connsiteX33" fmla="*/ 147459 w 288124"/>
              <a:gd name="connsiteY33" fmla="*/ 429425 h 445122"/>
              <a:gd name="connsiteX34" fmla="*/ 138518 w 288124"/>
              <a:gd name="connsiteY34" fmla="*/ 422643 h 445122"/>
              <a:gd name="connsiteX35" fmla="*/ 98564 w 288124"/>
              <a:gd name="connsiteY35" fmla="*/ 345592 h 445122"/>
              <a:gd name="connsiteX36" fmla="*/ 105600 w 288124"/>
              <a:gd name="connsiteY36" fmla="*/ 342696 h 445122"/>
              <a:gd name="connsiteX37" fmla="*/ 72681 w 288124"/>
              <a:gd name="connsiteY37" fmla="*/ 262737 h 445122"/>
              <a:gd name="connsiteX38" fmla="*/ 67779 w 288124"/>
              <a:gd name="connsiteY38" fmla="*/ 250825 h 445122"/>
              <a:gd name="connsiteX39" fmla="*/ 60223 w 288124"/>
              <a:gd name="connsiteY39" fmla="*/ 232460 h 445122"/>
              <a:gd name="connsiteX40" fmla="*/ 50202 w 288124"/>
              <a:gd name="connsiteY40" fmla="*/ 208127 h 445122"/>
              <a:gd name="connsiteX41" fmla="*/ 42900 w 288124"/>
              <a:gd name="connsiteY41" fmla="*/ 211137 h 445122"/>
              <a:gd name="connsiteX42" fmla="*/ 42836 w 288124"/>
              <a:gd name="connsiteY42" fmla="*/ 190245 h 445122"/>
              <a:gd name="connsiteX43" fmla="*/ 27660 w 288124"/>
              <a:gd name="connsiteY43" fmla="*/ 151777 h 445122"/>
              <a:gd name="connsiteX44" fmla="*/ 17538 w 288124"/>
              <a:gd name="connsiteY44" fmla="*/ 122262 h 445122"/>
              <a:gd name="connsiteX45" fmla="*/ 14033 w 288124"/>
              <a:gd name="connsiteY45" fmla="*/ 102222 h 445122"/>
              <a:gd name="connsiteX46" fmla="*/ 12700 w 288124"/>
              <a:gd name="connsiteY46" fmla="*/ 93192 h 445122"/>
              <a:gd name="connsiteX47" fmla="*/ 15316 w 288124"/>
              <a:gd name="connsiteY47" fmla="*/ 85470 h 445122"/>
              <a:gd name="connsiteX48" fmla="*/ 20484 w 288124"/>
              <a:gd name="connsiteY48" fmla="*/ 78143 h 445122"/>
              <a:gd name="connsiteX49" fmla="*/ 28968 w 288124"/>
              <a:gd name="connsiteY49" fmla="*/ 68922 h 445122"/>
              <a:gd name="connsiteX50" fmla="*/ 43471 w 288124"/>
              <a:gd name="connsiteY50" fmla="*/ 57657 h 445122"/>
              <a:gd name="connsiteX51" fmla="*/ 59295 w 288124"/>
              <a:gd name="connsiteY51" fmla="*/ 46227 h 445122"/>
              <a:gd name="connsiteX52" fmla="*/ 71539 w 288124"/>
              <a:gd name="connsiteY52" fmla="*/ 35979 h 445122"/>
              <a:gd name="connsiteX53" fmla="*/ 89814 w 288124"/>
              <a:gd name="connsiteY53" fmla="*/ 28981 h 445122"/>
              <a:gd name="connsiteX54" fmla="*/ 116941 w 288124"/>
              <a:gd name="connsiteY54" fmla="*/ 19621 h 445122"/>
              <a:gd name="connsiteX55" fmla="*/ 141909 w 288124"/>
              <a:gd name="connsiteY55" fmla="*/ 12700 h 445122"/>
              <a:gd name="connsiteX56" fmla="*/ 153631 w 288124"/>
              <a:gd name="connsiteY56" fmla="*/ 12725 h 445122"/>
              <a:gd name="connsiteX57" fmla="*/ 158203 w 288124"/>
              <a:gd name="connsiteY57" fmla="*/ 13360 h 445122"/>
              <a:gd name="connsiteX58" fmla="*/ 161238 w 288124"/>
              <a:gd name="connsiteY58" fmla="*/ 17119 h 445122"/>
              <a:gd name="connsiteX59" fmla="*/ 161302 w 288124"/>
              <a:gd name="connsiteY59" fmla="*/ 21958 h 445122"/>
              <a:gd name="connsiteX60" fmla="*/ 158203 w 288124"/>
              <a:gd name="connsiteY60" fmla="*/ 25349 h 445122"/>
              <a:gd name="connsiteX61" fmla="*/ 156247 w 288124"/>
              <a:gd name="connsiteY61" fmla="*/ 30060 h 445122"/>
              <a:gd name="connsiteX62" fmla="*/ 149440 w 288124"/>
              <a:gd name="connsiteY62" fmla="*/ 34251 h 445122"/>
              <a:gd name="connsiteX63" fmla="*/ 139051 w 288124"/>
              <a:gd name="connsiteY63" fmla="*/ 38646 h 445122"/>
              <a:gd name="connsiteX64" fmla="*/ 109702 w 288124"/>
              <a:gd name="connsiteY64" fmla="*/ 49580 h 445122"/>
              <a:gd name="connsiteX65" fmla="*/ 97561 w 288124"/>
              <a:gd name="connsiteY65" fmla="*/ 61658 h 445122"/>
              <a:gd name="connsiteX66" fmla="*/ 86271 w 288124"/>
              <a:gd name="connsiteY66" fmla="*/ 67144 h 445122"/>
              <a:gd name="connsiteX67" fmla="*/ 77711 w 288124"/>
              <a:gd name="connsiteY67" fmla="*/ 72758 h 445122"/>
              <a:gd name="connsiteX68" fmla="*/ 71513 w 288124"/>
              <a:gd name="connsiteY68" fmla="*/ 79209 h 445122"/>
              <a:gd name="connsiteX69" fmla="*/ 64376 w 288124"/>
              <a:gd name="connsiteY69" fmla="*/ 88366 h 445122"/>
              <a:gd name="connsiteX70" fmla="*/ 59575 w 288124"/>
              <a:gd name="connsiteY70" fmla="*/ 96608 h 445122"/>
              <a:gd name="connsiteX71" fmla="*/ 56946 w 288124"/>
              <a:gd name="connsiteY71" fmla="*/ 105168 h 445122"/>
              <a:gd name="connsiteX72" fmla="*/ 67068 w 288124"/>
              <a:gd name="connsiteY72" fmla="*/ 130606 h 445122"/>
              <a:gd name="connsiteX73" fmla="*/ 105790 w 288124"/>
              <a:gd name="connsiteY73" fmla="*/ 227901 h 445122"/>
              <a:gd name="connsiteX74" fmla="*/ 131597 w 288124"/>
              <a:gd name="connsiteY74" fmla="*/ 211404 h 4451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</a:cxnLst>
            <a:rect l="l" t="t" r="r" b="b"/>
            <a:pathLst>
              <a:path w="288124" h="445122">
                <a:moveTo>
                  <a:pt x="131597" y="211404"/>
                </a:moveTo>
                <a:cubicBezTo>
                  <a:pt x="134962" y="210108"/>
                  <a:pt x="137807" y="208622"/>
                  <a:pt x="140182" y="206933"/>
                </a:cubicBezTo>
                <a:cubicBezTo>
                  <a:pt x="142519" y="205232"/>
                  <a:pt x="144830" y="203796"/>
                  <a:pt x="146900" y="202615"/>
                </a:cubicBezTo>
                <a:cubicBezTo>
                  <a:pt x="149047" y="201422"/>
                  <a:pt x="150952" y="200583"/>
                  <a:pt x="152717" y="200113"/>
                </a:cubicBezTo>
                <a:cubicBezTo>
                  <a:pt x="154457" y="199707"/>
                  <a:pt x="156578" y="199847"/>
                  <a:pt x="159092" y="200837"/>
                </a:cubicBezTo>
                <a:cubicBezTo>
                  <a:pt x="160578" y="200266"/>
                  <a:pt x="163067" y="199732"/>
                  <a:pt x="166496" y="199186"/>
                </a:cubicBezTo>
                <a:cubicBezTo>
                  <a:pt x="169938" y="198678"/>
                  <a:pt x="173227" y="198399"/>
                  <a:pt x="176428" y="198323"/>
                </a:cubicBezTo>
                <a:cubicBezTo>
                  <a:pt x="179603" y="198272"/>
                  <a:pt x="182613" y="198615"/>
                  <a:pt x="185419" y="199263"/>
                </a:cubicBezTo>
                <a:cubicBezTo>
                  <a:pt x="188239" y="199961"/>
                  <a:pt x="189953" y="201142"/>
                  <a:pt x="190575" y="202793"/>
                </a:cubicBezTo>
                <a:cubicBezTo>
                  <a:pt x="191680" y="205790"/>
                  <a:pt x="191541" y="208559"/>
                  <a:pt x="190093" y="210984"/>
                </a:cubicBezTo>
                <a:cubicBezTo>
                  <a:pt x="188671" y="213448"/>
                  <a:pt x="186791" y="215493"/>
                  <a:pt x="184416" y="217119"/>
                </a:cubicBezTo>
                <a:cubicBezTo>
                  <a:pt x="181825" y="219252"/>
                  <a:pt x="178663" y="220992"/>
                  <a:pt x="174929" y="222402"/>
                </a:cubicBezTo>
                <a:cubicBezTo>
                  <a:pt x="161988" y="229781"/>
                  <a:pt x="149085" y="237235"/>
                  <a:pt x="136245" y="244754"/>
                </a:cubicBezTo>
                <a:cubicBezTo>
                  <a:pt x="134391" y="245503"/>
                  <a:pt x="132613" y="246926"/>
                  <a:pt x="130924" y="249148"/>
                </a:cubicBezTo>
                <a:cubicBezTo>
                  <a:pt x="129222" y="251345"/>
                  <a:pt x="127622" y="253745"/>
                  <a:pt x="126047" y="256260"/>
                </a:cubicBezTo>
                <a:cubicBezTo>
                  <a:pt x="124116" y="258978"/>
                  <a:pt x="122339" y="262001"/>
                  <a:pt x="120687" y="265328"/>
                </a:cubicBezTo>
                <a:cubicBezTo>
                  <a:pt x="133350" y="303047"/>
                  <a:pt x="146100" y="340753"/>
                  <a:pt x="158889" y="378434"/>
                </a:cubicBezTo>
                <a:cubicBezTo>
                  <a:pt x="160477" y="382422"/>
                  <a:pt x="162077" y="386410"/>
                  <a:pt x="163677" y="390398"/>
                </a:cubicBezTo>
                <a:cubicBezTo>
                  <a:pt x="165010" y="393738"/>
                  <a:pt x="166128" y="395795"/>
                  <a:pt x="167068" y="396570"/>
                </a:cubicBezTo>
                <a:cubicBezTo>
                  <a:pt x="167982" y="397357"/>
                  <a:pt x="170446" y="398487"/>
                  <a:pt x="174294" y="400037"/>
                </a:cubicBezTo>
                <a:cubicBezTo>
                  <a:pt x="193916" y="392226"/>
                  <a:pt x="213588" y="384606"/>
                  <a:pt x="233324" y="377151"/>
                </a:cubicBezTo>
                <a:cubicBezTo>
                  <a:pt x="235572" y="375538"/>
                  <a:pt x="237692" y="373786"/>
                  <a:pt x="239852" y="371830"/>
                </a:cubicBezTo>
                <a:cubicBezTo>
                  <a:pt x="241731" y="370357"/>
                  <a:pt x="243535" y="368922"/>
                  <a:pt x="245236" y="367525"/>
                </a:cubicBezTo>
                <a:cubicBezTo>
                  <a:pt x="246951" y="366090"/>
                  <a:pt x="248716" y="365061"/>
                  <a:pt x="250481" y="364426"/>
                </a:cubicBezTo>
                <a:cubicBezTo>
                  <a:pt x="254406" y="362966"/>
                  <a:pt x="258165" y="362204"/>
                  <a:pt x="261746" y="361988"/>
                </a:cubicBezTo>
                <a:cubicBezTo>
                  <a:pt x="265340" y="361759"/>
                  <a:pt x="269900" y="364363"/>
                  <a:pt x="275424" y="369557"/>
                </a:cubicBezTo>
                <a:cubicBezTo>
                  <a:pt x="276516" y="372567"/>
                  <a:pt x="276415" y="375577"/>
                  <a:pt x="275081" y="378548"/>
                </a:cubicBezTo>
                <a:cubicBezTo>
                  <a:pt x="273735" y="381571"/>
                  <a:pt x="272135" y="384301"/>
                  <a:pt x="270293" y="386880"/>
                </a:cubicBezTo>
                <a:cubicBezTo>
                  <a:pt x="267715" y="389737"/>
                  <a:pt x="264921" y="392518"/>
                  <a:pt x="261886" y="395134"/>
                </a:cubicBezTo>
                <a:cubicBezTo>
                  <a:pt x="248589" y="401599"/>
                  <a:pt x="236232" y="407225"/>
                  <a:pt x="224738" y="412026"/>
                </a:cubicBezTo>
                <a:cubicBezTo>
                  <a:pt x="214782" y="416598"/>
                  <a:pt x="204850" y="420674"/>
                  <a:pt x="194893" y="424230"/>
                </a:cubicBezTo>
                <a:cubicBezTo>
                  <a:pt x="184924" y="427799"/>
                  <a:pt x="177164" y="429729"/>
                  <a:pt x="171602" y="430047"/>
                </a:cubicBezTo>
                <a:cubicBezTo>
                  <a:pt x="166699" y="432041"/>
                  <a:pt x="162115" y="432816"/>
                  <a:pt x="157873" y="432422"/>
                </a:cubicBezTo>
                <a:cubicBezTo>
                  <a:pt x="153618" y="432015"/>
                  <a:pt x="150152" y="430987"/>
                  <a:pt x="147459" y="429425"/>
                </a:cubicBezTo>
                <a:cubicBezTo>
                  <a:pt x="143903" y="427774"/>
                  <a:pt x="140931" y="425526"/>
                  <a:pt x="138518" y="422643"/>
                </a:cubicBezTo>
                <a:cubicBezTo>
                  <a:pt x="125259" y="396925"/>
                  <a:pt x="111937" y="371246"/>
                  <a:pt x="98564" y="345592"/>
                </a:cubicBezTo>
                <a:cubicBezTo>
                  <a:pt x="100926" y="344627"/>
                  <a:pt x="103263" y="343661"/>
                  <a:pt x="105600" y="342696"/>
                </a:cubicBezTo>
                <a:cubicBezTo>
                  <a:pt x="94627" y="316052"/>
                  <a:pt x="83667" y="289394"/>
                  <a:pt x="72681" y="262737"/>
                </a:cubicBezTo>
                <a:cubicBezTo>
                  <a:pt x="71043" y="258762"/>
                  <a:pt x="69417" y="254800"/>
                  <a:pt x="67779" y="250825"/>
                </a:cubicBezTo>
                <a:cubicBezTo>
                  <a:pt x="65252" y="244703"/>
                  <a:pt x="62737" y="238582"/>
                  <a:pt x="60223" y="232460"/>
                </a:cubicBezTo>
                <a:cubicBezTo>
                  <a:pt x="56870" y="224358"/>
                  <a:pt x="53542" y="216242"/>
                  <a:pt x="50202" y="208127"/>
                </a:cubicBezTo>
                <a:cubicBezTo>
                  <a:pt x="47764" y="209143"/>
                  <a:pt x="45326" y="210134"/>
                  <a:pt x="42900" y="211137"/>
                </a:cubicBezTo>
                <a:cubicBezTo>
                  <a:pt x="42862" y="204177"/>
                  <a:pt x="42849" y="197218"/>
                  <a:pt x="42836" y="190245"/>
                </a:cubicBezTo>
                <a:cubicBezTo>
                  <a:pt x="37109" y="176364"/>
                  <a:pt x="32054" y="163537"/>
                  <a:pt x="27660" y="151777"/>
                </a:cubicBezTo>
                <a:cubicBezTo>
                  <a:pt x="23926" y="141706"/>
                  <a:pt x="20586" y="131876"/>
                  <a:pt x="17538" y="122262"/>
                </a:cubicBezTo>
                <a:cubicBezTo>
                  <a:pt x="14503" y="112674"/>
                  <a:pt x="13322" y="106006"/>
                  <a:pt x="14033" y="102222"/>
                </a:cubicBezTo>
                <a:cubicBezTo>
                  <a:pt x="12674" y="98958"/>
                  <a:pt x="12229" y="95872"/>
                  <a:pt x="12700" y="93192"/>
                </a:cubicBezTo>
                <a:cubicBezTo>
                  <a:pt x="13169" y="90487"/>
                  <a:pt x="14058" y="87883"/>
                  <a:pt x="15316" y="85470"/>
                </a:cubicBezTo>
                <a:cubicBezTo>
                  <a:pt x="16573" y="83019"/>
                  <a:pt x="18300" y="80581"/>
                  <a:pt x="20484" y="78143"/>
                </a:cubicBezTo>
                <a:cubicBezTo>
                  <a:pt x="21754" y="75691"/>
                  <a:pt x="24586" y="72618"/>
                  <a:pt x="28968" y="68922"/>
                </a:cubicBezTo>
                <a:cubicBezTo>
                  <a:pt x="33375" y="65239"/>
                  <a:pt x="38201" y="61442"/>
                  <a:pt x="43471" y="57657"/>
                </a:cubicBezTo>
                <a:cubicBezTo>
                  <a:pt x="48717" y="53797"/>
                  <a:pt x="54000" y="49987"/>
                  <a:pt x="59295" y="46227"/>
                </a:cubicBezTo>
                <a:cubicBezTo>
                  <a:pt x="64592" y="42417"/>
                  <a:pt x="68668" y="39001"/>
                  <a:pt x="71539" y="35979"/>
                </a:cubicBezTo>
                <a:cubicBezTo>
                  <a:pt x="75095" y="34645"/>
                  <a:pt x="81152" y="32283"/>
                  <a:pt x="89814" y="28981"/>
                </a:cubicBezTo>
                <a:cubicBezTo>
                  <a:pt x="98462" y="25666"/>
                  <a:pt x="107505" y="22580"/>
                  <a:pt x="116941" y="19621"/>
                </a:cubicBezTo>
                <a:cubicBezTo>
                  <a:pt x="126377" y="16662"/>
                  <a:pt x="134721" y="14363"/>
                  <a:pt x="141909" y="12700"/>
                </a:cubicBezTo>
                <a:cubicBezTo>
                  <a:pt x="149148" y="11036"/>
                  <a:pt x="153022" y="11048"/>
                  <a:pt x="153631" y="12725"/>
                </a:cubicBezTo>
                <a:cubicBezTo>
                  <a:pt x="155206" y="12166"/>
                  <a:pt x="156730" y="12382"/>
                  <a:pt x="158203" y="13360"/>
                </a:cubicBezTo>
                <a:cubicBezTo>
                  <a:pt x="159702" y="14325"/>
                  <a:pt x="160680" y="15595"/>
                  <a:pt x="161238" y="17119"/>
                </a:cubicBezTo>
                <a:cubicBezTo>
                  <a:pt x="161772" y="18656"/>
                  <a:pt x="161785" y="20256"/>
                  <a:pt x="161302" y="21958"/>
                </a:cubicBezTo>
                <a:cubicBezTo>
                  <a:pt x="160807" y="23698"/>
                  <a:pt x="159778" y="24777"/>
                  <a:pt x="158203" y="25349"/>
                </a:cubicBezTo>
                <a:cubicBezTo>
                  <a:pt x="158838" y="27051"/>
                  <a:pt x="158140" y="28625"/>
                  <a:pt x="156247" y="30060"/>
                </a:cubicBezTo>
                <a:cubicBezTo>
                  <a:pt x="154330" y="31534"/>
                  <a:pt x="152044" y="32931"/>
                  <a:pt x="149440" y="34251"/>
                </a:cubicBezTo>
                <a:cubicBezTo>
                  <a:pt x="146456" y="35763"/>
                  <a:pt x="142950" y="37198"/>
                  <a:pt x="139051" y="38646"/>
                </a:cubicBezTo>
                <a:cubicBezTo>
                  <a:pt x="129247" y="42252"/>
                  <a:pt x="119481" y="45897"/>
                  <a:pt x="109702" y="49580"/>
                </a:cubicBezTo>
                <a:cubicBezTo>
                  <a:pt x="105651" y="53594"/>
                  <a:pt x="101600" y="57632"/>
                  <a:pt x="97561" y="61658"/>
                </a:cubicBezTo>
                <a:cubicBezTo>
                  <a:pt x="93662" y="63131"/>
                  <a:pt x="89903" y="65011"/>
                  <a:pt x="86271" y="67144"/>
                </a:cubicBezTo>
                <a:cubicBezTo>
                  <a:pt x="83387" y="68999"/>
                  <a:pt x="80555" y="70891"/>
                  <a:pt x="77711" y="72758"/>
                </a:cubicBezTo>
                <a:cubicBezTo>
                  <a:pt x="74879" y="74650"/>
                  <a:pt x="72783" y="76796"/>
                  <a:pt x="71513" y="79209"/>
                </a:cubicBezTo>
                <a:cubicBezTo>
                  <a:pt x="68655" y="82257"/>
                  <a:pt x="66255" y="85331"/>
                  <a:pt x="64376" y="88366"/>
                </a:cubicBezTo>
                <a:cubicBezTo>
                  <a:pt x="62433" y="91465"/>
                  <a:pt x="60832" y="94195"/>
                  <a:pt x="59575" y="96608"/>
                </a:cubicBezTo>
                <a:cubicBezTo>
                  <a:pt x="58432" y="99352"/>
                  <a:pt x="57556" y="102222"/>
                  <a:pt x="56946" y="105168"/>
                </a:cubicBezTo>
                <a:cubicBezTo>
                  <a:pt x="60325" y="113652"/>
                  <a:pt x="63690" y="122135"/>
                  <a:pt x="67068" y="130606"/>
                </a:cubicBezTo>
                <a:cubicBezTo>
                  <a:pt x="79984" y="163042"/>
                  <a:pt x="92874" y="195478"/>
                  <a:pt x="105790" y="227901"/>
                </a:cubicBezTo>
                <a:cubicBezTo>
                  <a:pt x="114375" y="222376"/>
                  <a:pt x="122961" y="216865"/>
                  <a:pt x="131597" y="211404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057856" y="2372574"/>
            <a:ext cx="251409" cy="380796"/>
          </a:xfrm>
          <a:custGeom>
            <a:avLst/>
            <a:gdLst>
              <a:gd name="connsiteX0" fmla="*/ 12319 w 251409"/>
              <a:gd name="connsiteY0" fmla="*/ 0 h 380796"/>
              <a:gd name="connsiteX1" fmla="*/ 26200 w 251409"/>
              <a:gd name="connsiteY1" fmla="*/ 4826 h 380796"/>
              <a:gd name="connsiteX2" fmla="*/ 36042 w 251409"/>
              <a:gd name="connsiteY2" fmla="*/ 9487 h 380796"/>
              <a:gd name="connsiteX3" fmla="*/ 41084 w 251409"/>
              <a:gd name="connsiteY3" fmla="*/ 13322 h 380796"/>
              <a:gd name="connsiteX4" fmla="*/ 42138 w 251409"/>
              <a:gd name="connsiteY4" fmla="*/ 19164 h 380796"/>
              <a:gd name="connsiteX5" fmla="*/ 43218 w 251409"/>
              <a:gd name="connsiteY5" fmla="*/ 27254 h 380796"/>
              <a:gd name="connsiteX6" fmla="*/ 45034 w 251409"/>
              <a:gd name="connsiteY6" fmla="*/ 37896 h 380796"/>
              <a:gd name="connsiteX7" fmla="*/ 69088 w 251409"/>
              <a:gd name="connsiteY7" fmla="*/ 115354 h 380796"/>
              <a:gd name="connsiteX8" fmla="*/ 73698 w 251409"/>
              <a:gd name="connsiteY8" fmla="*/ 124625 h 380796"/>
              <a:gd name="connsiteX9" fmla="*/ 72072 w 251409"/>
              <a:gd name="connsiteY9" fmla="*/ 136296 h 380796"/>
              <a:gd name="connsiteX10" fmla="*/ 94450 w 251409"/>
              <a:gd name="connsiteY10" fmla="*/ 222656 h 380796"/>
              <a:gd name="connsiteX11" fmla="*/ 102742 w 251409"/>
              <a:gd name="connsiteY11" fmla="*/ 254914 h 380796"/>
              <a:gd name="connsiteX12" fmla="*/ 110134 w 251409"/>
              <a:gd name="connsiteY12" fmla="*/ 282968 h 380796"/>
              <a:gd name="connsiteX13" fmla="*/ 115798 w 251409"/>
              <a:gd name="connsiteY13" fmla="*/ 303136 h 380796"/>
              <a:gd name="connsiteX14" fmla="*/ 118249 w 251409"/>
              <a:gd name="connsiteY14" fmla="*/ 311378 h 380796"/>
              <a:gd name="connsiteX15" fmla="*/ 122351 w 251409"/>
              <a:gd name="connsiteY15" fmla="*/ 317157 h 380796"/>
              <a:gd name="connsiteX16" fmla="*/ 125336 w 251409"/>
              <a:gd name="connsiteY16" fmla="*/ 323265 h 380796"/>
              <a:gd name="connsiteX17" fmla="*/ 126326 w 251409"/>
              <a:gd name="connsiteY17" fmla="*/ 326618 h 380796"/>
              <a:gd name="connsiteX18" fmla="*/ 126771 w 251409"/>
              <a:gd name="connsiteY18" fmla="*/ 330123 h 380796"/>
              <a:gd name="connsiteX19" fmla="*/ 126581 w 251409"/>
              <a:gd name="connsiteY19" fmla="*/ 333540 h 380796"/>
              <a:gd name="connsiteX20" fmla="*/ 129628 w 251409"/>
              <a:gd name="connsiteY20" fmla="*/ 343839 h 380796"/>
              <a:gd name="connsiteX21" fmla="*/ 132384 w 251409"/>
              <a:gd name="connsiteY21" fmla="*/ 351142 h 380796"/>
              <a:gd name="connsiteX22" fmla="*/ 135166 w 251409"/>
              <a:gd name="connsiteY22" fmla="*/ 354533 h 380796"/>
              <a:gd name="connsiteX23" fmla="*/ 149123 w 251409"/>
              <a:gd name="connsiteY23" fmla="*/ 348754 h 380796"/>
              <a:gd name="connsiteX24" fmla="*/ 177546 w 251409"/>
              <a:gd name="connsiteY24" fmla="*/ 335622 h 380796"/>
              <a:gd name="connsiteX25" fmla="*/ 207517 w 251409"/>
              <a:gd name="connsiteY25" fmla="*/ 322618 h 380796"/>
              <a:gd name="connsiteX26" fmla="*/ 226644 w 251409"/>
              <a:gd name="connsiteY26" fmla="*/ 317220 h 380796"/>
              <a:gd name="connsiteX27" fmla="*/ 234403 w 251409"/>
              <a:gd name="connsiteY27" fmla="*/ 316560 h 380796"/>
              <a:gd name="connsiteX28" fmla="*/ 239547 w 251409"/>
              <a:gd name="connsiteY28" fmla="*/ 316052 h 380796"/>
              <a:gd name="connsiteX29" fmla="*/ 243725 w 251409"/>
              <a:gd name="connsiteY29" fmla="*/ 317462 h 380796"/>
              <a:gd name="connsiteX30" fmla="*/ 248437 w 251409"/>
              <a:gd name="connsiteY30" fmla="*/ 322059 h 380796"/>
              <a:gd name="connsiteX31" fmla="*/ 251409 w 251409"/>
              <a:gd name="connsiteY31" fmla="*/ 327939 h 380796"/>
              <a:gd name="connsiteX32" fmla="*/ 250850 w 251409"/>
              <a:gd name="connsiteY32" fmla="*/ 331419 h 380796"/>
              <a:gd name="connsiteX33" fmla="*/ 248310 w 251409"/>
              <a:gd name="connsiteY33" fmla="*/ 334022 h 380796"/>
              <a:gd name="connsiteX34" fmla="*/ 245249 w 251409"/>
              <a:gd name="connsiteY34" fmla="*/ 336765 h 380796"/>
              <a:gd name="connsiteX35" fmla="*/ 235636 w 251409"/>
              <a:gd name="connsiteY35" fmla="*/ 343446 h 380796"/>
              <a:gd name="connsiteX36" fmla="*/ 224815 w 251409"/>
              <a:gd name="connsiteY36" fmla="*/ 347713 h 380796"/>
              <a:gd name="connsiteX37" fmla="*/ 213626 w 251409"/>
              <a:gd name="connsiteY37" fmla="*/ 352691 h 380796"/>
              <a:gd name="connsiteX38" fmla="*/ 191973 w 251409"/>
              <a:gd name="connsiteY38" fmla="*/ 363093 h 380796"/>
              <a:gd name="connsiteX39" fmla="*/ 167894 w 251409"/>
              <a:gd name="connsiteY39" fmla="*/ 374091 h 380796"/>
              <a:gd name="connsiteX40" fmla="*/ 149136 w 251409"/>
              <a:gd name="connsiteY40" fmla="*/ 380085 h 380796"/>
              <a:gd name="connsiteX41" fmla="*/ 134378 w 251409"/>
              <a:gd name="connsiteY41" fmla="*/ 380796 h 380796"/>
              <a:gd name="connsiteX42" fmla="*/ 119037 w 251409"/>
              <a:gd name="connsiteY42" fmla="*/ 378663 h 380796"/>
              <a:gd name="connsiteX43" fmla="*/ 106349 w 251409"/>
              <a:gd name="connsiteY43" fmla="*/ 375780 h 380796"/>
              <a:gd name="connsiteX44" fmla="*/ 99885 w 251409"/>
              <a:gd name="connsiteY44" fmla="*/ 372999 h 380796"/>
              <a:gd name="connsiteX45" fmla="*/ 95529 w 251409"/>
              <a:gd name="connsiteY45" fmla="*/ 363651 h 380796"/>
              <a:gd name="connsiteX46" fmla="*/ 89408 w 251409"/>
              <a:gd name="connsiteY46" fmla="*/ 344741 h 380796"/>
              <a:gd name="connsiteX47" fmla="*/ 83502 w 251409"/>
              <a:gd name="connsiteY47" fmla="*/ 325488 h 380796"/>
              <a:gd name="connsiteX48" fmla="*/ 80111 w 251409"/>
              <a:gd name="connsiteY48" fmla="*/ 314452 h 380796"/>
              <a:gd name="connsiteX49" fmla="*/ 77774 w 251409"/>
              <a:gd name="connsiteY49" fmla="*/ 305904 h 380796"/>
              <a:gd name="connsiteX50" fmla="*/ 74625 w 251409"/>
              <a:gd name="connsiteY50" fmla="*/ 291706 h 380796"/>
              <a:gd name="connsiteX51" fmla="*/ 71780 w 251409"/>
              <a:gd name="connsiteY51" fmla="*/ 277418 h 380796"/>
              <a:gd name="connsiteX52" fmla="*/ 69735 w 251409"/>
              <a:gd name="connsiteY52" fmla="*/ 268770 h 380796"/>
              <a:gd name="connsiteX53" fmla="*/ 64223 w 251409"/>
              <a:gd name="connsiteY53" fmla="*/ 252768 h 380796"/>
              <a:gd name="connsiteX54" fmla="*/ 54864 w 251409"/>
              <a:gd name="connsiteY54" fmla="*/ 222224 h 380796"/>
              <a:gd name="connsiteX55" fmla="*/ 42354 w 251409"/>
              <a:gd name="connsiteY55" fmla="*/ 179425 h 380796"/>
              <a:gd name="connsiteX56" fmla="*/ 41465 w 251409"/>
              <a:gd name="connsiteY56" fmla="*/ 166217 h 380796"/>
              <a:gd name="connsiteX57" fmla="*/ 38011 w 251409"/>
              <a:gd name="connsiteY57" fmla="*/ 161112 h 380796"/>
              <a:gd name="connsiteX58" fmla="*/ 35064 w 251409"/>
              <a:gd name="connsiteY58" fmla="*/ 156679 h 380796"/>
              <a:gd name="connsiteX59" fmla="*/ 33185 w 251409"/>
              <a:gd name="connsiteY59" fmla="*/ 153593 h 380796"/>
              <a:gd name="connsiteX60" fmla="*/ 30010 w 251409"/>
              <a:gd name="connsiteY60" fmla="*/ 134924 h 380796"/>
              <a:gd name="connsiteX61" fmla="*/ 14478 w 251409"/>
              <a:gd name="connsiteY61" fmla="*/ 77889 h 380796"/>
              <a:gd name="connsiteX62" fmla="*/ 8851 w 251409"/>
              <a:gd name="connsiteY62" fmla="*/ 56311 h 380796"/>
              <a:gd name="connsiteX63" fmla="*/ 3936 w 251409"/>
              <a:gd name="connsiteY63" fmla="*/ 37033 h 380796"/>
              <a:gd name="connsiteX64" fmla="*/ 838 w 251409"/>
              <a:gd name="connsiteY64" fmla="*/ 22555 h 380796"/>
              <a:gd name="connsiteX65" fmla="*/ 0 w 251409"/>
              <a:gd name="connsiteY65" fmla="*/ 15506 h 380796"/>
              <a:gd name="connsiteX66" fmla="*/ 1739 w 251409"/>
              <a:gd name="connsiteY66" fmla="*/ 10490 h 380796"/>
              <a:gd name="connsiteX67" fmla="*/ 6057 w 251409"/>
              <a:gd name="connsiteY67" fmla="*/ 5257 h 380796"/>
              <a:gd name="connsiteX68" fmla="*/ 12319 w 251409"/>
              <a:gd name="connsiteY68" fmla="*/ 0 h 3807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251409" h="380796">
                <a:moveTo>
                  <a:pt x="12319" y="0"/>
                </a:moveTo>
                <a:cubicBezTo>
                  <a:pt x="17170" y="1524"/>
                  <a:pt x="21767" y="3162"/>
                  <a:pt x="26200" y="4826"/>
                </a:cubicBezTo>
                <a:cubicBezTo>
                  <a:pt x="29705" y="6388"/>
                  <a:pt x="32994" y="7962"/>
                  <a:pt x="36042" y="9487"/>
                </a:cubicBezTo>
                <a:cubicBezTo>
                  <a:pt x="39090" y="11049"/>
                  <a:pt x="40766" y="12293"/>
                  <a:pt x="41084" y="13322"/>
                </a:cubicBezTo>
                <a:cubicBezTo>
                  <a:pt x="41478" y="14694"/>
                  <a:pt x="41833" y="16649"/>
                  <a:pt x="42138" y="19164"/>
                </a:cubicBezTo>
                <a:cubicBezTo>
                  <a:pt x="42456" y="21729"/>
                  <a:pt x="42786" y="24371"/>
                  <a:pt x="43218" y="27254"/>
                </a:cubicBezTo>
                <a:cubicBezTo>
                  <a:pt x="43815" y="30797"/>
                  <a:pt x="44424" y="34353"/>
                  <a:pt x="45034" y="37896"/>
                </a:cubicBezTo>
                <a:cubicBezTo>
                  <a:pt x="53060" y="63715"/>
                  <a:pt x="61086" y="89535"/>
                  <a:pt x="69088" y="115354"/>
                </a:cubicBezTo>
                <a:cubicBezTo>
                  <a:pt x="70624" y="118453"/>
                  <a:pt x="72161" y="121551"/>
                  <a:pt x="73698" y="124625"/>
                </a:cubicBezTo>
                <a:cubicBezTo>
                  <a:pt x="73152" y="128524"/>
                  <a:pt x="72618" y="132397"/>
                  <a:pt x="72072" y="136296"/>
                </a:cubicBezTo>
                <a:cubicBezTo>
                  <a:pt x="80327" y="168605"/>
                  <a:pt x="87769" y="197383"/>
                  <a:pt x="94450" y="222656"/>
                </a:cubicBezTo>
                <a:cubicBezTo>
                  <a:pt x="97332" y="233743"/>
                  <a:pt x="100063" y="244513"/>
                  <a:pt x="102742" y="254914"/>
                </a:cubicBezTo>
                <a:cubicBezTo>
                  <a:pt x="105435" y="265328"/>
                  <a:pt x="107886" y="274675"/>
                  <a:pt x="110134" y="282968"/>
                </a:cubicBezTo>
                <a:cubicBezTo>
                  <a:pt x="112395" y="291249"/>
                  <a:pt x="114274" y="297967"/>
                  <a:pt x="115798" y="303136"/>
                </a:cubicBezTo>
                <a:cubicBezTo>
                  <a:pt x="117335" y="308267"/>
                  <a:pt x="118161" y="311035"/>
                  <a:pt x="118249" y="311378"/>
                </a:cubicBezTo>
                <a:cubicBezTo>
                  <a:pt x="119481" y="312902"/>
                  <a:pt x="120853" y="314833"/>
                  <a:pt x="122351" y="317157"/>
                </a:cubicBezTo>
                <a:cubicBezTo>
                  <a:pt x="123812" y="319532"/>
                  <a:pt x="124815" y="321576"/>
                  <a:pt x="125336" y="323265"/>
                </a:cubicBezTo>
                <a:cubicBezTo>
                  <a:pt x="125641" y="324294"/>
                  <a:pt x="125971" y="325412"/>
                  <a:pt x="126326" y="326618"/>
                </a:cubicBezTo>
                <a:cubicBezTo>
                  <a:pt x="126669" y="327799"/>
                  <a:pt x="126822" y="329006"/>
                  <a:pt x="126771" y="330123"/>
                </a:cubicBezTo>
                <a:cubicBezTo>
                  <a:pt x="126822" y="331597"/>
                  <a:pt x="126758" y="332765"/>
                  <a:pt x="126581" y="333540"/>
                </a:cubicBezTo>
                <a:cubicBezTo>
                  <a:pt x="127355" y="337426"/>
                  <a:pt x="128358" y="340868"/>
                  <a:pt x="129628" y="343839"/>
                </a:cubicBezTo>
                <a:cubicBezTo>
                  <a:pt x="130441" y="346608"/>
                  <a:pt x="131381" y="348983"/>
                  <a:pt x="132384" y="351142"/>
                </a:cubicBezTo>
                <a:cubicBezTo>
                  <a:pt x="133400" y="353288"/>
                  <a:pt x="134315" y="354444"/>
                  <a:pt x="135166" y="354533"/>
                </a:cubicBezTo>
                <a:cubicBezTo>
                  <a:pt x="135991" y="354660"/>
                  <a:pt x="140639" y="352755"/>
                  <a:pt x="149123" y="348754"/>
                </a:cubicBezTo>
                <a:cubicBezTo>
                  <a:pt x="157607" y="344805"/>
                  <a:pt x="167106" y="340436"/>
                  <a:pt x="177546" y="335622"/>
                </a:cubicBezTo>
                <a:cubicBezTo>
                  <a:pt x="187972" y="330860"/>
                  <a:pt x="197980" y="326491"/>
                  <a:pt x="207517" y="322618"/>
                </a:cubicBezTo>
                <a:cubicBezTo>
                  <a:pt x="217068" y="318719"/>
                  <a:pt x="223443" y="316966"/>
                  <a:pt x="226644" y="317220"/>
                </a:cubicBezTo>
                <a:cubicBezTo>
                  <a:pt x="229755" y="317131"/>
                  <a:pt x="232346" y="316915"/>
                  <a:pt x="234403" y="316560"/>
                </a:cubicBezTo>
                <a:cubicBezTo>
                  <a:pt x="236448" y="316230"/>
                  <a:pt x="238162" y="316039"/>
                  <a:pt x="239547" y="316052"/>
                </a:cubicBezTo>
                <a:cubicBezTo>
                  <a:pt x="240919" y="316039"/>
                  <a:pt x="242290" y="316509"/>
                  <a:pt x="243725" y="317462"/>
                </a:cubicBezTo>
                <a:cubicBezTo>
                  <a:pt x="245135" y="318363"/>
                  <a:pt x="246710" y="319913"/>
                  <a:pt x="248437" y="322059"/>
                </a:cubicBezTo>
                <a:cubicBezTo>
                  <a:pt x="250266" y="324535"/>
                  <a:pt x="251218" y="326491"/>
                  <a:pt x="251409" y="327939"/>
                </a:cubicBezTo>
                <a:cubicBezTo>
                  <a:pt x="251586" y="329400"/>
                  <a:pt x="251409" y="330492"/>
                  <a:pt x="250850" y="331419"/>
                </a:cubicBezTo>
                <a:cubicBezTo>
                  <a:pt x="250304" y="332320"/>
                  <a:pt x="249440" y="333184"/>
                  <a:pt x="248310" y="334022"/>
                </a:cubicBezTo>
                <a:cubicBezTo>
                  <a:pt x="247180" y="334873"/>
                  <a:pt x="246151" y="335775"/>
                  <a:pt x="245249" y="336765"/>
                </a:cubicBezTo>
                <a:cubicBezTo>
                  <a:pt x="243865" y="338950"/>
                  <a:pt x="240677" y="341198"/>
                  <a:pt x="235636" y="343446"/>
                </a:cubicBezTo>
                <a:cubicBezTo>
                  <a:pt x="230606" y="345757"/>
                  <a:pt x="226987" y="347091"/>
                  <a:pt x="224815" y="347713"/>
                </a:cubicBezTo>
                <a:cubicBezTo>
                  <a:pt x="223723" y="347967"/>
                  <a:pt x="220014" y="349669"/>
                  <a:pt x="213626" y="352691"/>
                </a:cubicBezTo>
                <a:cubicBezTo>
                  <a:pt x="207238" y="355676"/>
                  <a:pt x="200012" y="359168"/>
                  <a:pt x="191973" y="363093"/>
                </a:cubicBezTo>
                <a:cubicBezTo>
                  <a:pt x="183908" y="367030"/>
                  <a:pt x="175882" y="370700"/>
                  <a:pt x="167894" y="374091"/>
                </a:cubicBezTo>
                <a:cubicBezTo>
                  <a:pt x="159892" y="377494"/>
                  <a:pt x="153657" y="379488"/>
                  <a:pt x="149136" y="380085"/>
                </a:cubicBezTo>
                <a:cubicBezTo>
                  <a:pt x="144729" y="380987"/>
                  <a:pt x="139827" y="381266"/>
                  <a:pt x="134378" y="380796"/>
                </a:cubicBezTo>
                <a:cubicBezTo>
                  <a:pt x="128981" y="380377"/>
                  <a:pt x="123837" y="379653"/>
                  <a:pt x="119037" y="378663"/>
                </a:cubicBezTo>
                <a:cubicBezTo>
                  <a:pt x="114211" y="377685"/>
                  <a:pt x="109982" y="376770"/>
                  <a:pt x="106349" y="375780"/>
                </a:cubicBezTo>
                <a:cubicBezTo>
                  <a:pt x="102730" y="374904"/>
                  <a:pt x="100558" y="373964"/>
                  <a:pt x="99885" y="372999"/>
                </a:cubicBezTo>
                <a:cubicBezTo>
                  <a:pt x="98958" y="372529"/>
                  <a:pt x="97497" y="369379"/>
                  <a:pt x="95529" y="363651"/>
                </a:cubicBezTo>
                <a:cubicBezTo>
                  <a:pt x="93548" y="357911"/>
                  <a:pt x="91528" y="351574"/>
                  <a:pt x="89408" y="344741"/>
                </a:cubicBezTo>
                <a:cubicBezTo>
                  <a:pt x="87325" y="337883"/>
                  <a:pt x="85344" y="331482"/>
                  <a:pt x="83502" y="325488"/>
                </a:cubicBezTo>
                <a:cubicBezTo>
                  <a:pt x="81648" y="319506"/>
                  <a:pt x="80556" y="315823"/>
                  <a:pt x="80111" y="314452"/>
                </a:cubicBezTo>
                <a:cubicBezTo>
                  <a:pt x="79692" y="313131"/>
                  <a:pt x="78905" y="310222"/>
                  <a:pt x="77774" y="305904"/>
                </a:cubicBezTo>
                <a:cubicBezTo>
                  <a:pt x="76631" y="301561"/>
                  <a:pt x="75590" y="296811"/>
                  <a:pt x="74625" y="291706"/>
                </a:cubicBezTo>
                <a:cubicBezTo>
                  <a:pt x="73672" y="286575"/>
                  <a:pt x="72694" y="281838"/>
                  <a:pt x="71780" y="277418"/>
                </a:cubicBezTo>
                <a:cubicBezTo>
                  <a:pt x="70827" y="273037"/>
                  <a:pt x="70142" y="270179"/>
                  <a:pt x="69735" y="268770"/>
                </a:cubicBezTo>
                <a:cubicBezTo>
                  <a:pt x="68935" y="267525"/>
                  <a:pt x="67093" y="262191"/>
                  <a:pt x="64223" y="252768"/>
                </a:cubicBezTo>
                <a:cubicBezTo>
                  <a:pt x="61341" y="243395"/>
                  <a:pt x="58229" y="233134"/>
                  <a:pt x="54864" y="222224"/>
                </a:cubicBezTo>
                <a:cubicBezTo>
                  <a:pt x="50965" y="209550"/>
                  <a:pt x="46799" y="195338"/>
                  <a:pt x="42354" y="179425"/>
                </a:cubicBezTo>
                <a:cubicBezTo>
                  <a:pt x="42062" y="175044"/>
                  <a:pt x="41757" y="170637"/>
                  <a:pt x="41465" y="166217"/>
                </a:cubicBezTo>
                <a:cubicBezTo>
                  <a:pt x="40055" y="164439"/>
                  <a:pt x="38912" y="162699"/>
                  <a:pt x="38011" y="161112"/>
                </a:cubicBezTo>
                <a:cubicBezTo>
                  <a:pt x="36677" y="159664"/>
                  <a:pt x="35750" y="158140"/>
                  <a:pt x="35064" y="156679"/>
                </a:cubicBezTo>
                <a:cubicBezTo>
                  <a:pt x="34391" y="155181"/>
                  <a:pt x="33769" y="154177"/>
                  <a:pt x="33185" y="153593"/>
                </a:cubicBezTo>
                <a:cubicBezTo>
                  <a:pt x="32118" y="147370"/>
                  <a:pt x="31064" y="141147"/>
                  <a:pt x="30010" y="134924"/>
                </a:cubicBezTo>
                <a:cubicBezTo>
                  <a:pt x="23977" y="113919"/>
                  <a:pt x="18808" y="94932"/>
                  <a:pt x="14478" y="77889"/>
                </a:cubicBezTo>
                <a:cubicBezTo>
                  <a:pt x="12649" y="70573"/>
                  <a:pt x="10795" y="63373"/>
                  <a:pt x="8851" y="56311"/>
                </a:cubicBezTo>
                <a:cubicBezTo>
                  <a:pt x="6908" y="49237"/>
                  <a:pt x="5270" y="42811"/>
                  <a:pt x="3936" y="37033"/>
                </a:cubicBezTo>
                <a:cubicBezTo>
                  <a:pt x="2616" y="31267"/>
                  <a:pt x="1574" y="26454"/>
                  <a:pt x="838" y="22555"/>
                </a:cubicBezTo>
                <a:cubicBezTo>
                  <a:pt x="50" y="18643"/>
                  <a:pt x="-165" y="16344"/>
                  <a:pt x="0" y="15506"/>
                </a:cubicBezTo>
                <a:cubicBezTo>
                  <a:pt x="-25" y="14020"/>
                  <a:pt x="546" y="12382"/>
                  <a:pt x="1739" y="10490"/>
                </a:cubicBezTo>
                <a:cubicBezTo>
                  <a:pt x="2933" y="8648"/>
                  <a:pt x="4356" y="6845"/>
                  <a:pt x="6057" y="5257"/>
                </a:cubicBezTo>
                <a:cubicBezTo>
                  <a:pt x="7645" y="3289"/>
                  <a:pt x="9715" y="1562"/>
                  <a:pt x="12319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045156" y="2359874"/>
            <a:ext cx="276809" cy="406196"/>
          </a:xfrm>
          <a:custGeom>
            <a:avLst/>
            <a:gdLst>
              <a:gd name="connsiteX0" fmla="*/ 25019 w 276809"/>
              <a:gd name="connsiteY0" fmla="*/ 12700 h 406196"/>
              <a:gd name="connsiteX1" fmla="*/ 38900 w 276809"/>
              <a:gd name="connsiteY1" fmla="*/ 17526 h 406196"/>
              <a:gd name="connsiteX2" fmla="*/ 48742 w 276809"/>
              <a:gd name="connsiteY2" fmla="*/ 22187 h 406196"/>
              <a:gd name="connsiteX3" fmla="*/ 53784 w 276809"/>
              <a:gd name="connsiteY3" fmla="*/ 26022 h 406196"/>
              <a:gd name="connsiteX4" fmla="*/ 54838 w 276809"/>
              <a:gd name="connsiteY4" fmla="*/ 31864 h 406196"/>
              <a:gd name="connsiteX5" fmla="*/ 55918 w 276809"/>
              <a:gd name="connsiteY5" fmla="*/ 39954 h 406196"/>
              <a:gd name="connsiteX6" fmla="*/ 57734 w 276809"/>
              <a:gd name="connsiteY6" fmla="*/ 50596 h 406196"/>
              <a:gd name="connsiteX7" fmla="*/ 81788 w 276809"/>
              <a:gd name="connsiteY7" fmla="*/ 128054 h 406196"/>
              <a:gd name="connsiteX8" fmla="*/ 86398 w 276809"/>
              <a:gd name="connsiteY8" fmla="*/ 137325 h 406196"/>
              <a:gd name="connsiteX9" fmla="*/ 84772 w 276809"/>
              <a:gd name="connsiteY9" fmla="*/ 148996 h 406196"/>
              <a:gd name="connsiteX10" fmla="*/ 107150 w 276809"/>
              <a:gd name="connsiteY10" fmla="*/ 235356 h 406196"/>
              <a:gd name="connsiteX11" fmla="*/ 115442 w 276809"/>
              <a:gd name="connsiteY11" fmla="*/ 267614 h 406196"/>
              <a:gd name="connsiteX12" fmla="*/ 122834 w 276809"/>
              <a:gd name="connsiteY12" fmla="*/ 295668 h 406196"/>
              <a:gd name="connsiteX13" fmla="*/ 128498 w 276809"/>
              <a:gd name="connsiteY13" fmla="*/ 315836 h 406196"/>
              <a:gd name="connsiteX14" fmla="*/ 130949 w 276809"/>
              <a:gd name="connsiteY14" fmla="*/ 324078 h 406196"/>
              <a:gd name="connsiteX15" fmla="*/ 135051 w 276809"/>
              <a:gd name="connsiteY15" fmla="*/ 329857 h 406196"/>
              <a:gd name="connsiteX16" fmla="*/ 138036 w 276809"/>
              <a:gd name="connsiteY16" fmla="*/ 335965 h 406196"/>
              <a:gd name="connsiteX17" fmla="*/ 139026 w 276809"/>
              <a:gd name="connsiteY17" fmla="*/ 339318 h 406196"/>
              <a:gd name="connsiteX18" fmla="*/ 139471 w 276809"/>
              <a:gd name="connsiteY18" fmla="*/ 342823 h 406196"/>
              <a:gd name="connsiteX19" fmla="*/ 139281 w 276809"/>
              <a:gd name="connsiteY19" fmla="*/ 346240 h 406196"/>
              <a:gd name="connsiteX20" fmla="*/ 142328 w 276809"/>
              <a:gd name="connsiteY20" fmla="*/ 356539 h 406196"/>
              <a:gd name="connsiteX21" fmla="*/ 145084 w 276809"/>
              <a:gd name="connsiteY21" fmla="*/ 363842 h 406196"/>
              <a:gd name="connsiteX22" fmla="*/ 147866 w 276809"/>
              <a:gd name="connsiteY22" fmla="*/ 367233 h 406196"/>
              <a:gd name="connsiteX23" fmla="*/ 161823 w 276809"/>
              <a:gd name="connsiteY23" fmla="*/ 361454 h 406196"/>
              <a:gd name="connsiteX24" fmla="*/ 190246 w 276809"/>
              <a:gd name="connsiteY24" fmla="*/ 348322 h 406196"/>
              <a:gd name="connsiteX25" fmla="*/ 220217 w 276809"/>
              <a:gd name="connsiteY25" fmla="*/ 335318 h 406196"/>
              <a:gd name="connsiteX26" fmla="*/ 239344 w 276809"/>
              <a:gd name="connsiteY26" fmla="*/ 329920 h 406196"/>
              <a:gd name="connsiteX27" fmla="*/ 247103 w 276809"/>
              <a:gd name="connsiteY27" fmla="*/ 329260 h 406196"/>
              <a:gd name="connsiteX28" fmla="*/ 252247 w 276809"/>
              <a:gd name="connsiteY28" fmla="*/ 328752 h 406196"/>
              <a:gd name="connsiteX29" fmla="*/ 256425 w 276809"/>
              <a:gd name="connsiteY29" fmla="*/ 330162 h 406196"/>
              <a:gd name="connsiteX30" fmla="*/ 261137 w 276809"/>
              <a:gd name="connsiteY30" fmla="*/ 334759 h 406196"/>
              <a:gd name="connsiteX31" fmla="*/ 264109 w 276809"/>
              <a:gd name="connsiteY31" fmla="*/ 340639 h 406196"/>
              <a:gd name="connsiteX32" fmla="*/ 263550 w 276809"/>
              <a:gd name="connsiteY32" fmla="*/ 344119 h 406196"/>
              <a:gd name="connsiteX33" fmla="*/ 261010 w 276809"/>
              <a:gd name="connsiteY33" fmla="*/ 346722 h 406196"/>
              <a:gd name="connsiteX34" fmla="*/ 257949 w 276809"/>
              <a:gd name="connsiteY34" fmla="*/ 349465 h 406196"/>
              <a:gd name="connsiteX35" fmla="*/ 248336 w 276809"/>
              <a:gd name="connsiteY35" fmla="*/ 356146 h 406196"/>
              <a:gd name="connsiteX36" fmla="*/ 237515 w 276809"/>
              <a:gd name="connsiteY36" fmla="*/ 360413 h 406196"/>
              <a:gd name="connsiteX37" fmla="*/ 226326 w 276809"/>
              <a:gd name="connsiteY37" fmla="*/ 365391 h 406196"/>
              <a:gd name="connsiteX38" fmla="*/ 204673 w 276809"/>
              <a:gd name="connsiteY38" fmla="*/ 375793 h 406196"/>
              <a:gd name="connsiteX39" fmla="*/ 180594 w 276809"/>
              <a:gd name="connsiteY39" fmla="*/ 386791 h 406196"/>
              <a:gd name="connsiteX40" fmla="*/ 161836 w 276809"/>
              <a:gd name="connsiteY40" fmla="*/ 392785 h 406196"/>
              <a:gd name="connsiteX41" fmla="*/ 147078 w 276809"/>
              <a:gd name="connsiteY41" fmla="*/ 393496 h 406196"/>
              <a:gd name="connsiteX42" fmla="*/ 131737 w 276809"/>
              <a:gd name="connsiteY42" fmla="*/ 391363 h 406196"/>
              <a:gd name="connsiteX43" fmla="*/ 119049 w 276809"/>
              <a:gd name="connsiteY43" fmla="*/ 388480 h 406196"/>
              <a:gd name="connsiteX44" fmla="*/ 112585 w 276809"/>
              <a:gd name="connsiteY44" fmla="*/ 385699 h 406196"/>
              <a:gd name="connsiteX45" fmla="*/ 108229 w 276809"/>
              <a:gd name="connsiteY45" fmla="*/ 376351 h 406196"/>
              <a:gd name="connsiteX46" fmla="*/ 102108 w 276809"/>
              <a:gd name="connsiteY46" fmla="*/ 357441 h 406196"/>
              <a:gd name="connsiteX47" fmla="*/ 96202 w 276809"/>
              <a:gd name="connsiteY47" fmla="*/ 338188 h 406196"/>
              <a:gd name="connsiteX48" fmla="*/ 92811 w 276809"/>
              <a:gd name="connsiteY48" fmla="*/ 327152 h 406196"/>
              <a:gd name="connsiteX49" fmla="*/ 90474 w 276809"/>
              <a:gd name="connsiteY49" fmla="*/ 318604 h 406196"/>
              <a:gd name="connsiteX50" fmla="*/ 87325 w 276809"/>
              <a:gd name="connsiteY50" fmla="*/ 304406 h 406196"/>
              <a:gd name="connsiteX51" fmla="*/ 84480 w 276809"/>
              <a:gd name="connsiteY51" fmla="*/ 290118 h 406196"/>
              <a:gd name="connsiteX52" fmla="*/ 82435 w 276809"/>
              <a:gd name="connsiteY52" fmla="*/ 281470 h 406196"/>
              <a:gd name="connsiteX53" fmla="*/ 76923 w 276809"/>
              <a:gd name="connsiteY53" fmla="*/ 265468 h 406196"/>
              <a:gd name="connsiteX54" fmla="*/ 67564 w 276809"/>
              <a:gd name="connsiteY54" fmla="*/ 234924 h 406196"/>
              <a:gd name="connsiteX55" fmla="*/ 55054 w 276809"/>
              <a:gd name="connsiteY55" fmla="*/ 192125 h 406196"/>
              <a:gd name="connsiteX56" fmla="*/ 54165 w 276809"/>
              <a:gd name="connsiteY56" fmla="*/ 178917 h 406196"/>
              <a:gd name="connsiteX57" fmla="*/ 50711 w 276809"/>
              <a:gd name="connsiteY57" fmla="*/ 173812 h 406196"/>
              <a:gd name="connsiteX58" fmla="*/ 47764 w 276809"/>
              <a:gd name="connsiteY58" fmla="*/ 169379 h 406196"/>
              <a:gd name="connsiteX59" fmla="*/ 45885 w 276809"/>
              <a:gd name="connsiteY59" fmla="*/ 166293 h 406196"/>
              <a:gd name="connsiteX60" fmla="*/ 42710 w 276809"/>
              <a:gd name="connsiteY60" fmla="*/ 147624 h 406196"/>
              <a:gd name="connsiteX61" fmla="*/ 27178 w 276809"/>
              <a:gd name="connsiteY61" fmla="*/ 90589 h 406196"/>
              <a:gd name="connsiteX62" fmla="*/ 21551 w 276809"/>
              <a:gd name="connsiteY62" fmla="*/ 69011 h 406196"/>
              <a:gd name="connsiteX63" fmla="*/ 16636 w 276809"/>
              <a:gd name="connsiteY63" fmla="*/ 49733 h 406196"/>
              <a:gd name="connsiteX64" fmla="*/ 13538 w 276809"/>
              <a:gd name="connsiteY64" fmla="*/ 35255 h 406196"/>
              <a:gd name="connsiteX65" fmla="*/ 12700 w 276809"/>
              <a:gd name="connsiteY65" fmla="*/ 28206 h 406196"/>
              <a:gd name="connsiteX66" fmla="*/ 14439 w 276809"/>
              <a:gd name="connsiteY66" fmla="*/ 23190 h 406196"/>
              <a:gd name="connsiteX67" fmla="*/ 18757 w 276809"/>
              <a:gd name="connsiteY67" fmla="*/ 17957 h 406196"/>
              <a:gd name="connsiteX68" fmla="*/ 25019 w 276809"/>
              <a:gd name="connsiteY68" fmla="*/ 12700 h 4061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</a:cxnLst>
            <a:rect l="l" t="t" r="r" b="b"/>
            <a:pathLst>
              <a:path w="276809" h="406196">
                <a:moveTo>
                  <a:pt x="25019" y="12700"/>
                </a:moveTo>
                <a:cubicBezTo>
                  <a:pt x="29870" y="14224"/>
                  <a:pt x="34467" y="15862"/>
                  <a:pt x="38900" y="17526"/>
                </a:cubicBezTo>
                <a:cubicBezTo>
                  <a:pt x="42405" y="19088"/>
                  <a:pt x="45694" y="20662"/>
                  <a:pt x="48742" y="22187"/>
                </a:cubicBezTo>
                <a:cubicBezTo>
                  <a:pt x="51790" y="23749"/>
                  <a:pt x="53466" y="24993"/>
                  <a:pt x="53784" y="26022"/>
                </a:cubicBezTo>
                <a:cubicBezTo>
                  <a:pt x="54178" y="27394"/>
                  <a:pt x="54533" y="29349"/>
                  <a:pt x="54838" y="31864"/>
                </a:cubicBezTo>
                <a:cubicBezTo>
                  <a:pt x="55156" y="34429"/>
                  <a:pt x="55486" y="37071"/>
                  <a:pt x="55918" y="39954"/>
                </a:cubicBezTo>
                <a:cubicBezTo>
                  <a:pt x="56515" y="43497"/>
                  <a:pt x="57124" y="47053"/>
                  <a:pt x="57734" y="50596"/>
                </a:cubicBezTo>
                <a:cubicBezTo>
                  <a:pt x="65760" y="76415"/>
                  <a:pt x="73786" y="102235"/>
                  <a:pt x="81788" y="128054"/>
                </a:cubicBezTo>
                <a:cubicBezTo>
                  <a:pt x="83324" y="131153"/>
                  <a:pt x="84861" y="134251"/>
                  <a:pt x="86398" y="137325"/>
                </a:cubicBezTo>
                <a:cubicBezTo>
                  <a:pt x="85852" y="141224"/>
                  <a:pt x="85318" y="145097"/>
                  <a:pt x="84772" y="148996"/>
                </a:cubicBezTo>
                <a:cubicBezTo>
                  <a:pt x="93027" y="181305"/>
                  <a:pt x="100469" y="210083"/>
                  <a:pt x="107150" y="235356"/>
                </a:cubicBezTo>
                <a:cubicBezTo>
                  <a:pt x="110032" y="246443"/>
                  <a:pt x="112763" y="257213"/>
                  <a:pt x="115442" y="267614"/>
                </a:cubicBezTo>
                <a:cubicBezTo>
                  <a:pt x="118135" y="278028"/>
                  <a:pt x="120586" y="287375"/>
                  <a:pt x="122834" y="295668"/>
                </a:cubicBezTo>
                <a:cubicBezTo>
                  <a:pt x="125095" y="303949"/>
                  <a:pt x="126974" y="310667"/>
                  <a:pt x="128498" y="315836"/>
                </a:cubicBezTo>
                <a:cubicBezTo>
                  <a:pt x="130035" y="320967"/>
                  <a:pt x="130861" y="323735"/>
                  <a:pt x="130949" y="324078"/>
                </a:cubicBezTo>
                <a:cubicBezTo>
                  <a:pt x="132181" y="325602"/>
                  <a:pt x="133553" y="327533"/>
                  <a:pt x="135051" y="329857"/>
                </a:cubicBezTo>
                <a:cubicBezTo>
                  <a:pt x="136512" y="332232"/>
                  <a:pt x="137515" y="334276"/>
                  <a:pt x="138036" y="335965"/>
                </a:cubicBezTo>
                <a:cubicBezTo>
                  <a:pt x="138341" y="336994"/>
                  <a:pt x="138671" y="338112"/>
                  <a:pt x="139026" y="339318"/>
                </a:cubicBezTo>
                <a:cubicBezTo>
                  <a:pt x="139369" y="340499"/>
                  <a:pt x="139522" y="341706"/>
                  <a:pt x="139471" y="342823"/>
                </a:cubicBezTo>
                <a:cubicBezTo>
                  <a:pt x="139522" y="344297"/>
                  <a:pt x="139458" y="345465"/>
                  <a:pt x="139281" y="346240"/>
                </a:cubicBezTo>
                <a:cubicBezTo>
                  <a:pt x="140055" y="350126"/>
                  <a:pt x="141058" y="353568"/>
                  <a:pt x="142328" y="356539"/>
                </a:cubicBezTo>
                <a:cubicBezTo>
                  <a:pt x="143141" y="359308"/>
                  <a:pt x="144081" y="361683"/>
                  <a:pt x="145084" y="363842"/>
                </a:cubicBezTo>
                <a:cubicBezTo>
                  <a:pt x="146100" y="365988"/>
                  <a:pt x="147015" y="367144"/>
                  <a:pt x="147866" y="367233"/>
                </a:cubicBezTo>
                <a:cubicBezTo>
                  <a:pt x="148691" y="367360"/>
                  <a:pt x="153339" y="365455"/>
                  <a:pt x="161823" y="361454"/>
                </a:cubicBezTo>
                <a:cubicBezTo>
                  <a:pt x="170307" y="357505"/>
                  <a:pt x="179806" y="353136"/>
                  <a:pt x="190246" y="348322"/>
                </a:cubicBezTo>
                <a:cubicBezTo>
                  <a:pt x="200672" y="343560"/>
                  <a:pt x="210680" y="339191"/>
                  <a:pt x="220217" y="335318"/>
                </a:cubicBezTo>
                <a:cubicBezTo>
                  <a:pt x="229768" y="331419"/>
                  <a:pt x="236143" y="329666"/>
                  <a:pt x="239344" y="329920"/>
                </a:cubicBezTo>
                <a:cubicBezTo>
                  <a:pt x="242455" y="329831"/>
                  <a:pt x="245046" y="329615"/>
                  <a:pt x="247103" y="329260"/>
                </a:cubicBezTo>
                <a:cubicBezTo>
                  <a:pt x="249148" y="328930"/>
                  <a:pt x="250862" y="328739"/>
                  <a:pt x="252247" y="328752"/>
                </a:cubicBezTo>
                <a:cubicBezTo>
                  <a:pt x="253619" y="328739"/>
                  <a:pt x="254990" y="329209"/>
                  <a:pt x="256425" y="330162"/>
                </a:cubicBezTo>
                <a:cubicBezTo>
                  <a:pt x="257835" y="331063"/>
                  <a:pt x="259410" y="332613"/>
                  <a:pt x="261137" y="334759"/>
                </a:cubicBezTo>
                <a:cubicBezTo>
                  <a:pt x="262966" y="337235"/>
                  <a:pt x="263918" y="339191"/>
                  <a:pt x="264109" y="340639"/>
                </a:cubicBezTo>
                <a:cubicBezTo>
                  <a:pt x="264286" y="342100"/>
                  <a:pt x="264109" y="343192"/>
                  <a:pt x="263550" y="344119"/>
                </a:cubicBezTo>
                <a:cubicBezTo>
                  <a:pt x="263004" y="345020"/>
                  <a:pt x="262140" y="345884"/>
                  <a:pt x="261010" y="346722"/>
                </a:cubicBezTo>
                <a:cubicBezTo>
                  <a:pt x="259880" y="347573"/>
                  <a:pt x="258851" y="348475"/>
                  <a:pt x="257949" y="349465"/>
                </a:cubicBezTo>
                <a:cubicBezTo>
                  <a:pt x="256565" y="351650"/>
                  <a:pt x="253377" y="353898"/>
                  <a:pt x="248336" y="356146"/>
                </a:cubicBezTo>
                <a:cubicBezTo>
                  <a:pt x="243306" y="358457"/>
                  <a:pt x="239687" y="359791"/>
                  <a:pt x="237515" y="360413"/>
                </a:cubicBezTo>
                <a:cubicBezTo>
                  <a:pt x="236423" y="360667"/>
                  <a:pt x="232714" y="362369"/>
                  <a:pt x="226326" y="365391"/>
                </a:cubicBezTo>
                <a:cubicBezTo>
                  <a:pt x="219938" y="368376"/>
                  <a:pt x="212712" y="371868"/>
                  <a:pt x="204673" y="375793"/>
                </a:cubicBezTo>
                <a:cubicBezTo>
                  <a:pt x="196608" y="379730"/>
                  <a:pt x="188582" y="383400"/>
                  <a:pt x="180594" y="386791"/>
                </a:cubicBezTo>
                <a:cubicBezTo>
                  <a:pt x="172592" y="390194"/>
                  <a:pt x="166357" y="392188"/>
                  <a:pt x="161836" y="392785"/>
                </a:cubicBezTo>
                <a:cubicBezTo>
                  <a:pt x="157429" y="393687"/>
                  <a:pt x="152527" y="393966"/>
                  <a:pt x="147078" y="393496"/>
                </a:cubicBezTo>
                <a:cubicBezTo>
                  <a:pt x="141681" y="393077"/>
                  <a:pt x="136537" y="392353"/>
                  <a:pt x="131737" y="391363"/>
                </a:cubicBezTo>
                <a:cubicBezTo>
                  <a:pt x="126911" y="390385"/>
                  <a:pt x="122682" y="389470"/>
                  <a:pt x="119049" y="388480"/>
                </a:cubicBezTo>
                <a:cubicBezTo>
                  <a:pt x="115430" y="387604"/>
                  <a:pt x="113258" y="386664"/>
                  <a:pt x="112585" y="385699"/>
                </a:cubicBezTo>
                <a:cubicBezTo>
                  <a:pt x="111658" y="385229"/>
                  <a:pt x="110197" y="382079"/>
                  <a:pt x="108229" y="376351"/>
                </a:cubicBezTo>
                <a:cubicBezTo>
                  <a:pt x="106248" y="370611"/>
                  <a:pt x="104228" y="364274"/>
                  <a:pt x="102108" y="357441"/>
                </a:cubicBezTo>
                <a:cubicBezTo>
                  <a:pt x="100025" y="350583"/>
                  <a:pt x="98044" y="344182"/>
                  <a:pt x="96202" y="338188"/>
                </a:cubicBezTo>
                <a:cubicBezTo>
                  <a:pt x="94348" y="332206"/>
                  <a:pt x="93256" y="328523"/>
                  <a:pt x="92811" y="327152"/>
                </a:cubicBezTo>
                <a:cubicBezTo>
                  <a:pt x="92392" y="325831"/>
                  <a:pt x="91605" y="322922"/>
                  <a:pt x="90474" y="318604"/>
                </a:cubicBezTo>
                <a:cubicBezTo>
                  <a:pt x="89331" y="314261"/>
                  <a:pt x="88290" y="309511"/>
                  <a:pt x="87325" y="304406"/>
                </a:cubicBezTo>
                <a:cubicBezTo>
                  <a:pt x="86372" y="299275"/>
                  <a:pt x="85394" y="294538"/>
                  <a:pt x="84480" y="290118"/>
                </a:cubicBezTo>
                <a:cubicBezTo>
                  <a:pt x="83527" y="285737"/>
                  <a:pt x="82842" y="282879"/>
                  <a:pt x="82435" y="281470"/>
                </a:cubicBezTo>
                <a:cubicBezTo>
                  <a:pt x="81635" y="280225"/>
                  <a:pt x="79793" y="274891"/>
                  <a:pt x="76923" y="265468"/>
                </a:cubicBezTo>
                <a:cubicBezTo>
                  <a:pt x="74041" y="256095"/>
                  <a:pt x="70929" y="245834"/>
                  <a:pt x="67564" y="234924"/>
                </a:cubicBezTo>
                <a:cubicBezTo>
                  <a:pt x="63665" y="222250"/>
                  <a:pt x="59499" y="208038"/>
                  <a:pt x="55054" y="192125"/>
                </a:cubicBezTo>
                <a:cubicBezTo>
                  <a:pt x="54762" y="187744"/>
                  <a:pt x="54457" y="183337"/>
                  <a:pt x="54165" y="178917"/>
                </a:cubicBezTo>
                <a:cubicBezTo>
                  <a:pt x="52755" y="177139"/>
                  <a:pt x="51612" y="175399"/>
                  <a:pt x="50711" y="173812"/>
                </a:cubicBezTo>
                <a:cubicBezTo>
                  <a:pt x="49377" y="172364"/>
                  <a:pt x="48450" y="170840"/>
                  <a:pt x="47764" y="169379"/>
                </a:cubicBezTo>
                <a:cubicBezTo>
                  <a:pt x="47091" y="167881"/>
                  <a:pt x="46469" y="166877"/>
                  <a:pt x="45885" y="166293"/>
                </a:cubicBezTo>
                <a:cubicBezTo>
                  <a:pt x="44818" y="160070"/>
                  <a:pt x="43764" y="153847"/>
                  <a:pt x="42710" y="147624"/>
                </a:cubicBezTo>
                <a:cubicBezTo>
                  <a:pt x="36677" y="126619"/>
                  <a:pt x="31508" y="107632"/>
                  <a:pt x="27178" y="90589"/>
                </a:cubicBezTo>
                <a:cubicBezTo>
                  <a:pt x="25349" y="83273"/>
                  <a:pt x="23495" y="76073"/>
                  <a:pt x="21551" y="69011"/>
                </a:cubicBezTo>
                <a:cubicBezTo>
                  <a:pt x="19608" y="61937"/>
                  <a:pt x="17970" y="55511"/>
                  <a:pt x="16636" y="49733"/>
                </a:cubicBezTo>
                <a:cubicBezTo>
                  <a:pt x="15316" y="43967"/>
                  <a:pt x="14274" y="39154"/>
                  <a:pt x="13538" y="35255"/>
                </a:cubicBezTo>
                <a:cubicBezTo>
                  <a:pt x="12750" y="31343"/>
                  <a:pt x="12534" y="29044"/>
                  <a:pt x="12700" y="28206"/>
                </a:cubicBezTo>
                <a:cubicBezTo>
                  <a:pt x="12674" y="26720"/>
                  <a:pt x="13246" y="25082"/>
                  <a:pt x="14439" y="23190"/>
                </a:cubicBezTo>
                <a:cubicBezTo>
                  <a:pt x="15633" y="21348"/>
                  <a:pt x="17056" y="19545"/>
                  <a:pt x="18757" y="17957"/>
                </a:cubicBezTo>
                <a:cubicBezTo>
                  <a:pt x="20345" y="15989"/>
                  <a:pt x="22415" y="14262"/>
                  <a:pt x="25019" y="12700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298200" y="2313820"/>
            <a:ext cx="167170" cy="372745"/>
          </a:xfrm>
          <a:custGeom>
            <a:avLst/>
            <a:gdLst>
              <a:gd name="connsiteX0" fmla="*/ 124040 w 167170"/>
              <a:gd name="connsiteY0" fmla="*/ 360032 h 372745"/>
              <a:gd name="connsiteX1" fmla="*/ 149059 w 167170"/>
              <a:gd name="connsiteY1" fmla="*/ 338315 h 372745"/>
              <a:gd name="connsiteX2" fmla="*/ 154470 w 167170"/>
              <a:gd name="connsiteY2" fmla="*/ 307797 h 372745"/>
              <a:gd name="connsiteX3" fmla="*/ 146227 w 167170"/>
              <a:gd name="connsiteY3" fmla="*/ 268922 h 372745"/>
              <a:gd name="connsiteX4" fmla="*/ 134111 w 167170"/>
              <a:gd name="connsiteY4" fmla="*/ 211645 h 372745"/>
              <a:gd name="connsiteX5" fmla="*/ 96532 w 167170"/>
              <a:gd name="connsiteY5" fmla="*/ 34074 h 372745"/>
              <a:gd name="connsiteX6" fmla="*/ 89534 w 167170"/>
              <a:gd name="connsiteY6" fmla="*/ 27876 h 372745"/>
              <a:gd name="connsiteX7" fmla="*/ 70649 w 167170"/>
              <a:gd name="connsiteY7" fmla="*/ 19304 h 372745"/>
              <a:gd name="connsiteX8" fmla="*/ 58458 w 167170"/>
              <a:gd name="connsiteY8" fmla="*/ 14287 h 372745"/>
              <a:gd name="connsiteX9" fmla="*/ 48247 w 167170"/>
              <a:gd name="connsiteY9" fmla="*/ 12700 h 372745"/>
              <a:gd name="connsiteX10" fmla="*/ 38811 w 167170"/>
              <a:gd name="connsiteY10" fmla="*/ 13169 h 372745"/>
              <a:gd name="connsiteX11" fmla="*/ 27063 w 167170"/>
              <a:gd name="connsiteY11" fmla="*/ 17487 h 372745"/>
              <a:gd name="connsiteX12" fmla="*/ 18529 w 167170"/>
              <a:gd name="connsiteY12" fmla="*/ 23317 h 372745"/>
              <a:gd name="connsiteX13" fmla="*/ 12700 w 167170"/>
              <a:gd name="connsiteY13" fmla="*/ 32385 h 372745"/>
              <a:gd name="connsiteX14" fmla="*/ 14617 w 167170"/>
              <a:gd name="connsiteY14" fmla="*/ 47383 h 372745"/>
              <a:gd name="connsiteX15" fmla="*/ 16344 w 167170"/>
              <a:gd name="connsiteY15" fmla="*/ 66840 h 372745"/>
              <a:gd name="connsiteX16" fmla="*/ 18313 w 167170"/>
              <a:gd name="connsiteY16" fmla="*/ 91198 h 372745"/>
              <a:gd name="connsiteX17" fmla="*/ 43713 w 167170"/>
              <a:gd name="connsiteY17" fmla="*/ 198869 h 372745"/>
              <a:gd name="connsiteX18" fmla="*/ 64553 w 167170"/>
              <a:gd name="connsiteY18" fmla="*/ 287197 h 372745"/>
              <a:gd name="connsiteX19" fmla="*/ 77076 w 167170"/>
              <a:gd name="connsiteY19" fmla="*/ 327837 h 372745"/>
              <a:gd name="connsiteX20" fmla="*/ 85064 w 167170"/>
              <a:gd name="connsiteY20" fmla="*/ 341947 h 372745"/>
              <a:gd name="connsiteX21" fmla="*/ 95287 w 167170"/>
              <a:gd name="connsiteY21" fmla="*/ 353352 h 372745"/>
              <a:gd name="connsiteX22" fmla="*/ 108140 w 167170"/>
              <a:gd name="connsiteY22" fmla="*/ 360045 h 372745"/>
              <a:gd name="connsiteX23" fmla="*/ 124040 w 167170"/>
              <a:gd name="connsiteY23" fmla="*/ 360032 h 3727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67170" h="372745">
                <a:moveTo>
                  <a:pt x="124040" y="360032"/>
                </a:moveTo>
                <a:cubicBezTo>
                  <a:pt x="136842" y="355333"/>
                  <a:pt x="145186" y="348145"/>
                  <a:pt x="149059" y="338315"/>
                </a:cubicBezTo>
                <a:cubicBezTo>
                  <a:pt x="152933" y="328510"/>
                  <a:pt x="154749" y="318376"/>
                  <a:pt x="154470" y="307797"/>
                </a:cubicBezTo>
                <a:cubicBezTo>
                  <a:pt x="153873" y="295808"/>
                  <a:pt x="151167" y="282918"/>
                  <a:pt x="146227" y="268922"/>
                </a:cubicBezTo>
                <a:cubicBezTo>
                  <a:pt x="142188" y="249834"/>
                  <a:pt x="138150" y="230746"/>
                  <a:pt x="134111" y="211645"/>
                </a:cubicBezTo>
                <a:cubicBezTo>
                  <a:pt x="121589" y="152463"/>
                  <a:pt x="109054" y="93281"/>
                  <a:pt x="96532" y="34074"/>
                </a:cubicBezTo>
                <a:cubicBezTo>
                  <a:pt x="94411" y="31978"/>
                  <a:pt x="92062" y="29908"/>
                  <a:pt x="89534" y="27876"/>
                </a:cubicBezTo>
                <a:cubicBezTo>
                  <a:pt x="84569" y="24193"/>
                  <a:pt x="78244" y="21323"/>
                  <a:pt x="70649" y="19304"/>
                </a:cubicBezTo>
                <a:cubicBezTo>
                  <a:pt x="66331" y="16929"/>
                  <a:pt x="62267" y="15290"/>
                  <a:pt x="58458" y="14287"/>
                </a:cubicBezTo>
                <a:cubicBezTo>
                  <a:pt x="54622" y="13284"/>
                  <a:pt x="51231" y="12750"/>
                  <a:pt x="48247" y="12700"/>
                </a:cubicBezTo>
                <a:cubicBezTo>
                  <a:pt x="44792" y="12407"/>
                  <a:pt x="41630" y="12573"/>
                  <a:pt x="38811" y="13169"/>
                </a:cubicBezTo>
                <a:cubicBezTo>
                  <a:pt x="34366" y="14160"/>
                  <a:pt x="30454" y="15608"/>
                  <a:pt x="27063" y="17487"/>
                </a:cubicBezTo>
                <a:cubicBezTo>
                  <a:pt x="23990" y="18923"/>
                  <a:pt x="21132" y="20853"/>
                  <a:pt x="18529" y="23317"/>
                </a:cubicBezTo>
                <a:cubicBezTo>
                  <a:pt x="15900" y="25768"/>
                  <a:pt x="13982" y="28778"/>
                  <a:pt x="12700" y="32385"/>
                </a:cubicBezTo>
                <a:cubicBezTo>
                  <a:pt x="13525" y="35852"/>
                  <a:pt x="14122" y="40868"/>
                  <a:pt x="14617" y="47383"/>
                </a:cubicBezTo>
                <a:cubicBezTo>
                  <a:pt x="15087" y="53898"/>
                  <a:pt x="15659" y="60375"/>
                  <a:pt x="16344" y="66840"/>
                </a:cubicBezTo>
                <a:cubicBezTo>
                  <a:pt x="16878" y="74434"/>
                  <a:pt x="17513" y="82537"/>
                  <a:pt x="18313" y="91198"/>
                </a:cubicBezTo>
                <a:cubicBezTo>
                  <a:pt x="26771" y="127088"/>
                  <a:pt x="35255" y="162979"/>
                  <a:pt x="43713" y="198869"/>
                </a:cubicBezTo>
                <a:cubicBezTo>
                  <a:pt x="50660" y="228307"/>
                  <a:pt x="57606" y="257746"/>
                  <a:pt x="64553" y="287197"/>
                </a:cubicBezTo>
                <a:cubicBezTo>
                  <a:pt x="67474" y="303060"/>
                  <a:pt x="71691" y="316611"/>
                  <a:pt x="77076" y="327837"/>
                </a:cubicBezTo>
                <a:cubicBezTo>
                  <a:pt x="79412" y="332790"/>
                  <a:pt x="82054" y="337464"/>
                  <a:pt x="85064" y="341947"/>
                </a:cubicBezTo>
                <a:cubicBezTo>
                  <a:pt x="88061" y="346392"/>
                  <a:pt x="91465" y="350164"/>
                  <a:pt x="95287" y="353352"/>
                </a:cubicBezTo>
                <a:cubicBezTo>
                  <a:pt x="99110" y="356501"/>
                  <a:pt x="103390" y="358762"/>
                  <a:pt x="108140" y="360045"/>
                </a:cubicBezTo>
                <a:cubicBezTo>
                  <a:pt x="112877" y="361365"/>
                  <a:pt x="118186" y="361353"/>
                  <a:pt x="124040" y="360032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256100" y="2282451"/>
            <a:ext cx="241986" cy="434670"/>
          </a:xfrm>
          <a:custGeom>
            <a:avLst/>
            <a:gdLst>
              <a:gd name="connsiteX0" fmla="*/ 183870 w 241986"/>
              <a:gd name="connsiteY0" fmla="*/ 62725 h 434670"/>
              <a:gd name="connsiteX1" fmla="*/ 185140 w 241986"/>
              <a:gd name="connsiteY1" fmla="*/ 69049 h 434670"/>
              <a:gd name="connsiteX2" fmla="*/ 209956 w 241986"/>
              <a:gd name="connsiteY2" fmla="*/ 229476 h 434670"/>
              <a:gd name="connsiteX3" fmla="*/ 217601 w 241986"/>
              <a:gd name="connsiteY3" fmla="*/ 267373 h 434670"/>
              <a:gd name="connsiteX4" fmla="*/ 220243 w 241986"/>
              <a:gd name="connsiteY4" fmla="*/ 280542 h 434670"/>
              <a:gd name="connsiteX5" fmla="*/ 226605 w 241986"/>
              <a:gd name="connsiteY5" fmla="*/ 312115 h 434670"/>
              <a:gd name="connsiteX6" fmla="*/ 229285 w 241986"/>
              <a:gd name="connsiteY6" fmla="*/ 334048 h 434670"/>
              <a:gd name="connsiteX7" fmla="*/ 229158 w 241986"/>
              <a:gd name="connsiteY7" fmla="*/ 353529 h 434670"/>
              <a:gd name="connsiteX8" fmla="*/ 224904 w 241986"/>
              <a:gd name="connsiteY8" fmla="*/ 372198 h 434670"/>
              <a:gd name="connsiteX9" fmla="*/ 209575 w 241986"/>
              <a:gd name="connsiteY9" fmla="*/ 399262 h 434670"/>
              <a:gd name="connsiteX10" fmla="*/ 171767 w 241986"/>
              <a:gd name="connsiteY10" fmla="*/ 416547 h 434670"/>
              <a:gd name="connsiteX11" fmla="*/ 150317 w 241986"/>
              <a:gd name="connsiteY11" fmla="*/ 421970 h 434670"/>
              <a:gd name="connsiteX12" fmla="*/ 132359 w 241986"/>
              <a:gd name="connsiteY12" fmla="*/ 418973 h 434670"/>
              <a:gd name="connsiteX13" fmla="*/ 115480 w 241986"/>
              <a:gd name="connsiteY13" fmla="*/ 411124 h 434670"/>
              <a:gd name="connsiteX14" fmla="*/ 98145 w 241986"/>
              <a:gd name="connsiteY14" fmla="*/ 400672 h 434670"/>
              <a:gd name="connsiteX15" fmla="*/ 91516 w 241986"/>
              <a:gd name="connsiteY15" fmla="*/ 392620 h 434670"/>
              <a:gd name="connsiteX16" fmla="*/ 84315 w 241986"/>
              <a:gd name="connsiteY16" fmla="*/ 376427 h 434670"/>
              <a:gd name="connsiteX17" fmla="*/ 76530 w 241986"/>
              <a:gd name="connsiteY17" fmla="*/ 355663 h 434670"/>
              <a:gd name="connsiteX18" fmla="*/ 69049 w 241986"/>
              <a:gd name="connsiteY18" fmla="*/ 332625 h 434670"/>
              <a:gd name="connsiteX19" fmla="*/ 52108 w 241986"/>
              <a:gd name="connsiteY19" fmla="*/ 271538 h 434670"/>
              <a:gd name="connsiteX20" fmla="*/ 40347 w 241986"/>
              <a:gd name="connsiteY20" fmla="*/ 194233 h 434670"/>
              <a:gd name="connsiteX21" fmla="*/ 29438 w 241986"/>
              <a:gd name="connsiteY21" fmla="*/ 149910 h 434670"/>
              <a:gd name="connsiteX22" fmla="*/ 17132 w 241986"/>
              <a:gd name="connsiteY22" fmla="*/ 99847 h 434670"/>
              <a:gd name="connsiteX23" fmla="*/ 15252 w 241986"/>
              <a:gd name="connsiteY23" fmla="*/ 92290 h 434670"/>
              <a:gd name="connsiteX24" fmla="*/ 13334 w 241986"/>
              <a:gd name="connsiteY24" fmla="*/ 80606 h 434670"/>
              <a:gd name="connsiteX25" fmla="*/ 12700 w 241986"/>
              <a:gd name="connsiteY25" fmla="*/ 68872 h 434670"/>
              <a:gd name="connsiteX26" fmla="*/ 15011 w 241986"/>
              <a:gd name="connsiteY26" fmla="*/ 60007 h 434670"/>
              <a:gd name="connsiteX27" fmla="*/ 26111 w 241986"/>
              <a:gd name="connsiteY27" fmla="*/ 42405 h 434670"/>
              <a:gd name="connsiteX28" fmla="*/ 39560 w 241986"/>
              <a:gd name="connsiteY28" fmla="*/ 34239 h 434670"/>
              <a:gd name="connsiteX29" fmla="*/ 54749 w 241986"/>
              <a:gd name="connsiteY29" fmla="*/ 30695 h 434670"/>
              <a:gd name="connsiteX30" fmla="*/ 60909 w 241986"/>
              <a:gd name="connsiteY30" fmla="*/ 28168 h 434670"/>
              <a:gd name="connsiteX31" fmla="*/ 67436 w 241986"/>
              <a:gd name="connsiteY31" fmla="*/ 24460 h 434670"/>
              <a:gd name="connsiteX32" fmla="*/ 75247 w 241986"/>
              <a:gd name="connsiteY32" fmla="*/ 19393 h 434670"/>
              <a:gd name="connsiteX33" fmla="*/ 97192 w 241986"/>
              <a:gd name="connsiteY33" fmla="*/ 14490 h 434670"/>
              <a:gd name="connsiteX34" fmla="*/ 109270 w 241986"/>
              <a:gd name="connsiteY34" fmla="*/ 12700 h 434670"/>
              <a:gd name="connsiteX35" fmla="*/ 127837 w 241986"/>
              <a:gd name="connsiteY35" fmla="*/ 14490 h 434670"/>
              <a:gd name="connsiteX36" fmla="*/ 145224 w 241986"/>
              <a:gd name="connsiteY36" fmla="*/ 21539 h 434670"/>
              <a:gd name="connsiteX37" fmla="*/ 158889 w 241986"/>
              <a:gd name="connsiteY37" fmla="*/ 29413 h 434670"/>
              <a:gd name="connsiteX38" fmla="*/ 171450 w 241986"/>
              <a:gd name="connsiteY38" fmla="*/ 38379 h 434670"/>
              <a:gd name="connsiteX39" fmla="*/ 183870 w 241986"/>
              <a:gd name="connsiteY39" fmla="*/ 62725 h 4346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41986" h="434670">
                <a:moveTo>
                  <a:pt x="183870" y="62725"/>
                </a:moveTo>
                <a:lnTo>
                  <a:pt x="185140" y="69049"/>
                </a:lnTo>
                <a:cubicBezTo>
                  <a:pt x="193319" y="122542"/>
                  <a:pt x="201586" y="176034"/>
                  <a:pt x="209956" y="229476"/>
                </a:cubicBezTo>
                <a:cubicBezTo>
                  <a:pt x="212496" y="242112"/>
                  <a:pt x="215048" y="254736"/>
                  <a:pt x="217601" y="267373"/>
                </a:cubicBezTo>
                <a:cubicBezTo>
                  <a:pt x="218478" y="271767"/>
                  <a:pt x="219354" y="276148"/>
                  <a:pt x="220243" y="280542"/>
                </a:cubicBezTo>
                <a:cubicBezTo>
                  <a:pt x="222364" y="291071"/>
                  <a:pt x="224497" y="301599"/>
                  <a:pt x="226605" y="312115"/>
                </a:cubicBezTo>
                <a:cubicBezTo>
                  <a:pt x="228066" y="319506"/>
                  <a:pt x="229006" y="326796"/>
                  <a:pt x="229285" y="334048"/>
                </a:cubicBezTo>
                <a:cubicBezTo>
                  <a:pt x="229730" y="340182"/>
                  <a:pt x="229704" y="346659"/>
                  <a:pt x="229158" y="353529"/>
                </a:cubicBezTo>
                <a:cubicBezTo>
                  <a:pt x="228612" y="360400"/>
                  <a:pt x="227202" y="366623"/>
                  <a:pt x="224904" y="372198"/>
                </a:cubicBezTo>
                <a:cubicBezTo>
                  <a:pt x="223532" y="382320"/>
                  <a:pt x="218414" y="391312"/>
                  <a:pt x="209575" y="399262"/>
                </a:cubicBezTo>
                <a:cubicBezTo>
                  <a:pt x="200723" y="407187"/>
                  <a:pt x="188175" y="412889"/>
                  <a:pt x="171767" y="416547"/>
                </a:cubicBezTo>
                <a:cubicBezTo>
                  <a:pt x="163766" y="420230"/>
                  <a:pt x="156667" y="421944"/>
                  <a:pt x="150317" y="421970"/>
                </a:cubicBezTo>
                <a:cubicBezTo>
                  <a:pt x="144005" y="421982"/>
                  <a:pt x="138023" y="420941"/>
                  <a:pt x="132359" y="418973"/>
                </a:cubicBezTo>
                <a:cubicBezTo>
                  <a:pt x="126720" y="417004"/>
                  <a:pt x="121081" y="414375"/>
                  <a:pt x="115480" y="411124"/>
                </a:cubicBezTo>
                <a:cubicBezTo>
                  <a:pt x="109854" y="407885"/>
                  <a:pt x="104076" y="404380"/>
                  <a:pt x="98145" y="400672"/>
                </a:cubicBezTo>
                <a:cubicBezTo>
                  <a:pt x="95986" y="399719"/>
                  <a:pt x="93789" y="397027"/>
                  <a:pt x="91516" y="392620"/>
                </a:cubicBezTo>
                <a:cubicBezTo>
                  <a:pt x="89243" y="388226"/>
                  <a:pt x="86855" y="382777"/>
                  <a:pt x="84315" y="376427"/>
                </a:cubicBezTo>
                <a:cubicBezTo>
                  <a:pt x="81749" y="370052"/>
                  <a:pt x="79171" y="363131"/>
                  <a:pt x="76530" y="355663"/>
                </a:cubicBezTo>
                <a:cubicBezTo>
                  <a:pt x="73888" y="348259"/>
                  <a:pt x="71424" y="340512"/>
                  <a:pt x="69049" y="332625"/>
                </a:cubicBezTo>
                <a:cubicBezTo>
                  <a:pt x="63385" y="314502"/>
                  <a:pt x="57708" y="294119"/>
                  <a:pt x="52108" y="271538"/>
                </a:cubicBezTo>
                <a:cubicBezTo>
                  <a:pt x="48132" y="245783"/>
                  <a:pt x="44208" y="220014"/>
                  <a:pt x="40347" y="194233"/>
                </a:cubicBezTo>
                <a:cubicBezTo>
                  <a:pt x="36715" y="179463"/>
                  <a:pt x="33070" y="164693"/>
                  <a:pt x="29438" y="149910"/>
                </a:cubicBezTo>
                <a:cubicBezTo>
                  <a:pt x="25336" y="133223"/>
                  <a:pt x="21234" y="116535"/>
                  <a:pt x="17132" y="99847"/>
                </a:cubicBezTo>
                <a:cubicBezTo>
                  <a:pt x="16789" y="98488"/>
                  <a:pt x="16154" y="95923"/>
                  <a:pt x="15252" y="92290"/>
                </a:cubicBezTo>
                <a:cubicBezTo>
                  <a:pt x="14363" y="88633"/>
                  <a:pt x="13728" y="84747"/>
                  <a:pt x="13334" y="80606"/>
                </a:cubicBezTo>
                <a:cubicBezTo>
                  <a:pt x="12941" y="76441"/>
                  <a:pt x="12725" y="72555"/>
                  <a:pt x="12700" y="68872"/>
                </a:cubicBezTo>
                <a:cubicBezTo>
                  <a:pt x="12623" y="65214"/>
                  <a:pt x="13398" y="62255"/>
                  <a:pt x="15011" y="60007"/>
                </a:cubicBezTo>
                <a:cubicBezTo>
                  <a:pt x="17093" y="52870"/>
                  <a:pt x="20815" y="46977"/>
                  <a:pt x="26111" y="42405"/>
                </a:cubicBezTo>
                <a:cubicBezTo>
                  <a:pt x="31444" y="37833"/>
                  <a:pt x="35902" y="35102"/>
                  <a:pt x="39560" y="34239"/>
                </a:cubicBezTo>
                <a:cubicBezTo>
                  <a:pt x="44640" y="33045"/>
                  <a:pt x="49695" y="31864"/>
                  <a:pt x="54749" y="30695"/>
                </a:cubicBezTo>
                <a:cubicBezTo>
                  <a:pt x="56781" y="30213"/>
                  <a:pt x="58826" y="29400"/>
                  <a:pt x="60909" y="28168"/>
                </a:cubicBezTo>
                <a:cubicBezTo>
                  <a:pt x="62966" y="26949"/>
                  <a:pt x="65138" y="25768"/>
                  <a:pt x="67436" y="24460"/>
                </a:cubicBezTo>
                <a:cubicBezTo>
                  <a:pt x="70027" y="22771"/>
                  <a:pt x="72631" y="21082"/>
                  <a:pt x="75247" y="19393"/>
                </a:cubicBezTo>
                <a:cubicBezTo>
                  <a:pt x="82550" y="17741"/>
                  <a:pt x="89877" y="16103"/>
                  <a:pt x="97192" y="14490"/>
                </a:cubicBezTo>
                <a:cubicBezTo>
                  <a:pt x="100863" y="13678"/>
                  <a:pt x="104889" y="13106"/>
                  <a:pt x="109270" y="12700"/>
                </a:cubicBezTo>
                <a:cubicBezTo>
                  <a:pt x="113652" y="12281"/>
                  <a:pt x="119837" y="12852"/>
                  <a:pt x="127837" y="14490"/>
                </a:cubicBezTo>
                <a:cubicBezTo>
                  <a:pt x="134213" y="16421"/>
                  <a:pt x="140004" y="18783"/>
                  <a:pt x="145224" y="21539"/>
                </a:cubicBezTo>
                <a:cubicBezTo>
                  <a:pt x="150431" y="24282"/>
                  <a:pt x="155016" y="26911"/>
                  <a:pt x="158889" y="29413"/>
                </a:cubicBezTo>
                <a:cubicBezTo>
                  <a:pt x="163728" y="32486"/>
                  <a:pt x="167919" y="35445"/>
                  <a:pt x="171450" y="38379"/>
                </a:cubicBezTo>
                <a:cubicBezTo>
                  <a:pt x="175602" y="46494"/>
                  <a:pt x="179742" y="54610"/>
                  <a:pt x="183870" y="6272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468643" y="2244199"/>
            <a:ext cx="198818" cy="417284"/>
          </a:xfrm>
          <a:custGeom>
            <a:avLst/>
            <a:gdLst>
              <a:gd name="connsiteX0" fmla="*/ 158546 w 198818"/>
              <a:gd name="connsiteY0" fmla="*/ 184111 h 417284"/>
              <a:gd name="connsiteX1" fmla="*/ 153632 w 198818"/>
              <a:gd name="connsiteY1" fmla="*/ 103924 h 417284"/>
              <a:gd name="connsiteX2" fmla="*/ 151904 w 198818"/>
              <a:gd name="connsiteY2" fmla="*/ 74041 h 417284"/>
              <a:gd name="connsiteX3" fmla="*/ 150672 w 198818"/>
              <a:gd name="connsiteY3" fmla="*/ 47345 h 417284"/>
              <a:gd name="connsiteX4" fmla="*/ 149911 w 198818"/>
              <a:gd name="connsiteY4" fmla="*/ 27635 h 417284"/>
              <a:gd name="connsiteX5" fmla="*/ 150063 w 198818"/>
              <a:gd name="connsiteY5" fmla="*/ 18122 h 417284"/>
              <a:gd name="connsiteX6" fmla="*/ 152336 w 198818"/>
              <a:gd name="connsiteY6" fmla="*/ 8013 h 417284"/>
              <a:gd name="connsiteX7" fmla="*/ 170040 w 198818"/>
              <a:gd name="connsiteY7" fmla="*/ 0 h 417284"/>
              <a:gd name="connsiteX8" fmla="*/ 182638 w 198818"/>
              <a:gd name="connsiteY8" fmla="*/ 126 h 417284"/>
              <a:gd name="connsiteX9" fmla="*/ 189585 w 198818"/>
              <a:gd name="connsiteY9" fmla="*/ 4851 h 417284"/>
              <a:gd name="connsiteX10" fmla="*/ 193218 w 198818"/>
              <a:gd name="connsiteY10" fmla="*/ 13017 h 417284"/>
              <a:gd name="connsiteX11" fmla="*/ 195084 w 198818"/>
              <a:gd name="connsiteY11" fmla="*/ 97878 h 417284"/>
              <a:gd name="connsiteX12" fmla="*/ 195681 w 198818"/>
              <a:gd name="connsiteY12" fmla="*/ 132499 h 417284"/>
              <a:gd name="connsiteX13" fmla="*/ 193916 w 198818"/>
              <a:gd name="connsiteY13" fmla="*/ 141439 h 417284"/>
              <a:gd name="connsiteX14" fmla="*/ 198450 w 198818"/>
              <a:gd name="connsiteY14" fmla="*/ 173329 h 417284"/>
              <a:gd name="connsiteX15" fmla="*/ 196545 w 198818"/>
              <a:gd name="connsiteY15" fmla="*/ 181190 h 417284"/>
              <a:gd name="connsiteX16" fmla="*/ 194322 w 198818"/>
              <a:gd name="connsiteY16" fmla="*/ 203212 h 417284"/>
              <a:gd name="connsiteX17" fmla="*/ 198463 w 198818"/>
              <a:gd name="connsiteY17" fmla="*/ 219430 h 417284"/>
              <a:gd name="connsiteX18" fmla="*/ 197396 w 198818"/>
              <a:gd name="connsiteY18" fmla="*/ 224472 h 417284"/>
              <a:gd name="connsiteX19" fmla="*/ 197167 w 198818"/>
              <a:gd name="connsiteY19" fmla="*/ 231013 h 417284"/>
              <a:gd name="connsiteX20" fmla="*/ 197446 w 198818"/>
              <a:gd name="connsiteY20" fmla="*/ 236943 h 417284"/>
              <a:gd name="connsiteX21" fmla="*/ 197815 w 198818"/>
              <a:gd name="connsiteY21" fmla="*/ 247751 h 417284"/>
              <a:gd name="connsiteX22" fmla="*/ 198818 w 198818"/>
              <a:gd name="connsiteY22" fmla="*/ 262788 h 417284"/>
              <a:gd name="connsiteX23" fmla="*/ 196735 w 198818"/>
              <a:gd name="connsiteY23" fmla="*/ 288607 h 417284"/>
              <a:gd name="connsiteX24" fmla="*/ 195681 w 198818"/>
              <a:gd name="connsiteY24" fmla="*/ 328396 h 417284"/>
              <a:gd name="connsiteX25" fmla="*/ 193992 w 198818"/>
              <a:gd name="connsiteY25" fmla="*/ 359321 h 417284"/>
              <a:gd name="connsiteX26" fmla="*/ 191033 w 198818"/>
              <a:gd name="connsiteY26" fmla="*/ 381228 h 417284"/>
              <a:gd name="connsiteX27" fmla="*/ 179032 w 198818"/>
              <a:gd name="connsiteY27" fmla="*/ 404545 h 417284"/>
              <a:gd name="connsiteX28" fmla="*/ 163220 w 198818"/>
              <a:gd name="connsiteY28" fmla="*/ 417131 h 417284"/>
              <a:gd name="connsiteX29" fmla="*/ 155612 w 198818"/>
              <a:gd name="connsiteY29" fmla="*/ 417283 h 417284"/>
              <a:gd name="connsiteX30" fmla="*/ 149593 w 198818"/>
              <a:gd name="connsiteY30" fmla="*/ 413385 h 417284"/>
              <a:gd name="connsiteX31" fmla="*/ 144488 w 198818"/>
              <a:gd name="connsiteY31" fmla="*/ 406615 h 417284"/>
              <a:gd name="connsiteX32" fmla="*/ 116675 w 198818"/>
              <a:gd name="connsiteY32" fmla="*/ 333971 h 417284"/>
              <a:gd name="connsiteX33" fmla="*/ 66764 w 198818"/>
              <a:gd name="connsiteY33" fmla="*/ 208064 h 417284"/>
              <a:gd name="connsiteX34" fmla="*/ 48082 w 198818"/>
              <a:gd name="connsiteY34" fmla="*/ 161772 h 417284"/>
              <a:gd name="connsiteX35" fmla="*/ 31394 w 198818"/>
              <a:gd name="connsiteY35" fmla="*/ 121170 h 417284"/>
              <a:gd name="connsiteX36" fmla="*/ 19215 w 198818"/>
              <a:gd name="connsiteY36" fmla="*/ 92303 h 417284"/>
              <a:gd name="connsiteX37" fmla="*/ 14528 w 198818"/>
              <a:gd name="connsiteY37" fmla="*/ 80606 h 417284"/>
              <a:gd name="connsiteX38" fmla="*/ 12585 w 198818"/>
              <a:gd name="connsiteY38" fmla="*/ 75234 h 417284"/>
              <a:gd name="connsiteX39" fmla="*/ 10452 w 198818"/>
              <a:gd name="connsiteY39" fmla="*/ 65519 h 417284"/>
              <a:gd name="connsiteX40" fmla="*/ 7467 w 198818"/>
              <a:gd name="connsiteY40" fmla="*/ 52971 h 417284"/>
              <a:gd name="connsiteX41" fmla="*/ 0 w 198818"/>
              <a:gd name="connsiteY41" fmla="*/ 43446 h 417284"/>
              <a:gd name="connsiteX42" fmla="*/ 2756 w 198818"/>
              <a:gd name="connsiteY42" fmla="*/ 38011 h 417284"/>
              <a:gd name="connsiteX43" fmla="*/ 13220 w 198818"/>
              <a:gd name="connsiteY43" fmla="*/ 29502 h 417284"/>
              <a:gd name="connsiteX44" fmla="*/ 26898 w 198818"/>
              <a:gd name="connsiteY44" fmla="*/ 24549 h 417284"/>
              <a:gd name="connsiteX45" fmla="*/ 41567 w 198818"/>
              <a:gd name="connsiteY45" fmla="*/ 28740 h 417284"/>
              <a:gd name="connsiteX46" fmla="*/ 47142 w 198818"/>
              <a:gd name="connsiteY46" fmla="*/ 37020 h 417284"/>
              <a:gd name="connsiteX47" fmla="*/ 49301 w 198818"/>
              <a:gd name="connsiteY47" fmla="*/ 47548 h 417284"/>
              <a:gd name="connsiteX48" fmla="*/ 49720 w 198818"/>
              <a:gd name="connsiteY48" fmla="*/ 60553 h 417284"/>
              <a:gd name="connsiteX49" fmla="*/ 92303 w 198818"/>
              <a:gd name="connsiteY49" fmla="*/ 159994 h 417284"/>
              <a:gd name="connsiteX50" fmla="*/ 94335 w 198818"/>
              <a:gd name="connsiteY50" fmla="*/ 168363 h 417284"/>
              <a:gd name="connsiteX51" fmla="*/ 95707 w 198818"/>
              <a:gd name="connsiteY51" fmla="*/ 174675 h 417284"/>
              <a:gd name="connsiteX52" fmla="*/ 96139 w 198818"/>
              <a:gd name="connsiteY52" fmla="*/ 178955 h 417284"/>
              <a:gd name="connsiteX53" fmla="*/ 97929 w 198818"/>
              <a:gd name="connsiteY53" fmla="*/ 184099 h 417284"/>
              <a:gd name="connsiteX54" fmla="*/ 102590 w 198818"/>
              <a:gd name="connsiteY54" fmla="*/ 192023 h 417284"/>
              <a:gd name="connsiteX55" fmla="*/ 109220 w 198818"/>
              <a:gd name="connsiteY55" fmla="*/ 202882 h 417284"/>
              <a:gd name="connsiteX56" fmla="*/ 122478 w 198818"/>
              <a:gd name="connsiteY56" fmla="*/ 239344 h 417284"/>
              <a:gd name="connsiteX57" fmla="*/ 125209 w 198818"/>
              <a:gd name="connsiteY57" fmla="*/ 248678 h 417284"/>
              <a:gd name="connsiteX58" fmla="*/ 127673 w 198818"/>
              <a:gd name="connsiteY58" fmla="*/ 256438 h 417284"/>
              <a:gd name="connsiteX59" fmla="*/ 129133 w 198818"/>
              <a:gd name="connsiteY59" fmla="*/ 261632 h 417284"/>
              <a:gd name="connsiteX60" fmla="*/ 134137 w 198818"/>
              <a:gd name="connsiteY60" fmla="*/ 274154 h 417284"/>
              <a:gd name="connsiteX61" fmla="*/ 144741 w 198818"/>
              <a:gd name="connsiteY61" fmla="*/ 296087 h 417284"/>
              <a:gd name="connsiteX62" fmla="*/ 159588 w 198818"/>
              <a:gd name="connsiteY62" fmla="*/ 326885 h 417284"/>
              <a:gd name="connsiteX63" fmla="*/ 158546 w 198818"/>
              <a:gd name="connsiteY63" fmla="*/ 184111 h 4172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</a:cxnLst>
            <a:rect l="l" t="t" r="r" b="b"/>
            <a:pathLst>
              <a:path w="198818" h="417284">
                <a:moveTo>
                  <a:pt x="158546" y="184111"/>
                </a:moveTo>
                <a:cubicBezTo>
                  <a:pt x="156768" y="154330"/>
                  <a:pt x="155168" y="127609"/>
                  <a:pt x="153632" y="103924"/>
                </a:cubicBezTo>
                <a:cubicBezTo>
                  <a:pt x="152920" y="93916"/>
                  <a:pt x="152349" y="83908"/>
                  <a:pt x="151904" y="74041"/>
                </a:cubicBezTo>
                <a:cubicBezTo>
                  <a:pt x="151422" y="64185"/>
                  <a:pt x="151015" y="55181"/>
                  <a:pt x="150672" y="47345"/>
                </a:cubicBezTo>
                <a:cubicBezTo>
                  <a:pt x="150317" y="39408"/>
                  <a:pt x="150076" y="32829"/>
                  <a:pt x="149911" y="27635"/>
                </a:cubicBezTo>
                <a:cubicBezTo>
                  <a:pt x="149771" y="22415"/>
                  <a:pt x="149796" y="19253"/>
                  <a:pt x="150063" y="18122"/>
                </a:cubicBezTo>
                <a:cubicBezTo>
                  <a:pt x="150406" y="14808"/>
                  <a:pt x="151155" y="11455"/>
                  <a:pt x="152336" y="8013"/>
                </a:cubicBezTo>
                <a:cubicBezTo>
                  <a:pt x="153504" y="4572"/>
                  <a:pt x="159397" y="1904"/>
                  <a:pt x="170040" y="0"/>
                </a:cubicBezTo>
                <a:cubicBezTo>
                  <a:pt x="175336" y="-1104"/>
                  <a:pt x="179527" y="-1079"/>
                  <a:pt x="182638" y="126"/>
                </a:cubicBezTo>
                <a:cubicBezTo>
                  <a:pt x="185750" y="1282"/>
                  <a:pt x="188048" y="2933"/>
                  <a:pt x="189585" y="4851"/>
                </a:cubicBezTo>
                <a:cubicBezTo>
                  <a:pt x="191566" y="7111"/>
                  <a:pt x="192760" y="9829"/>
                  <a:pt x="193218" y="13017"/>
                </a:cubicBezTo>
                <a:cubicBezTo>
                  <a:pt x="193764" y="41312"/>
                  <a:pt x="194386" y="69595"/>
                  <a:pt x="195084" y="97878"/>
                </a:cubicBezTo>
                <a:cubicBezTo>
                  <a:pt x="195262" y="109410"/>
                  <a:pt x="195453" y="120954"/>
                  <a:pt x="195681" y="132499"/>
                </a:cubicBezTo>
                <a:cubicBezTo>
                  <a:pt x="195084" y="135470"/>
                  <a:pt x="194500" y="138455"/>
                  <a:pt x="193916" y="141439"/>
                </a:cubicBezTo>
                <a:cubicBezTo>
                  <a:pt x="195414" y="152069"/>
                  <a:pt x="196926" y="162699"/>
                  <a:pt x="198450" y="173329"/>
                </a:cubicBezTo>
                <a:cubicBezTo>
                  <a:pt x="197815" y="175958"/>
                  <a:pt x="197180" y="178574"/>
                  <a:pt x="196545" y="181190"/>
                </a:cubicBezTo>
                <a:cubicBezTo>
                  <a:pt x="195808" y="188531"/>
                  <a:pt x="195059" y="195872"/>
                  <a:pt x="194322" y="203212"/>
                </a:cubicBezTo>
                <a:cubicBezTo>
                  <a:pt x="195707" y="208622"/>
                  <a:pt x="197078" y="214020"/>
                  <a:pt x="198463" y="219430"/>
                </a:cubicBezTo>
                <a:cubicBezTo>
                  <a:pt x="197916" y="221322"/>
                  <a:pt x="197586" y="223011"/>
                  <a:pt x="197396" y="224472"/>
                </a:cubicBezTo>
                <a:cubicBezTo>
                  <a:pt x="197104" y="228091"/>
                  <a:pt x="197078" y="230314"/>
                  <a:pt x="197167" y="231013"/>
                </a:cubicBezTo>
                <a:cubicBezTo>
                  <a:pt x="197269" y="231736"/>
                  <a:pt x="197345" y="233654"/>
                  <a:pt x="197446" y="236943"/>
                </a:cubicBezTo>
                <a:cubicBezTo>
                  <a:pt x="197485" y="240207"/>
                  <a:pt x="197599" y="243789"/>
                  <a:pt x="197815" y="247751"/>
                </a:cubicBezTo>
                <a:cubicBezTo>
                  <a:pt x="198145" y="252768"/>
                  <a:pt x="198488" y="257771"/>
                  <a:pt x="198818" y="262788"/>
                </a:cubicBezTo>
                <a:cubicBezTo>
                  <a:pt x="198107" y="271398"/>
                  <a:pt x="197421" y="279996"/>
                  <a:pt x="196735" y="288607"/>
                </a:cubicBezTo>
                <a:cubicBezTo>
                  <a:pt x="196532" y="303148"/>
                  <a:pt x="196189" y="316318"/>
                  <a:pt x="195681" y="328396"/>
                </a:cubicBezTo>
                <a:cubicBezTo>
                  <a:pt x="195338" y="338950"/>
                  <a:pt x="194754" y="349262"/>
                  <a:pt x="193992" y="359321"/>
                </a:cubicBezTo>
                <a:cubicBezTo>
                  <a:pt x="193218" y="369392"/>
                  <a:pt x="192201" y="376694"/>
                  <a:pt x="191033" y="381228"/>
                </a:cubicBezTo>
                <a:cubicBezTo>
                  <a:pt x="188557" y="389928"/>
                  <a:pt x="184569" y="397700"/>
                  <a:pt x="179032" y="404545"/>
                </a:cubicBezTo>
                <a:cubicBezTo>
                  <a:pt x="173494" y="411416"/>
                  <a:pt x="168249" y="415594"/>
                  <a:pt x="163220" y="417131"/>
                </a:cubicBezTo>
                <a:cubicBezTo>
                  <a:pt x="160388" y="418299"/>
                  <a:pt x="157822" y="418350"/>
                  <a:pt x="155612" y="417283"/>
                </a:cubicBezTo>
                <a:cubicBezTo>
                  <a:pt x="153339" y="416229"/>
                  <a:pt x="151345" y="414934"/>
                  <a:pt x="149593" y="413385"/>
                </a:cubicBezTo>
                <a:cubicBezTo>
                  <a:pt x="147726" y="411505"/>
                  <a:pt x="146050" y="409257"/>
                  <a:pt x="144488" y="406615"/>
                </a:cubicBezTo>
                <a:cubicBezTo>
                  <a:pt x="135318" y="382371"/>
                  <a:pt x="126047" y="358165"/>
                  <a:pt x="116675" y="333971"/>
                </a:cubicBezTo>
                <a:cubicBezTo>
                  <a:pt x="98158" y="287019"/>
                  <a:pt x="81457" y="245097"/>
                  <a:pt x="66764" y="208064"/>
                </a:cubicBezTo>
                <a:cubicBezTo>
                  <a:pt x="60362" y="192455"/>
                  <a:pt x="54102" y="177063"/>
                  <a:pt x="48082" y="161772"/>
                </a:cubicBezTo>
                <a:cubicBezTo>
                  <a:pt x="42024" y="146507"/>
                  <a:pt x="36461" y="132994"/>
                  <a:pt x="31394" y="121170"/>
                </a:cubicBezTo>
                <a:cubicBezTo>
                  <a:pt x="26327" y="109372"/>
                  <a:pt x="22250" y="99758"/>
                  <a:pt x="19215" y="92303"/>
                </a:cubicBezTo>
                <a:cubicBezTo>
                  <a:pt x="16154" y="84874"/>
                  <a:pt x="14592" y="81013"/>
                  <a:pt x="14528" y="80606"/>
                </a:cubicBezTo>
                <a:cubicBezTo>
                  <a:pt x="13995" y="79959"/>
                  <a:pt x="13335" y="78193"/>
                  <a:pt x="12585" y="75234"/>
                </a:cubicBezTo>
                <a:cubicBezTo>
                  <a:pt x="11798" y="72288"/>
                  <a:pt x="11112" y="69011"/>
                  <a:pt x="10452" y="65519"/>
                </a:cubicBezTo>
                <a:cubicBezTo>
                  <a:pt x="9296" y="61734"/>
                  <a:pt x="8318" y="57518"/>
                  <a:pt x="7467" y="52971"/>
                </a:cubicBezTo>
                <a:cubicBezTo>
                  <a:pt x="4978" y="49796"/>
                  <a:pt x="2489" y="46621"/>
                  <a:pt x="0" y="43446"/>
                </a:cubicBezTo>
                <a:cubicBezTo>
                  <a:pt x="495" y="41516"/>
                  <a:pt x="1397" y="39738"/>
                  <a:pt x="2756" y="38011"/>
                </a:cubicBezTo>
                <a:cubicBezTo>
                  <a:pt x="4749" y="35077"/>
                  <a:pt x="8204" y="32270"/>
                  <a:pt x="13220" y="29502"/>
                </a:cubicBezTo>
                <a:cubicBezTo>
                  <a:pt x="17945" y="27533"/>
                  <a:pt x="22466" y="25869"/>
                  <a:pt x="26898" y="24549"/>
                </a:cubicBezTo>
                <a:cubicBezTo>
                  <a:pt x="31293" y="23228"/>
                  <a:pt x="36157" y="24523"/>
                  <a:pt x="41567" y="28740"/>
                </a:cubicBezTo>
                <a:cubicBezTo>
                  <a:pt x="44031" y="30848"/>
                  <a:pt x="45897" y="33604"/>
                  <a:pt x="47142" y="37020"/>
                </a:cubicBezTo>
                <a:cubicBezTo>
                  <a:pt x="48374" y="40411"/>
                  <a:pt x="49098" y="43954"/>
                  <a:pt x="49301" y="47548"/>
                </a:cubicBezTo>
                <a:cubicBezTo>
                  <a:pt x="49593" y="51498"/>
                  <a:pt x="49733" y="55816"/>
                  <a:pt x="49720" y="60553"/>
                </a:cubicBezTo>
                <a:cubicBezTo>
                  <a:pt x="64135" y="93624"/>
                  <a:pt x="78333" y="126784"/>
                  <a:pt x="92303" y="159994"/>
                </a:cubicBezTo>
                <a:cubicBezTo>
                  <a:pt x="92836" y="163182"/>
                  <a:pt x="93548" y="165950"/>
                  <a:pt x="94335" y="168363"/>
                </a:cubicBezTo>
                <a:cubicBezTo>
                  <a:pt x="94703" y="170459"/>
                  <a:pt x="95148" y="172580"/>
                  <a:pt x="95707" y="174675"/>
                </a:cubicBezTo>
                <a:cubicBezTo>
                  <a:pt x="96266" y="176758"/>
                  <a:pt x="96380" y="178168"/>
                  <a:pt x="96139" y="178955"/>
                </a:cubicBezTo>
                <a:cubicBezTo>
                  <a:pt x="95859" y="179743"/>
                  <a:pt x="96456" y="181419"/>
                  <a:pt x="97929" y="184099"/>
                </a:cubicBezTo>
                <a:cubicBezTo>
                  <a:pt x="99377" y="186740"/>
                  <a:pt x="100952" y="189407"/>
                  <a:pt x="102590" y="192023"/>
                </a:cubicBezTo>
                <a:cubicBezTo>
                  <a:pt x="104825" y="195668"/>
                  <a:pt x="107022" y="199275"/>
                  <a:pt x="109220" y="202882"/>
                </a:cubicBezTo>
                <a:cubicBezTo>
                  <a:pt x="113677" y="215023"/>
                  <a:pt x="118084" y="227177"/>
                  <a:pt x="122478" y="239344"/>
                </a:cubicBezTo>
                <a:cubicBezTo>
                  <a:pt x="123380" y="242417"/>
                  <a:pt x="124295" y="245567"/>
                  <a:pt x="125209" y="248678"/>
                </a:cubicBezTo>
                <a:cubicBezTo>
                  <a:pt x="126047" y="251460"/>
                  <a:pt x="126885" y="254012"/>
                  <a:pt x="127673" y="256438"/>
                </a:cubicBezTo>
                <a:cubicBezTo>
                  <a:pt x="128460" y="258838"/>
                  <a:pt x="128943" y="260578"/>
                  <a:pt x="129133" y="261632"/>
                </a:cubicBezTo>
                <a:cubicBezTo>
                  <a:pt x="129336" y="263055"/>
                  <a:pt x="131013" y="267233"/>
                  <a:pt x="134137" y="274154"/>
                </a:cubicBezTo>
                <a:cubicBezTo>
                  <a:pt x="137223" y="281076"/>
                  <a:pt x="140779" y="288378"/>
                  <a:pt x="144741" y="296087"/>
                </a:cubicBezTo>
                <a:cubicBezTo>
                  <a:pt x="148945" y="305193"/>
                  <a:pt x="153923" y="315506"/>
                  <a:pt x="159588" y="326885"/>
                </a:cubicBezTo>
                <a:cubicBezTo>
                  <a:pt x="158965" y="279311"/>
                  <a:pt x="158623" y="231724"/>
                  <a:pt x="158546" y="184111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455943" y="2231499"/>
            <a:ext cx="224218" cy="442684"/>
          </a:xfrm>
          <a:custGeom>
            <a:avLst/>
            <a:gdLst>
              <a:gd name="connsiteX0" fmla="*/ 171246 w 224218"/>
              <a:gd name="connsiteY0" fmla="*/ 196811 h 442684"/>
              <a:gd name="connsiteX1" fmla="*/ 166332 w 224218"/>
              <a:gd name="connsiteY1" fmla="*/ 116624 h 442684"/>
              <a:gd name="connsiteX2" fmla="*/ 164604 w 224218"/>
              <a:gd name="connsiteY2" fmla="*/ 86741 h 442684"/>
              <a:gd name="connsiteX3" fmla="*/ 163372 w 224218"/>
              <a:gd name="connsiteY3" fmla="*/ 60045 h 442684"/>
              <a:gd name="connsiteX4" fmla="*/ 162611 w 224218"/>
              <a:gd name="connsiteY4" fmla="*/ 40335 h 442684"/>
              <a:gd name="connsiteX5" fmla="*/ 162763 w 224218"/>
              <a:gd name="connsiteY5" fmla="*/ 30822 h 442684"/>
              <a:gd name="connsiteX6" fmla="*/ 165036 w 224218"/>
              <a:gd name="connsiteY6" fmla="*/ 20713 h 442684"/>
              <a:gd name="connsiteX7" fmla="*/ 182740 w 224218"/>
              <a:gd name="connsiteY7" fmla="*/ 12700 h 442684"/>
              <a:gd name="connsiteX8" fmla="*/ 195338 w 224218"/>
              <a:gd name="connsiteY8" fmla="*/ 12826 h 442684"/>
              <a:gd name="connsiteX9" fmla="*/ 202285 w 224218"/>
              <a:gd name="connsiteY9" fmla="*/ 17551 h 442684"/>
              <a:gd name="connsiteX10" fmla="*/ 205918 w 224218"/>
              <a:gd name="connsiteY10" fmla="*/ 25717 h 442684"/>
              <a:gd name="connsiteX11" fmla="*/ 207784 w 224218"/>
              <a:gd name="connsiteY11" fmla="*/ 110578 h 442684"/>
              <a:gd name="connsiteX12" fmla="*/ 208381 w 224218"/>
              <a:gd name="connsiteY12" fmla="*/ 145199 h 442684"/>
              <a:gd name="connsiteX13" fmla="*/ 206616 w 224218"/>
              <a:gd name="connsiteY13" fmla="*/ 154139 h 442684"/>
              <a:gd name="connsiteX14" fmla="*/ 211150 w 224218"/>
              <a:gd name="connsiteY14" fmla="*/ 186029 h 442684"/>
              <a:gd name="connsiteX15" fmla="*/ 209245 w 224218"/>
              <a:gd name="connsiteY15" fmla="*/ 193890 h 442684"/>
              <a:gd name="connsiteX16" fmla="*/ 207022 w 224218"/>
              <a:gd name="connsiteY16" fmla="*/ 215912 h 442684"/>
              <a:gd name="connsiteX17" fmla="*/ 211163 w 224218"/>
              <a:gd name="connsiteY17" fmla="*/ 232130 h 442684"/>
              <a:gd name="connsiteX18" fmla="*/ 210096 w 224218"/>
              <a:gd name="connsiteY18" fmla="*/ 237172 h 442684"/>
              <a:gd name="connsiteX19" fmla="*/ 209867 w 224218"/>
              <a:gd name="connsiteY19" fmla="*/ 243713 h 442684"/>
              <a:gd name="connsiteX20" fmla="*/ 210146 w 224218"/>
              <a:gd name="connsiteY20" fmla="*/ 249643 h 442684"/>
              <a:gd name="connsiteX21" fmla="*/ 210515 w 224218"/>
              <a:gd name="connsiteY21" fmla="*/ 260451 h 442684"/>
              <a:gd name="connsiteX22" fmla="*/ 211518 w 224218"/>
              <a:gd name="connsiteY22" fmla="*/ 275488 h 442684"/>
              <a:gd name="connsiteX23" fmla="*/ 209435 w 224218"/>
              <a:gd name="connsiteY23" fmla="*/ 301307 h 442684"/>
              <a:gd name="connsiteX24" fmla="*/ 208381 w 224218"/>
              <a:gd name="connsiteY24" fmla="*/ 341096 h 442684"/>
              <a:gd name="connsiteX25" fmla="*/ 206692 w 224218"/>
              <a:gd name="connsiteY25" fmla="*/ 372021 h 442684"/>
              <a:gd name="connsiteX26" fmla="*/ 203733 w 224218"/>
              <a:gd name="connsiteY26" fmla="*/ 393928 h 442684"/>
              <a:gd name="connsiteX27" fmla="*/ 191732 w 224218"/>
              <a:gd name="connsiteY27" fmla="*/ 417245 h 442684"/>
              <a:gd name="connsiteX28" fmla="*/ 175920 w 224218"/>
              <a:gd name="connsiteY28" fmla="*/ 429831 h 442684"/>
              <a:gd name="connsiteX29" fmla="*/ 168312 w 224218"/>
              <a:gd name="connsiteY29" fmla="*/ 429983 h 442684"/>
              <a:gd name="connsiteX30" fmla="*/ 162293 w 224218"/>
              <a:gd name="connsiteY30" fmla="*/ 426085 h 442684"/>
              <a:gd name="connsiteX31" fmla="*/ 157188 w 224218"/>
              <a:gd name="connsiteY31" fmla="*/ 419315 h 442684"/>
              <a:gd name="connsiteX32" fmla="*/ 129375 w 224218"/>
              <a:gd name="connsiteY32" fmla="*/ 346671 h 442684"/>
              <a:gd name="connsiteX33" fmla="*/ 79464 w 224218"/>
              <a:gd name="connsiteY33" fmla="*/ 220764 h 442684"/>
              <a:gd name="connsiteX34" fmla="*/ 60782 w 224218"/>
              <a:gd name="connsiteY34" fmla="*/ 174472 h 442684"/>
              <a:gd name="connsiteX35" fmla="*/ 44094 w 224218"/>
              <a:gd name="connsiteY35" fmla="*/ 133870 h 442684"/>
              <a:gd name="connsiteX36" fmla="*/ 31915 w 224218"/>
              <a:gd name="connsiteY36" fmla="*/ 105003 h 442684"/>
              <a:gd name="connsiteX37" fmla="*/ 27228 w 224218"/>
              <a:gd name="connsiteY37" fmla="*/ 93306 h 442684"/>
              <a:gd name="connsiteX38" fmla="*/ 25285 w 224218"/>
              <a:gd name="connsiteY38" fmla="*/ 87934 h 442684"/>
              <a:gd name="connsiteX39" fmla="*/ 23152 w 224218"/>
              <a:gd name="connsiteY39" fmla="*/ 78219 h 442684"/>
              <a:gd name="connsiteX40" fmla="*/ 20167 w 224218"/>
              <a:gd name="connsiteY40" fmla="*/ 65671 h 442684"/>
              <a:gd name="connsiteX41" fmla="*/ 12700 w 224218"/>
              <a:gd name="connsiteY41" fmla="*/ 56146 h 442684"/>
              <a:gd name="connsiteX42" fmla="*/ 15456 w 224218"/>
              <a:gd name="connsiteY42" fmla="*/ 50711 h 442684"/>
              <a:gd name="connsiteX43" fmla="*/ 25920 w 224218"/>
              <a:gd name="connsiteY43" fmla="*/ 42202 h 442684"/>
              <a:gd name="connsiteX44" fmla="*/ 39598 w 224218"/>
              <a:gd name="connsiteY44" fmla="*/ 37249 h 442684"/>
              <a:gd name="connsiteX45" fmla="*/ 54267 w 224218"/>
              <a:gd name="connsiteY45" fmla="*/ 41440 h 442684"/>
              <a:gd name="connsiteX46" fmla="*/ 59842 w 224218"/>
              <a:gd name="connsiteY46" fmla="*/ 49720 h 442684"/>
              <a:gd name="connsiteX47" fmla="*/ 62001 w 224218"/>
              <a:gd name="connsiteY47" fmla="*/ 60248 h 442684"/>
              <a:gd name="connsiteX48" fmla="*/ 62420 w 224218"/>
              <a:gd name="connsiteY48" fmla="*/ 73253 h 442684"/>
              <a:gd name="connsiteX49" fmla="*/ 105003 w 224218"/>
              <a:gd name="connsiteY49" fmla="*/ 172694 h 442684"/>
              <a:gd name="connsiteX50" fmla="*/ 107035 w 224218"/>
              <a:gd name="connsiteY50" fmla="*/ 181063 h 442684"/>
              <a:gd name="connsiteX51" fmla="*/ 108407 w 224218"/>
              <a:gd name="connsiteY51" fmla="*/ 187375 h 442684"/>
              <a:gd name="connsiteX52" fmla="*/ 108839 w 224218"/>
              <a:gd name="connsiteY52" fmla="*/ 191655 h 442684"/>
              <a:gd name="connsiteX53" fmla="*/ 110629 w 224218"/>
              <a:gd name="connsiteY53" fmla="*/ 196799 h 442684"/>
              <a:gd name="connsiteX54" fmla="*/ 115290 w 224218"/>
              <a:gd name="connsiteY54" fmla="*/ 204723 h 442684"/>
              <a:gd name="connsiteX55" fmla="*/ 121920 w 224218"/>
              <a:gd name="connsiteY55" fmla="*/ 215582 h 442684"/>
              <a:gd name="connsiteX56" fmla="*/ 135178 w 224218"/>
              <a:gd name="connsiteY56" fmla="*/ 252044 h 442684"/>
              <a:gd name="connsiteX57" fmla="*/ 137909 w 224218"/>
              <a:gd name="connsiteY57" fmla="*/ 261378 h 442684"/>
              <a:gd name="connsiteX58" fmla="*/ 140373 w 224218"/>
              <a:gd name="connsiteY58" fmla="*/ 269138 h 442684"/>
              <a:gd name="connsiteX59" fmla="*/ 141833 w 224218"/>
              <a:gd name="connsiteY59" fmla="*/ 274332 h 442684"/>
              <a:gd name="connsiteX60" fmla="*/ 146837 w 224218"/>
              <a:gd name="connsiteY60" fmla="*/ 286854 h 442684"/>
              <a:gd name="connsiteX61" fmla="*/ 157441 w 224218"/>
              <a:gd name="connsiteY61" fmla="*/ 308787 h 442684"/>
              <a:gd name="connsiteX62" fmla="*/ 172288 w 224218"/>
              <a:gd name="connsiteY62" fmla="*/ 339585 h 442684"/>
              <a:gd name="connsiteX63" fmla="*/ 171246 w 224218"/>
              <a:gd name="connsiteY63" fmla="*/ 196811 h 4426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</a:cxnLst>
            <a:rect l="l" t="t" r="r" b="b"/>
            <a:pathLst>
              <a:path w="224218" h="442684">
                <a:moveTo>
                  <a:pt x="171246" y="196811"/>
                </a:moveTo>
                <a:cubicBezTo>
                  <a:pt x="169468" y="167030"/>
                  <a:pt x="167868" y="140309"/>
                  <a:pt x="166332" y="116624"/>
                </a:cubicBezTo>
                <a:cubicBezTo>
                  <a:pt x="165620" y="106616"/>
                  <a:pt x="165049" y="96608"/>
                  <a:pt x="164604" y="86741"/>
                </a:cubicBezTo>
                <a:cubicBezTo>
                  <a:pt x="164122" y="76885"/>
                  <a:pt x="163715" y="67881"/>
                  <a:pt x="163372" y="60045"/>
                </a:cubicBezTo>
                <a:cubicBezTo>
                  <a:pt x="163017" y="52108"/>
                  <a:pt x="162776" y="45529"/>
                  <a:pt x="162611" y="40335"/>
                </a:cubicBezTo>
                <a:cubicBezTo>
                  <a:pt x="162471" y="35115"/>
                  <a:pt x="162496" y="31953"/>
                  <a:pt x="162763" y="30822"/>
                </a:cubicBezTo>
                <a:cubicBezTo>
                  <a:pt x="163106" y="27508"/>
                  <a:pt x="163855" y="24155"/>
                  <a:pt x="165036" y="20713"/>
                </a:cubicBezTo>
                <a:cubicBezTo>
                  <a:pt x="166204" y="17272"/>
                  <a:pt x="172097" y="14604"/>
                  <a:pt x="182740" y="12700"/>
                </a:cubicBezTo>
                <a:cubicBezTo>
                  <a:pt x="188036" y="11595"/>
                  <a:pt x="192227" y="11620"/>
                  <a:pt x="195338" y="12826"/>
                </a:cubicBezTo>
                <a:cubicBezTo>
                  <a:pt x="198450" y="13982"/>
                  <a:pt x="200748" y="15633"/>
                  <a:pt x="202285" y="17551"/>
                </a:cubicBezTo>
                <a:cubicBezTo>
                  <a:pt x="204266" y="19811"/>
                  <a:pt x="205460" y="22529"/>
                  <a:pt x="205918" y="25717"/>
                </a:cubicBezTo>
                <a:cubicBezTo>
                  <a:pt x="206464" y="54012"/>
                  <a:pt x="207086" y="82295"/>
                  <a:pt x="207784" y="110578"/>
                </a:cubicBezTo>
                <a:cubicBezTo>
                  <a:pt x="207962" y="122110"/>
                  <a:pt x="208153" y="133654"/>
                  <a:pt x="208381" y="145199"/>
                </a:cubicBezTo>
                <a:cubicBezTo>
                  <a:pt x="207784" y="148170"/>
                  <a:pt x="207200" y="151155"/>
                  <a:pt x="206616" y="154139"/>
                </a:cubicBezTo>
                <a:cubicBezTo>
                  <a:pt x="208114" y="164769"/>
                  <a:pt x="209626" y="175399"/>
                  <a:pt x="211150" y="186029"/>
                </a:cubicBezTo>
                <a:cubicBezTo>
                  <a:pt x="210515" y="188658"/>
                  <a:pt x="209880" y="191274"/>
                  <a:pt x="209245" y="193890"/>
                </a:cubicBezTo>
                <a:cubicBezTo>
                  <a:pt x="208508" y="201231"/>
                  <a:pt x="207759" y="208572"/>
                  <a:pt x="207022" y="215912"/>
                </a:cubicBezTo>
                <a:cubicBezTo>
                  <a:pt x="208407" y="221322"/>
                  <a:pt x="209778" y="226720"/>
                  <a:pt x="211163" y="232130"/>
                </a:cubicBezTo>
                <a:cubicBezTo>
                  <a:pt x="210616" y="234022"/>
                  <a:pt x="210286" y="235711"/>
                  <a:pt x="210096" y="237172"/>
                </a:cubicBezTo>
                <a:cubicBezTo>
                  <a:pt x="209804" y="240791"/>
                  <a:pt x="209778" y="243014"/>
                  <a:pt x="209867" y="243713"/>
                </a:cubicBezTo>
                <a:cubicBezTo>
                  <a:pt x="209969" y="244436"/>
                  <a:pt x="210045" y="246354"/>
                  <a:pt x="210146" y="249643"/>
                </a:cubicBezTo>
                <a:cubicBezTo>
                  <a:pt x="210185" y="252907"/>
                  <a:pt x="210299" y="256489"/>
                  <a:pt x="210515" y="260451"/>
                </a:cubicBezTo>
                <a:cubicBezTo>
                  <a:pt x="210845" y="265468"/>
                  <a:pt x="211188" y="270471"/>
                  <a:pt x="211518" y="275488"/>
                </a:cubicBezTo>
                <a:cubicBezTo>
                  <a:pt x="210807" y="284098"/>
                  <a:pt x="210121" y="292696"/>
                  <a:pt x="209435" y="301307"/>
                </a:cubicBezTo>
                <a:cubicBezTo>
                  <a:pt x="209232" y="315848"/>
                  <a:pt x="208889" y="329018"/>
                  <a:pt x="208381" y="341096"/>
                </a:cubicBezTo>
                <a:cubicBezTo>
                  <a:pt x="208038" y="351650"/>
                  <a:pt x="207454" y="361962"/>
                  <a:pt x="206692" y="372021"/>
                </a:cubicBezTo>
                <a:cubicBezTo>
                  <a:pt x="205918" y="382092"/>
                  <a:pt x="204901" y="389394"/>
                  <a:pt x="203733" y="393928"/>
                </a:cubicBezTo>
                <a:cubicBezTo>
                  <a:pt x="201257" y="402628"/>
                  <a:pt x="197269" y="410400"/>
                  <a:pt x="191732" y="417245"/>
                </a:cubicBezTo>
                <a:cubicBezTo>
                  <a:pt x="186194" y="424116"/>
                  <a:pt x="180949" y="428294"/>
                  <a:pt x="175920" y="429831"/>
                </a:cubicBezTo>
                <a:cubicBezTo>
                  <a:pt x="173088" y="430999"/>
                  <a:pt x="170522" y="431050"/>
                  <a:pt x="168312" y="429983"/>
                </a:cubicBezTo>
                <a:cubicBezTo>
                  <a:pt x="166039" y="428929"/>
                  <a:pt x="164045" y="427634"/>
                  <a:pt x="162293" y="426085"/>
                </a:cubicBezTo>
                <a:cubicBezTo>
                  <a:pt x="160426" y="424205"/>
                  <a:pt x="158750" y="421957"/>
                  <a:pt x="157188" y="419315"/>
                </a:cubicBezTo>
                <a:cubicBezTo>
                  <a:pt x="148018" y="395071"/>
                  <a:pt x="138747" y="370865"/>
                  <a:pt x="129375" y="346671"/>
                </a:cubicBezTo>
                <a:cubicBezTo>
                  <a:pt x="110858" y="299719"/>
                  <a:pt x="94157" y="257797"/>
                  <a:pt x="79464" y="220764"/>
                </a:cubicBezTo>
                <a:cubicBezTo>
                  <a:pt x="73062" y="205155"/>
                  <a:pt x="66802" y="189763"/>
                  <a:pt x="60782" y="174472"/>
                </a:cubicBezTo>
                <a:cubicBezTo>
                  <a:pt x="54724" y="159207"/>
                  <a:pt x="49161" y="145694"/>
                  <a:pt x="44094" y="133870"/>
                </a:cubicBezTo>
                <a:cubicBezTo>
                  <a:pt x="39027" y="122072"/>
                  <a:pt x="34950" y="112458"/>
                  <a:pt x="31915" y="105003"/>
                </a:cubicBezTo>
                <a:cubicBezTo>
                  <a:pt x="28854" y="97574"/>
                  <a:pt x="27292" y="93713"/>
                  <a:pt x="27228" y="93306"/>
                </a:cubicBezTo>
                <a:cubicBezTo>
                  <a:pt x="26695" y="92659"/>
                  <a:pt x="26035" y="90893"/>
                  <a:pt x="25285" y="87934"/>
                </a:cubicBezTo>
                <a:cubicBezTo>
                  <a:pt x="24498" y="84988"/>
                  <a:pt x="23812" y="81711"/>
                  <a:pt x="23152" y="78219"/>
                </a:cubicBezTo>
                <a:cubicBezTo>
                  <a:pt x="21996" y="74434"/>
                  <a:pt x="21018" y="70218"/>
                  <a:pt x="20167" y="65671"/>
                </a:cubicBezTo>
                <a:cubicBezTo>
                  <a:pt x="17678" y="62496"/>
                  <a:pt x="15189" y="59321"/>
                  <a:pt x="12700" y="56146"/>
                </a:cubicBezTo>
                <a:cubicBezTo>
                  <a:pt x="13195" y="54216"/>
                  <a:pt x="14097" y="52438"/>
                  <a:pt x="15456" y="50711"/>
                </a:cubicBezTo>
                <a:cubicBezTo>
                  <a:pt x="17449" y="47777"/>
                  <a:pt x="20904" y="44970"/>
                  <a:pt x="25920" y="42202"/>
                </a:cubicBezTo>
                <a:cubicBezTo>
                  <a:pt x="30645" y="40233"/>
                  <a:pt x="35166" y="38569"/>
                  <a:pt x="39598" y="37249"/>
                </a:cubicBezTo>
                <a:cubicBezTo>
                  <a:pt x="43993" y="35928"/>
                  <a:pt x="48857" y="37223"/>
                  <a:pt x="54267" y="41440"/>
                </a:cubicBezTo>
                <a:cubicBezTo>
                  <a:pt x="56731" y="43548"/>
                  <a:pt x="58597" y="46304"/>
                  <a:pt x="59842" y="49720"/>
                </a:cubicBezTo>
                <a:cubicBezTo>
                  <a:pt x="61074" y="53111"/>
                  <a:pt x="61798" y="56654"/>
                  <a:pt x="62001" y="60248"/>
                </a:cubicBezTo>
                <a:cubicBezTo>
                  <a:pt x="62293" y="64198"/>
                  <a:pt x="62433" y="68516"/>
                  <a:pt x="62420" y="73253"/>
                </a:cubicBezTo>
                <a:cubicBezTo>
                  <a:pt x="76835" y="106324"/>
                  <a:pt x="91033" y="139484"/>
                  <a:pt x="105003" y="172694"/>
                </a:cubicBezTo>
                <a:cubicBezTo>
                  <a:pt x="105536" y="175882"/>
                  <a:pt x="106248" y="178650"/>
                  <a:pt x="107035" y="181063"/>
                </a:cubicBezTo>
                <a:cubicBezTo>
                  <a:pt x="107403" y="183159"/>
                  <a:pt x="107848" y="185280"/>
                  <a:pt x="108407" y="187375"/>
                </a:cubicBezTo>
                <a:cubicBezTo>
                  <a:pt x="108966" y="189458"/>
                  <a:pt x="109080" y="190868"/>
                  <a:pt x="108839" y="191655"/>
                </a:cubicBezTo>
                <a:cubicBezTo>
                  <a:pt x="108559" y="192443"/>
                  <a:pt x="109156" y="194119"/>
                  <a:pt x="110629" y="196799"/>
                </a:cubicBezTo>
                <a:cubicBezTo>
                  <a:pt x="112077" y="199440"/>
                  <a:pt x="113652" y="202107"/>
                  <a:pt x="115290" y="204723"/>
                </a:cubicBezTo>
                <a:cubicBezTo>
                  <a:pt x="117525" y="208368"/>
                  <a:pt x="119722" y="211975"/>
                  <a:pt x="121920" y="215582"/>
                </a:cubicBezTo>
                <a:cubicBezTo>
                  <a:pt x="126377" y="227723"/>
                  <a:pt x="130784" y="239877"/>
                  <a:pt x="135178" y="252044"/>
                </a:cubicBezTo>
                <a:cubicBezTo>
                  <a:pt x="136080" y="255117"/>
                  <a:pt x="136995" y="258267"/>
                  <a:pt x="137909" y="261378"/>
                </a:cubicBezTo>
                <a:cubicBezTo>
                  <a:pt x="138747" y="264160"/>
                  <a:pt x="139585" y="266712"/>
                  <a:pt x="140373" y="269138"/>
                </a:cubicBezTo>
                <a:cubicBezTo>
                  <a:pt x="141160" y="271538"/>
                  <a:pt x="141643" y="273278"/>
                  <a:pt x="141833" y="274332"/>
                </a:cubicBezTo>
                <a:cubicBezTo>
                  <a:pt x="142036" y="275755"/>
                  <a:pt x="143713" y="279933"/>
                  <a:pt x="146837" y="286854"/>
                </a:cubicBezTo>
                <a:cubicBezTo>
                  <a:pt x="149923" y="293776"/>
                  <a:pt x="153479" y="301078"/>
                  <a:pt x="157441" y="308787"/>
                </a:cubicBezTo>
                <a:cubicBezTo>
                  <a:pt x="161645" y="317893"/>
                  <a:pt x="166623" y="328206"/>
                  <a:pt x="172288" y="339585"/>
                </a:cubicBezTo>
                <a:cubicBezTo>
                  <a:pt x="171665" y="292011"/>
                  <a:pt x="171323" y="244424"/>
                  <a:pt x="171246" y="196811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4724932" y="2225821"/>
            <a:ext cx="180987" cy="410730"/>
          </a:xfrm>
          <a:custGeom>
            <a:avLst/>
            <a:gdLst>
              <a:gd name="connsiteX0" fmla="*/ 85242 w 180987"/>
              <a:gd name="connsiteY0" fmla="*/ 188785 h 410730"/>
              <a:gd name="connsiteX1" fmla="*/ 94564 w 180987"/>
              <a:gd name="connsiteY1" fmla="*/ 186753 h 410730"/>
              <a:gd name="connsiteX2" fmla="*/ 102069 w 180987"/>
              <a:gd name="connsiteY2" fmla="*/ 184391 h 410730"/>
              <a:gd name="connsiteX3" fmla="*/ 108242 w 180987"/>
              <a:gd name="connsiteY3" fmla="*/ 183502 h 410730"/>
              <a:gd name="connsiteX4" fmla="*/ 114109 w 180987"/>
              <a:gd name="connsiteY4" fmla="*/ 185915 h 410730"/>
              <a:gd name="connsiteX5" fmla="*/ 121577 w 180987"/>
              <a:gd name="connsiteY5" fmla="*/ 186283 h 410730"/>
              <a:gd name="connsiteX6" fmla="*/ 131254 w 180987"/>
              <a:gd name="connsiteY6" fmla="*/ 188086 h 410730"/>
              <a:gd name="connsiteX7" fmla="*/ 139560 w 180987"/>
              <a:gd name="connsiteY7" fmla="*/ 191401 h 410730"/>
              <a:gd name="connsiteX8" fmla="*/ 143535 w 180987"/>
              <a:gd name="connsiteY8" fmla="*/ 196164 h 410730"/>
              <a:gd name="connsiteX9" fmla="*/ 140970 w 180987"/>
              <a:gd name="connsiteY9" fmla="*/ 203936 h 410730"/>
              <a:gd name="connsiteX10" fmla="*/ 133984 w 180987"/>
              <a:gd name="connsiteY10" fmla="*/ 208343 h 410730"/>
              <a:gd name="connsiteX11" fmla="*/ 123583 w 180987"/>
              <a:gd name="connsiteY11" fmla="*/ 210908 h 410730"/>
              <a:gd name="connsiteX12" fmla="*/ 81013 w 180987"/>
              <a:gd name="connsiteY12" fmla="*/ 222148 h 410730"/>
              <a:gd name="connsiteX13" fmla="*/ 74828 w 180987"/>
              <a:gd name="connsiteY13" fmla="*/ 224980 h 410730"/>
              <a:gd name="connsiteX14" fmla="*/ 68364 w 180987"/>
              <a:gd name="connsiteY14" fmla="*/ 230530 h 410730"/>
              <a:gd name="connsiteX15" fmla="*/ 60909 w 180987"/>
              <a:gd name="connsiteY15" fmla="*/ 237845 h 410730"/>
              <a:gd name="connsiteX16" fmla="*/ 67919 w 180987"/>
              <a:gd name="connsiteY16" fmla="*/ 357022 h 410730"/>
              <a:gd name="connsiteX17" fmla="*/ 69367 w 180987"/>
              <a:gd name="connsiteY17" fmla="*/ 369811 h 410730"/>
              <a:gd name="connsiteX18" fmla="*/ 70992 w 180987"/>
              <a:gd name="connsiteY18" fmla="*/ 376656 h 410730"/>
              <a:gd name="connsiteX19" fmla="*/ 76949 w 180987"/>
              <a:gd name="connsiteY19" fmla="*/ 381927 h 410730"/>
              <a:gd name="connsiteX20" fmla="*/ 138963 w 180987"/>
              <a:gd name="connsiteY20" fmla="*/ 375589 h 410730"/>
              <a:gd name="connsiteX21" fmla="*/ 146570 w 180987"/>
              <a:gd name="connsiteY21" fmla="*/ 372198 h 410730"/>
              <a:gd name="connsiteX22" fmla="*/ 152806 w 180987"/>
              <a:gd name="connsiteY22" fmla="*/ 369481 h 410730"/>
              <a:gd name="connsiteX23" fmla="*/ 158597 w 180987"/>
              <a:gd name="connsiteY23" fmla="*/ 367893 h 410730"/>
              <a:gd name="connsiteX24" fmla="*/ 169951 w 180987"/>
              <a:gd name="connsiteY24" fmla="*/ 368528 h 410730"/>
              <a:gd name="connsiteX25" fmla="*/ 180987 w 180987"/>
              <a:gd name="connsiteY25" fmla="*/ 379463 h 410730"/>
              <a:gd name="connsiteX26" fmla="*/ 178333 w 180987"/>
              <a:gd name="connsiteY26" fmla="*/ 388035 h 410730"/>
              <a:gd name="connsiteX27" fmla="*/ 171615 w 180987"/>
              <a:gd name="connsiteY27" fmla="*/ 394779 h 410730"/>
              <a:gd name="connsiteX28" fmla="*/ 161467 w 180987"/>
              <a:gd name="connsiteY28" fmla="*/ 400519 h 410730"/>
              <a:gd name="connsiteX29" fmla="*/ 121780 w 180987"/>
              <a:gd name="connsiteY29" fmla="*/ 406920 h 410730"/>
              <a:gd name="connsiteX30" fmla="*/ 90258 w 180987"/>
              <a:gd name="connsiteY30" fmla="*/ 410730 h 410730"/>
              <a:gd name="connsiteX31" fmla="*/ 66624 w 180987"/>
              <a:gd name="connsiteY31" fmla="*/ 410121 h 410730"/>
              <a:gd name="connsiteX32" fmla="*/ 52984 w 180987"/>
              <a:gd name="connsiteY32" fmla="*/ 408749 h 410730"/>
              <a:gd name="connsiteX33" fmla="*/ 43865 w 180987"/>
              <a:gd name="connsiteY33" fmla="*/ 403085 h 410730"/>
              <a:gd name="connsiteX34" fmla="*/ 37134 w 180987"/>
              <a:gd name="connsiteY34" fmla="*/ 394169 h 410730"/>
              <a:gd name="connsiteX35" fmla="*/ 19164 w 180987"/>
              <a:gd name="connsiteY35" fmla="*/ 309270 h 410730"/>
              <a:gd name="connsiteX36" fmla="*/ 26580 w 180987"/>
              <a:gd name="connsiteY36" fmla="*/ 308355 h 410730"/>
              <a:gd name="connsiteX37" fmla="*/ 16014 w 180987"/>
              <a:gd name="connsiteY37" fmla="*/ 222554 h 410730"/>
              <a:gd name="connsiteX38" fmla="*/ 14439 w 180987"/>
              <a:gd name="connsiteY38" fmla="*/ 209753 h 410730"/>
              <a:gd name="connsiteX39" fmla="*/ 12001 w 180987"/>
              <a:gd name="connsiteY39" fmla="*/ 190042 h 410730"/>
              <a:gd name="connsiteX40" fmla="*/ 8788 w 180987"/>
              <a:gd name="connsiteY40" fmla="*/ 163918 h 410730"/>
              <a:gd name="connsiteX41" fmla="*/ 1079 w 180987"/>
              <a:gd name="connsiteY41" fmla="*/ 164884 h 410730"/>
              <a:gd name="connsiteX42" fmla="*/ 6438 w 180987"/>
              <a:gd name="connsiteY42" fmla="*/ 144741 h 410730"/>
              <a:gd name="connsiteX43" fmla="*/ 1968 w 180987"/>
              <a:gd name="connsiteY43" fmla="*/ 103619 h 410730"/>
              <a:gd name="connsiteX44" fmla="*/ 0 w 180987"/>
              <a:gd name="connsiteY44" fmla="*/ 72491 h 410730"/>
              <a:gd name="connsiteX45" fmla="*/ 1866 w 180987"/>
              <a:gd name="connsiteY45" fmla="*/ 52247 h 410730"/>
              <a:gd name="connsiteX46" fmla="*/ 2946 w 180987"/>
              <a:gd name="connsiteY46" fmla="*/ 43192 h 410730"/>
              <a:gd name="connsiteX47" fmla="*/ 7404 w 180987"/>
              <a:gd name="connsiteY47" fmla="*/ 36436 h 410730"/>
              <a:gd name="connsiteX48" fmla="*/ 14211 w 180987"/>
              <a:gd name="connsiteY48" fmla="*/ 30759 h 410730"/>
              <a:gd name="connsiteX49" fmla="*/ 24650 w 180987"/>
              <a:gd name="connsiteY49" fmla="*/ 24142 h 410730"/>
              <a:gd name="connsiteX50" fmla="*/ 41338 w 180987"/>
              <a:gd name="connsiteY50" fmla="*/ 17132 h 410730"/>
              <a:gd name="connsiteX51" fmla="*/ 59321 w 180987"/>
              <a:gd name="connsiteY51" fmla="*/ 10350 h 410730"/>
              <a:gd name="connsiteX52" fmla="*/ 73634 w 180987"/>
              <a:gd name="connsiteY52" fmla="*/ 3733 h 410730"/>
              <a:gd name="connsiteX53" fmla="*/ 92811 w 180987"/>
              <a:gd name="connsiteY53" fmla="*/ 1841 h 410730"/>
              <a:gd name="connsiteX54" fmla="*/ 121030 w 180987"/>
              <a:gd name="connsiteY54" fmla="*/ 37 h 410730"/>
              <a:gd name="connsiteX55" fmla="*/ 146583 w 180987"/>
              <a:gd name="connsiteY55" fmla="*/ 0 h 410730"/>
              <a:gd name="connsiteX56" fmla="*/ 157734 w 180987"/>
              <a:gd name="connsiteY56" fmla="*/ 3136 h 410730"/>
              <a:gd name="connsiteX57" fmla="*/ 161912 w 180987"/>
              <a:gd name="connsiteY57" fmla="*/ 4965 h 410730"/>
              <a:gd name="connsiteX58" fmla="*/ 163817 w 180987"/>
              <a:gd name="connsiteY58" fmla="*/ 9385 h 410730"/>
              <a:gd name="connsiteX59" fmla="*/ 162636 w 180987"/>
              <a:gd name="connsiteY59" fmla="*/ 14058 h 410730"/>
              <a:gd name="connsiteX60" fmla="*/ 158800 w 180987"/>
              <a:gd name="connsiteY60" fmla="*/ 16522 h 410730"/>
              <a:gd name="connsiteX61" fmla="*/ 155727 w 180987"/>
              <a:gd name="connsiteY61" fmla="*/ 20535 h 410730"/>
              <a:gd name="connsiteX62" fmla="*/ 148158 w 180987"/>
              <a:gd name="connsiteY62" fmla="*/ 22771 h 410730"/>
              <a:gd name="connsiteX63" fmla="*/ 137134 w 180987"/>
              <a:gd name="connsiteY63" fmla="*/ 24244 h 410730"/>
              <a:gd name="connsiteX64" fmla="*/ 106388 w 180987"/>
              <a:gd name="connsiteY64" fmla="*/ 26987 h 410730"/>
              <a:gd name="connsiteX65" fmla="*/ 91706 w 180987"/>
              <a:gd name="connsiteY65" fmla="*/ 35407 h 410730"/>
              <a:gd name="connsiteX66" fmla="*/ 79552 w 180987"/>
              <a:gd name="connsiteY66" fmla="*/ 37680 h 410730"/>
              <a:gd name="connsiteX67" fmla="*/ 69964 w 180987"/>
              <a:gd name="connsiteY67" fmla="*/ 40830 h 410730"/>
              <a:gd name="connsiteX68" fmla="*/ 62382 w 180987"/>
              <a:gd name="connsiteY68" fmla="*/ 45377 h 410730"/>
              <a:gd name="connsiteX69" fmla="*/ 53238 w 180987"/>
              <a:gd name="connsiteY69" fmla="*/ 52298 h 410730"/>
              <a:gd name="connsiteX70" fmla="*/ 46545 w 180987"/>
              <a:gd name="connsiteY70" fmla="*/ 58978 h 410730"/>
              <a:gd name="connsiteX71" fmla="*/ 41833 w 180987"/>
              <a:gd name="connsiteY71" fmla="*/ 66522 h 410730"/>
              <a:gd name="connsiteX72" fmla="*/ 44856 w 180987"/>
              <a:gd name="connsiteY72" fmla="*/ 93738 h 410730"/>
              <a:gd name="connsiteX73" fmla="*/ 56438 w 180987"/>
              <a:gd name="connsiteY73" fmla="*/ 197802 h 410730"/>
              <a:gd name="connsiteX74" fmla="*/ 85242 w 180987"/>
              <a:gd name="connsiteY74" fmla="*/ 188785 h 4107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</a:cxnLst>
            <a:rect l="l" t="t" r="r" b="b"/>
            <a:pathLst>
              <a:path w="180987" h="410730">
                <a:moveTo>
                  <a:pt x="85242" y="188785"/>
                </a:moveTo>
                <a:cubicBezTo>
                  <a:pt x="88772" y="188429"/>
                  <a:pt x="91884" y="187731"/>
                  <a:pt x="94564" y="186753"/>
                </a:cubicBezTo>
                <a:cubicBezTo>
                  <a:pt x="97244" y="185775"/>
                  <a:pt x="99758" y="185013"/>
                  <a:pt x="102069" y="184391"/>
                </a:cubicBezTo>
                <a:cubicBezTo>
                  <a:pt x="104368" y="183769"/>
                  <a:pt x="106464" y="183540"/>
                  <a:pt x="108242" y="183502"/>
                </a:cubicBezTo>
                <a:cubicBezTo>
                  <a:pt x="109994" y="183527"/>
                  <a:pt x="111975" y="184327"/>
                  <a:pt x="114109" y="185915"/>
                </a:cubicBezTo>
                <a:cubicBezTo>
                  <a:pt x="115671" y="185775"/>
                  <a:pt x="118160" y="185889"/>
                  <a:pt x="121577" y="186283"/>
                </a:cubicBezTo>
                <a:cubicBezTo>
                  <a:pt x="124993" y="186689"/>
                  <a:pt x="128219" y="187274"/>
                  <a:pt x="131254" y="188086"/>
                </a:cubicBezTo>
                <a:cubicBezTo>
                  <a:pt x="134289" y="188861"/>
                  <a:pt x="137058" y="190042"/>
                  <a:pt x="139560" y="191401"/>
                </a:cubicBezTo>
                <a:cubicBezTo>
                  <a:pt x="142049" y="192836"/>
                  <a:pt x="143383" y="194386"/>
                  <a:pt x="143535" y="196164"/>
                </a:cubicBezTo>
                <a:cubicBezTo>
                  <a:pt x="143814" y="199389"/>
                  <a:pt x="142951" y="201993"/>
                  <a:pt x="140970" y="203936"/>
                </a:cubicBezTo>
                <a:cubicBezTo>
                  <a:pt x="138963" y="205917"/>
                  <a:pt x="136639" y="207391"/>
                  <a:pt x="133984" y="208343"/>
                </a:cubicBezTo>
                <a:cubicBezTo>
                  <a:pt x="130936" y="209676"/>
                  <a:pt x="127482" y="210578"/>
                  <a:pt x="123583" y="210908"/>
                </a:cubicBezTo>
                <a:cubicBezTo>
                  <a:pt x="109359" y="214579"/>
                  <a:pt x="95161" y="218325"/>
                  <a:pt x="81013" y="222148"/>
                </a:cubicBezTo>
                <a:cubicBezTo>
                  <a:pt x="79070" y="222326"/>
                  <a:pt x="76999" y="223291"/>
                  <a:pt x="74828" y="224980"/>
                </a:cubicBezTo>
                <a:cubicBezTo>
                  <a:pt x="72669" y="226618"/>
                  <a:pt x="70484" y="228472"/>
                  <a:pt x="68364" y="230530"/>
                </a:cubicBezTo>
                <a:cubicBezTo>
                  <a:pt x="65824" y="232562"/>
                  <a:pt x="63334" y="235064"/>
                  <a:pt x="60909" y="237845"/>
                </a:cubicBezTo>
                <a:cubicBezTo>
                  <a:pt x="63182" y="277571"/>
                  <a:pt x="65506" y="317296"/>
                  <a:pt x="67919" y="357022"/>
                </a:cubicBezTo>
                <a:lnTo>
                  <a:pt x="69367" y="369811"/>
                </a:lnTo>
                <a:cubicBezTo>
                  <a:pt x="69773" y="373392"/>
                  <a:pt x="70319" y="375666"/>
                  <a:pt x="70992" y="376656"/>
                </a:cubicBezTo>
                <a:cubicBezTo>
                  <a:pt x="71666" y="377685"/>
                  <a:pt x="73659" y="379412"/>
                  <a:pt x="76949" y="381927"/>
                </a:cubicBezTo>
                <a:cubicBezTo>
                  <a:pt x="97612" y="379640"/>
                  <a:pt x="118287" y="377520"/>
                  <a:pt x="138963" y="375589"/>
                </a:cubicBezTo>
                <a:cubicBezTo>
                  <a:pt x="141528" y="374650"/>
                  <a:pt x="144055" y="373494"/>
                  <a:pt x="146570" y="372198"/>
                </a:cubicBezTo>
                <a:cubicBezTo>
                  <a:pt x="148716" y="371284"/>
                  <a:pt x="150825" y="370382"/>
                  <a:pt x="152806" y="369481"/>
                </a:cubicBezTo>
                <a:cubicBezTo>
                  <a:pt x="154825" y="368592"/>
                  <a:pt x="156730" y="368071"/>
                  <a:pt x="158597" y="367893"/>
                </a:cubicBezTo>
                <a:cubicBezTo>
                  <a:pt x="162699" y="367525"/>
                  <a:pt x="166496" y="367741"/>
                  <a:pt x="169951" y="368528"/>
                </a:cubicBezTo>
                <a:cubicBezTo>
                  <a:pt x="173405" y="369328"/>
                  <a:pt x="177076" y="372960"/>
                  <a:pt x="180987" y="379463"/>
                </a:cubicBezTo>
                <a:cubicBezTo>
                  <a:pt x="181267" y="382663"/>
                  <a:pt x="180340" y="385533"/>
                  <a:pt x="178333" y="388035"/>
                </a:cubicBezTo>
                <a:cubicBezTo>
                  <a:pt x="176301" y="390550"/>
                  <a:pt x="174015" y="392798"/>
                  <a:pt x="171615" y="394779"/>
                </a:cubicBezTo>
                <a:cubicBezTo>
                  <a:pt x="168389" y="396849"/>
                  <a:pt x="165036" y="398767"/>
                  <a:pt x="161467" y="400519"/>
                </a:cubicBezTo>
                <a:cubicBezTo>
                  <a:pt x="147167" y="403174"/>
                  <a:pt x="133921" y="405371"/>
                  <a:pt x="121780" y="406920"/>
                </a:cubicBezTo>
                <a:cubicBezTo>
                  <a:pt x="111112" y="408724"/>
                  <a:pt x="100622" y="409955"/>
                  <a:pt x="90258" y="410730"/>
                </a:cubicBezTo>
                <a:cubicBezTo>
                  <a:pt x="79857" y="411505"/>
                  <a:pt x="71996" y="411302"/>
                  <a:pt x="66624" y="410121"/>
                </a:cubicBezTo>
                <a:cubicBezTo>
                  <a:pt x="61455" y="410730"/>
                  <a:pt x="56921" y="410298"/>
                  <a:pt x="52984" y="408749"/>
                </a:cubicBezTo>
                <a:cubicBezTo>
                  <a:pt x="49047" y="407212"/>
                  <a:pt x="46011" y="405371"/>
                  <a:pt x="43865" y="403085"/>
                </a:cubicBezTo>
                <a:cubicBezTo>
                  <a:pt x="40919" y="400570"/>
                  <a:pt x="38658" y="397573"/>
                  <a:pt x="37134" y="394169"/>
                </a:cubicBezTo>
                <a:cubicBezTo>
                  <a:pt x="31191" y="365861"/>
                  <a:pt x="25209" y="337553"/>
                  <a:pt x="19164" y="309270"/>
                </a:cubicBezTo>
                <a:cubicBezTo>
                  <a:pt x="21628" y="308965"/>
                  <a:pt x="24104" y="308660"/>
                  <a:pt x="26580" y="308355"/>
                </a:cubicBezTo>
                <a:cubicBezTo>
                  <a:pt x="23063" y="279755"/>
                  <a:pt x="19532" y="251155"/>
                  <a:pt x="16014" y="222554"/>
                </a:cubicBezTo>
                <a:cubicBezTo>
                  <a:pt x="15494" y="218287"/>
                  <a:pt x="14960" y="214020"/>
                  <a:pt x="14439" y="209753"/>
                </a:cubicBezTo>
                <a:cubicBezTo>
                  <a:pt x="13614" y="203187"/>
                  <a:pt x="12827" y="196608"/>
                  <a:pt x="12001" y="190042"/>
                </a:cubicBezTo>
                <a:cubicBezTo>
                  <a:pt x="10934" y="181330"/>
                  <a:pt x="9855" y="172631"/>
                  <a:pt x="8788" y="163918"/>
                </a:cubicBezTo>
                <a:cubicBezTo>
                  <a:pt x="6222" y="164236"/>
                  <a:pt x="3644" y="164566"/>
                  <a:pt x="1079" y="164884"/>
                </a:cubicBezTo>
                <a:cubicBezTo>
                  <a:pt x="2857" y="158165"/>
                  <a:pt x="4635" y="151460"/>
                  <a:pt x="6438" y="144741"/>
                </a:cubicBezTo>
                <a:cubicBezTo>
                  <a:pt x="4597" y="129806"/>
                  <a:pt x="3111" y="116115"/>
                  <a:pt x="1968" y="103619"/>
                </a:cubicBezTo>
                <a:cubicBezTo>
                  <a:pt x="1054" y="92925"/>
                  <a:pt x="406" y="82537"/>
                  <a:pt x="0" y="72491"/>
                </a:cubicBezTo>
                <a:cubicBezTo>
                  <a:pt x="-406" y="62407"/>
                  <a:pt x="203" y="55702"/>
                  <a:pt x="1866" y="52247"/>
                </a:cubicBezTo>
                <a:cubicBezTo>
                  <a:pt x="1422" y="48704"/>
                  <a:pt x="1765" y="45681"/>
                  <a:pt x="2946" y="43192"/>
                </a:cubicBezTo>
                <a:cubicBezTo>
                  <a:pt x="4076" y="40741"/>
                  <a:pt x="5588" y="38417"/>
                  <a:pt x="7404" y="36436"/>
                </a:cubicBezTo>
                <a:cubicBezTo>
                  <a:pt x="9258" y="34391"/>
                  <a:pt x="11493" y="32524"/>
                  <a:pt x="14211" y="30759"/>
                </a:cubicBezTo>
                <a:cubicBezTo>
                  <a:pt x="16040" y="28752"/>
                  <a:pt x="19532" y="26530"/>
                  <a:pt x="24650" y="24142"/>
                </a:cubicBezTo>
                <a:cubicBezTo>
                  <a:pt x="29794" y="21767"/>
                  <a:pt x="35343" y="19418"/>
                  <a:pt x="41338" y="17132"/>
                </a:cubicBezTo>
                <a:cubicBezTo>
                  <a:pt x="47320" y="14846"/>
                  <a:pt x="53340" y="12598"/>
                  <a:pt x="59321" y="10350"/>
                </a:cubicBezTo>
                <a:cubicBezTo>
                  <a:pt x="65341" y="8127"/>
                  <a:pt x="70116" y="5867"/>
                  <a:pt x="73634" y="3733"/>
                </a:cubicBezTo>
                <a:cubicBezTo>
                  <a:pt x="77355" y="3327"/>
                  <a:pt x="83756" y="2730"/>
                  <a:pt x="92811" y="1841"/>
                </a:cubicBezTo>
                <a:cubicBezTo>
                  <a:pt x="101879" y="977"/>
                  <a:pt x="111290" y="406"/>
                  <a:pt x="121030" y="37"/>
                </a:cubicBezTo>
                <a:cubicBezTo>
                  <a:pt x="130784" y="-292"/>
                  <a:pt x="139319" y="-292"/>
                  <a:pt x="146583" y="0"/>
                </a:cubicBezTo>
                <a:cubicBezTo>
                  <a:pt x="153860" y="304"/>
                  <a:pt x="157581" y="1358"/>
                  <a:pt x="157734" y="3136"/>
                </a:cubicBezTo>
                <a:cubicBezTo>
                  <a:pt x="159372" y="3035"/>
                  <a:pt x="160769" y="3606"/>
                  <a:pt x="161912" y="4965"/>
                </a:cubicBezTo>
                <a:cubicBezTo>
                  <a:pt x="163055" y="6286"/>
                  <a:pt x="163702" y="7784"/>
                  <a:pt x="163817" y="9385"/>
                </a:cubicBezTo>
                <a:cubicBezTo>
                  <a:pt x="163957" y="11036"/>
                  <a:pt x="163550" y="12534"/>
                  <a:pt x="162636" y="14058"/>
                </a:cubicBezTo>
                <a:cubicBezTo>
                  <a:pt x="161721" y="15582"/>
                  <a:pt x="160426" y="16395"/>
                  <a:pt x="158800" y="16522"/>
                </a:cubicBezTo>
                <a:cubicBezTo>
                  <a:pt x="158953" y="18300"/>
                  <a:pt x="157924" y="19634"/>
                  <a:pt x="155727" y="20535"/>
                </a:cubicBezTo>
                <a:cubicBezTo>
                  <a:pt x="153504" y="21450"/>
                  <a:pt x="150990" y="22186"/>
                  <a:pt x="148158" y="22771"/>
                </a:cubicBezTo>
                <a:cubicBezTo>
                  <a:pt x="144894" y="23393"/>
                  <a:pt x="141211" y="23888"/>
                  <a:pt x="137134" y="24244"/>
                </a:cubicBezTo>
                <a:cubicBezTo>
                  <a:pt x="126872" y="25120"/>
                  <a:pt x="116636" y="26034"/>
                  <a:pt x="106388" y="26987"/>
                </a:cubicBezTo>
                <a:cubicBezTo>
                  <a:pt x="101485" y="29781"/>
                  <a:pt x="96596" y="32588"/>
                  <a:pt x="91706" y="35407"/>
                </a:cubicBezTo>
                <a:cubicBezTo>
                  <a:pt x="87617" y="35750"/>
                  <a:pt x="83553" y="36601"/>
                  <a:pt x="79552" y="37680"/>
                </a:cubicBezTo>
                <a:cubicBezTo>
                  <a:pt x="76377" y="38722"/>
                  <a:pt x="73126" y="39776"/>
                  <a:pt x="69964" y="40830"/>
                </a:cubicBezTo>
                <a:cubicBezTo>
                  <a:pt x="66763" y="41909"/>
                  <a:pt x="64236" y="43345"/>
                  <a:pt x="62382" y="45377"/>
                </a:cubicBezTo>
                <a:cubicBezTo>
                  <a:pt x="58927" y="47561"/>
                  <a:pt x="55841" y="49860"/>
                  <a:pt x="53238" y="52298"/>
                </a:cubicBezTo>
                <a:cubicBezTo>
                  <a:pt x="50584" y="54749"/>
                  <a:pt x="48412" y="57022"/>
                  <a:pt x="46545" y="58978"/>
                </a:cubicBezTo>
                <a:cubicBezTo>
                  <a:pt x="44754" y="61302"/>
                  <a:pt x="43179" y="63880"/>
                  <a:pt x="41833" y="66522"/>
                </a:cubicBezTo>
                <a:cubicBezTo>
                  <a:pt x="42849" y="75577"/>
                  <a:pt x="43853" y="84658"/>
                  <a:pt x="44856" y="93738"/>
                </a:cubicBezTo>
                <a:cubicBezTo>
                  <a:pt x="48729" y="128434"/>
                  <a:pt x="52590" y="163118"/>
                  <a:pt x="56438" y="197802"/>
                </a:cubicBezTo>
                <a:cubicBezTo>
                  <a:pt x="66027" y="194754"/>
                  <a:pt x="75628" y="191757"/>
                  <a:pt x="85242" y="188785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4712232" y="2213121"/>
            <a:ext cx="206387" cy="436130"/>
          </a:xfrm>
          <a:custGeom>
            <a:avLst/>
            <a:gdLst>
              <a:gd name="connsiteX0" fmla="*/ 97942 w 206387"/>
              <a:gd name="connsiteY0" fmla="*/ 201485 h 436130"/>
              <a:gd name="connsiteX1" fmla="*/ 107264 w 206387"/>
              <a:gd name="connsiteY1" fmla="*/ 199453 h 436130"/>
              <a:gd name="connsiteX2" fmla="*/ 114769 w 206387"/>
              <a:gd name="connsiteY2" fmla="*/ 197091 h 436130"/>
              <a:gd name="connsiteX3" fmla="*/ 120942 w 206387"/>
              <a:gd name="connsiteY3" fmla="*/ 196202 h 436130"/>
              <a:gd name="connsiteX4" fmla="*/ 126809 w 206387"/>
              <a:gd name="connsiteY4" fmla="*/ 198615 h 436130"/>
              <a:gd name="connsiteX5" fmla="*/ 134277 w 206387"/>
              <a:gd name="connsiteY5" fmla="*/ 198983 h 436130"/>
              <a:gd name="connsiteX6" fmla="*/ 143954 w 206387"/>
              <a:gd name="connsiteY6" fmla="*/ 200786 h 436130"/>
              <a:gd name="connsiteX7" fmla="*/ 152260 w 206387"/>
              <a:gd name="connsiteY7" fmla="*/ 204101 h 436130"/>
              <a:gd name="connsiteX8" fmla="*/ 156235 w 206387"/>
              <a:gd name="connsiteY8" fmla="*/ 208864 h 436130"/>
              <a:gd name="connsiteX9" fmla="*/ 153670 w 206387"/>
              <a:gd name="connsiteY9" fmla="*/ 216636 h 436130"/>
              <a:gd name="connsiteX10" fmla="*/ 146684 w 206387"/>
              <a:gd name="connsiteY10" fmla="*/ 221043 h 436130"/>
              <a:gd name="connsiteX11" fmla="*/ 136283 w 206387"/>
              <a:gd name="connsiteY11" fmla="*/ 223608 h 436130"/>
              <a:gd name="connsiteX12" fmla="*/ 93713 w 206387"/>
              <a:gd name="connsiteY12" fmla="*/ 234848 h 436130"/>
              <a:gd name="connsiteX13" fmla="*/ 87528 w 206387"/>
              <a:gd name="connsiteY13" fmla="*/ 237680 h 436130"/>
              <a:gd name="connsiteX14" fmla="*/ 81064 w 206387"/>
              <a:gd name="connsiteY14" fmla="*/ 243230 h 436130"/>
              <a:gd name="connsiteX15" fmla="*/ 73609 w 206387"/>
              <a:gd name="connsiteY15" fmla="*/ 250545 h 436130"/>
              <a:gd name="connsiteX16" fmla="*/ 80619 w 206387"/>
              <a:gd name="connsiteY16" fmla="*/ 369722 h 436130"/>
              <a:gd name="connsiteX17" fmla="*/ 82067 w 206387"/>
              <a:gd name="connsiteY17" fmla="*/ 382511 h 436130"/>
              <a:gd name="connsiteX18" fmla="*/ 83692 w 206387"/>
              <a:gd name="connsiteY18" fmla="*/ 389356 h 436130"/>
              <a:gd name="connsiteX19" fmla="*/ 89649 w 206387"/>
              <a:gd name="connsiteY19" fmla="*/ 394627 h 436130"/>
              <a:gd name="connsiteX20" fmla="*/ 151663 w 206387"/>
              <a:gd name="connsiteY20" fmla="*/ 388289 h 436130"/>
              <a:gd name="connsiteX21" fmla="*/ 159270 w 206387"/>
              <a:gd name="connsiteY21" fmla="*/ 384898 h 436130"/>
              <a:gd name="connsiteX22" fmla="*/ 165506 w 206387"/>
              <a:gd name="connsiteY22" fmla="*/ 382181 h 436130"/>
              <a:gd name="connsiteX23" fmla="*/ 171297 w 206387"/>
              <a:gd name="connsiteY23" fmla="*/ 380593 h 436130"/>
              <a:gd name="connsiteX24" fmla="*/ 182651 w 206387"/>
              <a:gd name="connsiteY24" fmla="*/ 381228 h 436130"/>
              <a:gd name="connsiteX25" fmla="*/ 193687 w 206387"/>
              <a:gd name="connsiteY25" fmla="*/ 392163 h 436130"/>
              <a:gd name="connsiteX26" fmla="*/ 191033 w 206387"/>
              <a:gd name="connsiteY26" fmla="*/ 400735 h 436130"/>
              <a:gd name="connsiteX27" fmla="*/ 184315 w 206387"/>
              <a:gd name="connsiteY27" fmla="*/ 407479 h 436130"/>
              <a:gd name="connsiteX28" fmla="*/ 174167 w 206387"/>
              <a:gd name="connsiteY28" fmla="*/ 413219 h 436130"/>
              <a:gd name="connsiteX29" fmla="*/ 134480 w 206387"/>
              <a:gd name="connsiteY29" fmla="*/ 419620 h 436130"/>
              <a:gd name="connsiteX30" fmla="*/ 102958 w 206387"/>
              <a:gd name="connsiteY30" fmla="*/ 423430 h 436130"/>
              <a:gd name="connsiteX31" fmla="*/ 79324 w 206387"/>
              <a:gd name="connsiteY31" fmla="*/ 422821 h 436130"/>
              <a:gd name="connsiteX32" fmla="*/ 65684 w 206387"/>
              <a:gd name="connsiteY32" fmla="*/ 421449 h 436130"/>
              <a:gd name="connsiteX33" fmla="*/ 56565 w 206387"/>
              <a:gd name="connsiteY33" fmla="*/ 415785 h 436130"/>
              <a:gd name="connsiteX34" fmla="*/ 49834 w 206387"/>
              <a:gd name="connsiteY34" fmla="*/ 406869 h 436130"/>
              <a:gd name="connsiteX35" fmla="*/ 31864 w 206387"/>
              <a:gd name="connsiteY35" fmla="*/ 321970 h 436130"/>
              <a:gd name="connsiteX36" fmla="*/ 39280 w 206387"/>
              <a:gd name="connsiteY36" fmla="*/ 321055 h 436130"/>
              <a:gd name="connsiteX37" fmla="*/ 28714 w 206387"/>
              <a:gd name="connsiteY37" fmla="*/ 235254 h 436130"/>
              <a:gd name="connsiteX38" fmla="*/ 27139 w 206387"/>
              <a:gd name="connsiteY38" fmla="*/ 222453 h 436130"/>
              <a:gd name="connsiteX39" fmla="*/ 24701 w 206387"/>
              <a:gd name="connsiteY39" fmla="*/ 202742 h 436130"/>
              <a:gd name="connsiteX40" fmla="*/ 21488 w 206387"/>
              <a:gd name="connsiteY40" fmla="*/ 176618 h 436130"/>
              <a:gd name="connsiteX41" fmla="*/ 13779 w 206387"/>
              <a:gd name="connsiteY41" fmla="*/ 177584 h 436130"/>
              <a:gd name="connsiteX42" fmla="*/ 19138 w 206387"/>
              <a:gd name="connsiteY42" fmla="*/ 157441 h 436130"/>
              <a:gd name="connsiteX43" fmla="*/ 14668 w 206387"/>
              <a:gd name="connsiteY43" fmla="*/ 116319 h 436130"/>
              <a:gd name="connsiteX44" fmla="*/ 12700 w 206387"/>
              <a:gd name="connsiteY44" fmla="*/ 85191 h 436130"/>
              <a:gd name="connsiteX45" fmla="*/ 14566 w 206387"/>
              <a:gd name="connsiteY45" fmla="*/ 64947 h 436130"/>
              <a:gd name="connsiteX46" fmla="*/ 15646 w 206387"/>
              <a:gd name="connsiteY46" fmla="*/ 55892 h 436130"/>
              <a:gd name="connsiteX47" fmla="*/ 20104 w 206387"/>
              <a:gd name="connsiteY47" fmla="*/ 49136 h 436130"/>
              <a:gd name="connsiteX48" fmla="*/ 26911 w 206387"/>
              <a:gd name="connsiteY48" fmla="*/ 43459 h 436130"/>
              <a:gd name="connsiteX49" fmla="*/ 37350 w 206387"/>
              <a:gd name="connsiteY49" fmla="*/ 36842 h 436130"/>
              <a:gd name="connsiteX50" fmla="*/ 54038 w 206387"/>
              <a:gd name="connsiteY50" fmla="*/ 29832 h 436130"/>
              <a:gd name="connsiteX51" fmla="*/ 72021 w 206387"/>
              <a:gd name="connsiteY51" fmla="*/ 23050 h 436130"/>
              <a:gd name="connsiteX52" fmla="*/ 86334 w 206387"/>
              <a:gd name="connsiteY52" fmla="*/ 16433 h 436130"/>
              <a:gd name="connsiteX53" fmla="*/ 105511 w 206387"/>
              <a:gd name="connsiteY53" fmla="*/ 14541 h 436130"/>
              <a:gd name="connsiteX54" fmla="*/ 133730 w 206387"/>
              <a:gd name="connsiteY54" fmla="*/ 12737 h 436130"/>
              <a:gd name="connsiteX55" fmla="*/ 159283 w 206387"/>
              <a:gd name="connsiteY55" fmla="*/ 12700 h 436130"/>
              <a:gd name="connsiteX56" fmla="*/ 170434 w 206387"/>
              <a:gd name="connsiteY56" fmla="*/ 15836 h 436130"/>
              <a:gd name="connsiteX57" fmla="*/ 174612 w 206387"/>
              <a:gd name="connsiteY57" fmla="*/ 17665 h 436130"/>
              <a:gd name="connsiteX58" fmla="*/ 176517 w 206387"/>
              <a:gd name="connsiteY58" fmla="*/ 22085 h 436130"/>
              <a:gd name="connsiteX59" fmla="*/ 175336 w 206387"/>
              <a:gd name="connsiteY59" fmla="*/ 26758 h 436130"/>
              <a:gd name="connsiteX60" fmla="*/ 171500 w 206387"/>
              <a:gd name="connsiteY60" fmla="*/ 29222 h 436130"/>
              <a:gd name="connsiteX61" fmla="*/ 168427 w 206387"/>
              <a:gd name="connsiteY61" fmla="*/ 33235 h 436130"/>
              <a:gd name="connsiteX62" fmla="*/ 160858 w 206387"/>
              <a:gd name="connsiteY62" fmla="*/ 35471 h 436130"/>
              <a:gd name="connsiteX63" fmla="*/ 149834 w 206387"/>
              <a:gd name="connsiteY63" fmla="*/ 36944 h 436130"/>
              <a:gd name="connsiteX64" fmla="*/ 119088 w 206387"/>
              <a:gd name="connsiteY64" fmla="*/ 39687 h 436130"/>
              <a:gd name="connsiteX65" fmla="*/ 104406 w 206387"/>
              <a:gd name="connsiteY65" fmla="*/ 48107 h 436130"/>
              <a:gd name="connsiteX66" fmla="*/ 92252 w 206387"/>
              <a:gd name="connsiteY66" fmla="*/ 50380 h 436130"/>
              <a:gd name="connsiteX67" fmla="*/ 82664 w 206387"/>
              <a:gd name="connsiteY67" fmla="*/ 53530 h 436130"/>
              <a:gd name="connsiteX68" fmla="*/ 75082 w 206387"/>
              <a:gd name="connsiteY68" fmla="*/ 58077 h 436130"/>
              <a:gd name="connsiteX69" fmla="*/ 65938 w 206387"/>
              <a:gd name="connsiteY69" fmla="*/ 64998 h 436130"/>
              <a:gd name="connsiteX70" fmla="*/ 59245 w 206387"/>
              <a:gd name="connsiteY70" fmla="*/ 71678 h 436130"/>
              <a:gd name="connsiteX71" fmla="*/ 54533 w 206387"/>
              <a:gd name="connsiteY71" fmla="*/ 79222 h 436130"/>
              <a:gd name="connsiteX72" fmla="*/ 57556 w 206387"/>
              <a:gd name="connsiteY72" fmla="*/ 106438 h 436130"/>
              <a:gd name="connsiteX73" fmla="*/ 69138 w 206387"/>
              <a:gd name="connsiteY73" fmla="*/ 210502 h 436130"/>
              <a:gd name="connsiteX74" fmla="*/ 97942 w 206387"/>
              <a:gd name="connsiteY74" fmla="*/ 201485 h 4361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  <a:cxn ang="74">
                <a:pos x="connsiteX74" y="connsiteY74"/>
              </a:cxn>
            </a:cxnLst>
            <a:rect l="l" t="t" r="r" b="b"/>
            <a:pathLst>
              <a:path w="206387" h="436130">
                <a:moveTo>
                  <a:pt x="97942" y="201485"/>
                </a:moveTo>
                <a:cubicBezTo>
                  <a:pt x="101472" y="201129"/>
                  <a:pt x="104584" y="200431"/>
                  <a:pt x="107264" y="199453"/>
                </a:cubicBezTo>
                <a:cubicBezTo>
                  <a:pt x="109944" y="198475"/>
                  <a:pt x="112458" y="197713"/>
                  <a:pt x="114769" y="197091"/>
                </a:cubicBezTo>
                <a:cubicBezTo>
                  <a:pt x="117068" y="196469"/>
                  <a:pt x="119164" y="196240"/>
                  <a:pt x="120942" y="196202"/>
                </a:cubicBezTo>
                <a:cubicBezTo>
                  <a:pt x="122694" y="196227"/>
                  <a:pt x="124675" y="197027"/>
                  <a:pt x="126809" y="198615"/>
                </a:cubicBezTo>
                <a:cubicBezTo>
                  <a:pt x="128371" y="198475"/>
                  <a:pt x="130860" y="198589"/>
                  <a:pt x="134277" y="198983"/>
                </a:cubicBezTo>
                <a:cubicBezTo>
                  <a:pt x="137693" y="199389"/>
                  <a:pt x="140919" y="199974"/>
                  <a:pt x="143954" y="200786"/>
                </a:cubicBezTo>
                <a:cubicBezTo>
                  <a:pt x="146989" y="201561"/>
                  <a:pt x="149758" y="202742"/>
                  <a:pt x="152260" y="204101"/>
                </a:cubicBezTo>
                <a:cubicBezTo>
                  <a:pt x="154749" y="205536"/>
                  <a:pt x="156083" y="207086"/>
                  <a:pt x="156235" y="208864"/>
                </a:cubicBezTo>
                <a:cubicBezTo>
                  <a:pt x="156514" y="212089"/>
                  <a:pt x="155651" y="214693"/>
                  <a:pt x="153670" y="216636"/>
                </a:cubicBezTo>
                <a:cubicBezTo>
                  <a:pt x="151663" y="218617"/>
                  <a:pt x="149339" y="220091"/>
                  <a:pt x="146684" y="221043"/>
                </a:cubicBezTo>
                <a:cubicBezTo>
                  <a:pt x="143636" y="222376"/>
                  <a:pt x="140182" y="223278"/>
                  <a:pt x="136283" y="223608"/>
                </a:cubicBezTo>
                <a:cubicBezTo>
                  <a:pt x="122059" y="227279"/>
                  <a:pt x="107861" y="231025"/>
                  <a:pt x="93713" y="234848"/>
                </a:cubicBezTo>
                <a:cubicBezTo>
                  <a:pt x="91770" y="235026"/>
                  <a:pt x="89699" y="235991"/>
                  <a:pt x="87528" y="237680"/>
                </a:cubicBezTo>
                <a:cubicBezTo>
                  <a:pt x="85369" y="239318"/>
                  <a:pt x="83184" y="241172"/>
                  <a:pt x="81064" y="243230"/>
                </a:cubicBezTo>
                <a:cubicBezTo>
                  <a:pt x="78524" y="245262"/>
                  <a:pt x="76034" y="247764"/>
                  <a:pt x="73609" y="250545"/>
                </a:cubicBezTo>
                <a:cubicBezTo>
                  <a:pt x="75882" y="290271"/>
                  <a:pt x="78206" y="329996"/>
                  <a:pt x="80619" y="369722"/>
                </a:cubicBezTo>
                <a:lnTo>
                  <a:pt x="82067" y="382511"/>
                </a:lnTo>
                <a:cubicBezTo>
                  <a:pt x="82473" y="386092"/>
                  <a:pt x="83019" y="388366"/>
                  <a:pt x="83692" y="389356"/>
                </a:cubicBezTo>
                <a:cubicBezTo>
                  <a:pt x="84366" y="390385"/>
                  <a:pt x="86359" y="392112"/>
                  <a:pt x="89649" y="394627"/>
                </a:cubicBezTo>
                <a:cubicBezTo>
                  <a:pt x="110312" y="392340"/>
                  <a:pt x="130987" y="390220"/>
                  <a:pt x="151663" y="388289"/>
                </a:cubicBezTo>
                <a:cubicBezTo>
                  <a:pt x="154228" y="387350"/>
                  <a:pt x="156755" y="386194"/>
                  <a:pt x="159270" y="384898"/>
                </a:cubicBezTo>
                <a:cubicBezTo>
                  <a:pt x="161416" y="383984"/>
                  <a:pt x="163525" y="383082"/>
                  <a:pt x="165506" y="382181"/>
                </a:cubicBezTo>
                <a:cubicBezTo>
                  <a:pt x="167525" y="381292"/>
                  <a:pt x="169430" y="380771"/>
                  <a:pt x="171297" y="380593"/>
                </a:cubicBezTo>
                <a:cubicBezTo>
                  <a:pt x="175399" y="380225"/>
                  <a:pt x="179196" y="380441"/>
                  <a:pt x="182651" y="381228"/>
                </a:cubicBezTo>
                <a:cubicBezTo>
                  <a:pt x="186105" y="382028"/>
                  <a:pt x="189776" y="385660"/>
                  <a:pt x="193687" y="392163"/>
                </a:cubicBezTo>
                <a:cubicBezTo>
                  <a:pt x="193967" y="395363"/>
                  <a:pt x="193040" y="398233"/>
                  <a:pt x="191033" y="400735"/>
                </a:cubicBezTo>
                <a:cubicBezTo>
                  <a:pt x="189001" y="403250"/>
                  <a:pt x="186715" y="405498"/>
                  <a:pt x="184315" y="407479"/>
                </a:cubicBezTo>
                <a:cubicBezTo>
                  <a:pt x="181089" y="409549"/>
                  <a:pt x="177736" y="411467"/>
                  <a:pt x="174167" y="413219"/>
                </a:cubicBezTo>
                <a:cubicBezTo>
                  <a:pt x="159867" y="415874"/>
                  <a:pt x="146621" y="418071"/>
                  <a:pt x="134480" y="419620"/>
                </a:cubicBezTo>
                <a:cubicBezTo>
                  <a:pt x="123812" y="421424"/>
                  <a:pt x="113322" y="422655"/>
                  <a:pt x="102958" y="423430"/>
                </a:cubicBezTo>
                <a:cubicBezTo>
                  <a:pt x="92557" y="424205"/>
                  <a:pt x="84696" y="424002"/>
                  <a:pt x="79324" y="422821"/>
                </a:cubicBezTo>
                <a:cubicBezTo>
                  <a:pt x="74155" y="423430"/>
                  <a:pt x="69621" y="422998"/>
                  <a:pt x="65684" y="421449"/>
                </a:cubicBezTo>
                <a:cubicBezTo>
                  <a:pt x="61747" y="419912"/>
                  <a:pt x="58711" y="418071"/>
                  <a:pt x="56565" y="415785"/>
                </a:cubicBezTo>
                <a:cubicBezTo>
                  <a:pt x="53619" y="413270"/>
                  <a:pt x="51358" y="410273"/>
                  <a:pt x="49834" y="406869"/>
                </a:cubicBezTo>
                <a:cubicBezTo>
                  <a:pt x="43891" y="378561"/>
                  <a:pt x="37909" y="350253"/>
                  <a:pt x="31864" y="321970"/>
                </a:cubicBezTo>
                <a:cubicBezTo>
                  <a:pt x="34328" y="321665"/>
                  <a:pt x="36804" y="321360"/>
                  <a:pt x="39280" y="321055"/>
                </a:cubicBezTo>
                <a:cubicBezTo>
                  <a:pt x="35763" y="292455"/>
                  <a:pt x="32232" y="263855"/>
                  <a:pt x="28714" y="235254"/>
                </a:cubicBezTo>
                <a:cubicBezTo>
                  <a:pt x="28194" y="230987"/>
                  <a:pt x="27660" y="226720"/>
                  <a:pt x="27139" y="222453"/>
                </a:cubicBezTo>
                <a:cubicBezTo>
                  <a:pt x="26314" y="215887"/>
                  <a:pt x="25527" y="209308"/>
                  <a:pt x="24701" y="202742"/>
                </a:cubicBezTo>
                <a:cubicBezTo>
                  <a:pt x="23634" y="194030"/>
                  <a:pt x="22555" y="185331"/>
                  <a:pt x="21488" y="176618"/>
                </a:cubicBezTo>
                <a:cubicBezTo>
                  <a:pt x="18922" y="176936"/>
                  <a:pt x="16344" y="177266"/>
                  <a:pt x="13779" y="177584"/>
                </a:cubicBezTo>
                <a:cubicBezTo>
                  <a:pt x="15557" y="170865"/>
                  <a:pt x="17335" y="164160"/>
                  <a:pt x="19138" y="157441"/>
                </a:cubicBezTo>
                <a:cubicBezTo>
                  <a:pt x="17297" y="142506"/>
                  <a:pt x="15811" y="128815"/>
                  <a:pt x="14668" y="116319"/>
                </a:cubicBezTo>
                <a:cubicBezTo>
                  <a:pt x="13754" y="105625"/>
                  <a:pt x="13106" y="95237"/>
                  <a:pt x="12700" y="85191"/>
                </a:cubicBezTo>
                <a:cubicBezTo>
                  <a:pt x="12293" y="75107"/>
                  <a:pt x="12903" y="68402"/>
                  <a:pt x="14566" y="64947"/>
                </a:cubicBezTo>
                <a:cubicBezTo>
                  <a:pt x="14122" y="61404"/>
                  <a:pt x="14465" y="58381"/>
                  <a:pt x="15646" y="55892"/>
                </a:cubicBezTo>
                <a:cubicBezTo>
                  <a:pt x="16776" y="53441"/>
                  <a:pt x="18288" y="51117"/>
                  <a:pt x="20104" y="49136"/>
                </a:cubicBezTo>
                <a:cubicBezTo>
                  <a:pt x="21958" y="47091"/>
                  <a:pt x="24193" y="45224"/>
                  <a:pt x="26911" y="43459"/>
                </a:cubicBezTo>
                <a:cubicBezTo>
                  <a:pt x="28740" y="41452"/>
                  <a:pt x="32232" y="39230"/>
                  <a:pt x="37350" y="36842"/>
                </a:cubicBezTo>
                <a:cubicBezTo>
                  <a:pt x="42494" y="34467"/>
                  <a:pt x="48043" y="32118"/>
                  <a:pt x="54038" y="29832"/>
                </a:cubicBezTo>
                <a:cubicBezTo>
                  <a:pt x="60020" y="27546"/>
                  <a:pt x="66040" y="25298"/>
                  <a:pt x="72021" y="23050"/>
                </a:cubicBezTo>
                <a:cubicBezTo>
                  <a:pt x="78041" y="20827"/>
                  <a:pt x="82816" y="18567"/>
                  <a:pt x="86334" y="16433"/>
                </a:cubicBezTo>
                <a:cubicBezTo>
                  <a:pt x="90055" y="16027"/>
                  <a:pt x="96456" y="15430"/>
                  <a:pt x="105511" y="14541"/>
                </a:cubicBezTo>
                <a:cubicBezTo>
                  <a:pt x="114579" y="13677"/>
                  <a:pt x="123990" y="13106"/>
                  <a:pt x="133730" y="12737"/>
                </a:cubicBezTo>
                <a:cubicBezTo>
                  <a:pt x="143484" y="12407"/>
                  <a:pt x="152019" y="12407"/>
                  <a:pt x="159283" y="12700"/>
                </a:cubicBezTo>
                <a:cubicBezTo>
                  <a:pt x="166560" y="13004"/>
                  <a:pt x="170281" y="14058"/>
                  <a:pt x="170434" y="15836"/>
                </a:cubicBezTo>
                <a:cubicBezTo>
                  <a:pt x="172072" y="15735"/>
                  <a:pt x="173469" y="16306"/>
                  <a:pt x="174612" y="17665"/>
                </a:cubicBezTo>
                <a:cubicBezTo>
                  <a:pt x="175755" y="18986"/>
                  <a:pt x="176402" y="20484"/>
                  <a:pt x="176517" y="22085"/>
                </a:cubicBezTo>
                <a:cubicBezTo>
                  <a:pt x="176657" y="23736"/>
                  <a:pt x="176250" y="25234"/>
                  <a:pt x="175336" y="26758"/>
                </a:cubicBezTo>
                <a:cubicBezTo>
                  <a:pt x="174421" y="28282"/>
                  <a:pt x="173126" y="29095"/>
                  <a:pt x="171500" y="29222"/>
                </a:cubicBezTo>
                <a:cubicBezTo>
                  <a:pt x="171653" y="31000"/>
                  <a:pt x="170624" y="32334"/>
                  <a:pt x="168427" y="33235"/>
                </a:cubicBezTo>
                <a:cubicBezTo>
                  <a:pt x="166204" y="34150"/>
                  <a:pt x="163690" y="34886"/>
                  <a:pt x="160858" y="35471"/>
                </a:cubicBezTo>
                <a:cubicBezTo>
                  <a:pt x="157594" y="36093"/>
                  <a:pt x="153911" y="36588"/>
                  <a:pt x="149834" y="36944"/>
                </a:cubicBezTo>
                <a:cubicBezTo>
                  <a:pt x="139572" y="37820"/>
                  <a:pt x="129336" y="38734"/>
                  <a:pt x="119088" y="39687"/>
                </a:cubicBezTo>
                <a:cubicBezTo>
                  <a:pt x="114185" y="42481"/>
                  <a:pt x="109296" y="45288"/>
                  <a:pt x="104406" y="48107"/>
                </a:cubicBezTo>
                <a:cubicBezTo>
                  <a:pt x="100317" y="48450"/>
                  <a:pt x="96253" y="49301"/>
                  <a:pt x="92252" y="50380"/>
                </a:cubicBezTo>
                <a:cubicBezTo>
                  <a:pt x="89077" y="51422"/>
                  <a:pt x="85826" y="52476"/>
                  <a:pt x="82664" y="53530"/>
                </a:cubicBezTo>
                <a:cubicBezTo>
                  <a:pt x="79463" y="54609"/>
                  <a:pt x="76936" y="56045"/>
                  <a:pt x="75082" y="58077"/>
                </a:cubicBezTo>
                <a:cubicBezTo>
                  <a:pt x="71627" y="60261"/>
                  <a:pt x="68541" y="62560"/>
                  <a:pt x="65938" y="64998"/>
                </a:cubicBezTo>
                <a:cubicBezTo>
                  <a:pt x="63284" y="67449"/>
                  <a:pt x="61112" y="69722"/>
                  <a:pt x="59245" y="71678"/>
                </a:cubicBezTo>
                <a:cubicBezTo>
                  <a:pt x="57454" y="74002"/>
                  <a:pt x="55879" y="76580"/>
                  <a:pt x="54533" y="79222"/>
                </a:cubicBezTo>
                <a:cubicBezTo>
                  <a:pt x="55549" y="88277"/>
                  <a:pt x="56553" y="97358"/>
                  <a:pt x="57556" y="106438"/>
                </a:cubicBezTo>
                <a:cubicBezTo>
                  <a:pt x="61429" y="141134"/>
                  <a:pt x="65290" y="175818"/>
                  <a:pt x="69138" y="210502"/>
                </a:cubicBezTo>
                <a:cubicBezTo>
                  <a:pt x="78727" y="207454"/>
                  <a:pt x="88328" y="204457"/>
                  <a:pt x="97942" y="20148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5060782" y="2204604"/>
            <a:ext cx="171374" cy="408724"/>
          </a:xfrm>
          <a:custGeom>
            <a:avLst/>
            <a:gdLst>
              <a:gd name="connsiteX0" fmla="*/ 46329 w 171374"/>
              <a:gd name="connsiteY0" fmla="*/ 189687 h 408724"/>
              <a:gd name="connsiteX1" fmla="*/ 49872 w 171374"/>
              <a:gd name="connsiteY1" fmla="*/ 344297 h 408724"/>
              <a:gd name="connsiteX2" fmla="*/ 53530 w 171374"/>
              <a:gd name="connsiteY2" fmla="*/ 355498 h 408724"/>
              <a:gd name="connsiteX3" fmla="*/ 56019 w 171374"/>
              <a:gd name="connsiteY3" fmla="*/ 365912 h 408724"/>
              <a:gd name="connsiteX4" fmla="*/ 57366 w 171374"/>
              <a:gd name="connsiteY4" fmla="*/ 376364 h 408724"/>
              <a:gd name="connsiteX5" fmla="*/ 64439 w 171374"/>
              <a:gd name="connsiteY5" fmla="*/ 378371 h 408724"/>
              <a:gd name="connsiteX6" fmla="*/ 80404 w 171374"/>
              <a:gd name="connsiteY6" fmla="*/ 375424 h 408724"/>
              <a:gd name="connsiteX7" fmla="*/ 103949 w 171374"/>
              <a:gd name="connsiteY7" fmla="*/ 369239 h 408724"/>
              <a:gd name="connsiteX8" fmla="*/ 144488 w 171374"/>
              <a:gd name="connsiteY8" fmla="*/ 369150 h 408724"/>
              <a:gd name="connsiteX9" fmla="*/ 161074 w 171374"/>
              <a:gd name="connsiteY9" fmla="*/ 370865 h 408724"/>
              <a:gd name="connsiteX10" fmla="*/ 171374 w 171374"/>
              <a:gd name="connsiteY10" fmla="*/ 382244 h 408724"/>
              <a:gd name="connsiteX11" fmla="*/ 168199 w 171374"/>
              <a:gd name="connsiteY11" fmla="*/ 390525 h 408724"/>
              <a:gd name="connsiteX12" fmla="*/ 161163 w 171374"/>
              <a:gd name="connsiteY12" fmla="*/ 396633 h 408724"/>
              <a:gd name="connsiteX13" fmla="*/ 151066 w 171374"/>
              <a:gd name="connsiteY13" fmla="*/ 401409 h 408724"/>
              <a:gd name="connsiteX14" fmla="*/ 110921 w 171374"/>
              <a:gd name="connsiteY14" fmla="*/ 404634 h 408724"/>
              <a:gd name="connsiteX15" fmla="*/ 78066 w 171374"/>
              <a:gd name="connsiteY15" fmla="*/ 407136 h 408724"/>
              <a:gd name="connsiteX16" fmla="*/ 51358 w 171374"/>
              <a:gd name="connsiteY16" fmla="*/ 408724 h 408724"/>
              <a:gd name="connsiteX17" fmla="*/ 31318 w 171374"/>
              <a:gd name="connsiteY17" fmla="*/ 399567 h 408724"/>
              <a:gd name="connsiteX18" fmla="*/ 21082 w 171374"/>
              <a:gd name="connsiteY18" fmla="*/ 384835 h 408724"/>
              <a:gd name="connsiteX19" fmla="*/ 16484 w 171374"/>
              <a:gd name="connsiteY19" fmla="*/ 364566 h 408724"/>
              <a:gd name="connsiteX20" fmla="*/ 8178 w 171374"/>
              <a:gd name="connsiteY20" fmla="*/ 319709 h 408724"/>
              <a:gd name="connsiteX21" fmla="*/ 3733 w 171374"/>
              <a:gd name="connsiteY21" fmla="*/ 190906 h 408724"/>
              <a:gd name="connsiteX22" fmla="*/ 3099 w 171374"/>
              <a:gd name="connsiteY22" fmla="*/ 172123 h 408724"/>
              <a:gd name="connsiteX23" fmla="*/ 2857 w 171374"/>
              <a:gd name="connsiteY23" fmla="*/ 165138 h 408724"/>
              <a:gd name="connsiteX24" fmla="*/ 9792 w 171374"/>
              <a:gd name="connsiteY24" fmla="*/ 158470 h 408724"/>
              <a:gd name="connsiteX25" fmla="*/ 7302 w 171374"/>
              <a:gd name="connsiteY25" fmla="*/ 81724 h 408724"/>
              <a:gd name="connsiteX26" fmla="*/ 0 w 171374"/>
              <a:gd name="connsiteY26" fmla="*/ 81953 h 408724"/>
              <a:gd name="connsiteX27" fmla="*/ 101 w 171374"/>
              <a:gd name="connsiteY27" fmla="*/ 67449 h 408724"/>
              <a:gd name="connsiteX28" fmla="*/ 1816 w 171374"/>
              <a:gd name="connsiteY28" fmla="*/ 54762 h 408724"/>
              <a:gd name="connsiteX29" fmla="*/ 6032 w 171374"/>
              <a:gd name="connsiteY29" fmla="*/ 43078 h 408724"/>
              <a:gd name="connsiteX30" fmla="*/ 17069 w 171374"/>
              <a:gd name="connsiteY30" fmla="*/ 31178 h 408724"/>
              <a:gd name="connsiteX31" fmla="*/ 37731 w 171374"/>
              <a:gd name="connsiteY31" fmla="*/ 18008 h 408724"/>
              <a:gd name="connsiteX32" fmla="*/ 62623 w 171374"/>
              <a:gd name="connsiteY32" fmla="*/ 7264 h 408724"/>
              <a:gd name="connsiteX33" fmla="*/ 86779 w 171374"/>
              <a:gd name="connsiteY33" fmla="*/ 2628 h 408724"/>
              <a:gd name="connsiteX34" fmla="*/ 110998 w 171374"/>
              <a:gd name="connsiteY34" fmla="*/ 0 h 408724"/>
              <a:gd name="connsiteX35" fmla="*/ 135242 w 171374"/>
              <a:gd name="connsiteY35" fmla="*/ 761 h 408724"/>
              <a:gd name="connsiteX36" fmla="*/ 153873 w 171374"/>
              <a:gd name="connsiteY36" fmla="*/ 4305 h 408724"/>
              <a:gd name="connsiteX37" fmla="*/ 161277 w 171374"/>
              <a:gd name="connsiteY37" fmla="*/ 8915 h 408724"/>
              <a:gd name="connsiteX38" fmla="*/ 158089 w 171374"/>
              <a:gd name="connsiteY38" fmla="*/ 23393 h 408724"/>
              <a:gd name="connsiteX39" fmla="*/ 138290 w 171374"/>
              <a:gd name="connsiteY39" fmla="*/ 28143 h 408724"/>
              <a:gd name="connsiteX40" fmla="*/ 128422 w 171374"/>
              <a:gd name="connsiteY40" fmla="*/ 28143 h 408724"/>
              <a:gd name="connsiteX41" fmla="*/ 112077 w 171374"/>
              <a:gd name="connsiteY41" fmla="*/ 29006 h 408724"/>
              <a:gd name="connsiteX42" fmla="*/ 94208 w 171374"/>
              <a:gd name="connsiteY42" fmla="*/ 31280 h 408724"/>
              <a:gd name="connsiteX43" fmla="*/ 79756 w 171374"/>
              <a:gd name="connsiteY43" fmla="*/ 34925 h 408724"/>
              <a:gd name="connsiteX44" fmla="*/ 64414 w 171374"/>
              <a:gd name="connsiteY44" fmla="*/ 39192 h 408724"/>
              <a:gd name="connsiteX45" fmla="*/ 52908 w 171374"/>
              <a:gd name="connsiteY45" fmla="*/ 48285 h 408724"/>
              <a:gd name="connsiteX46" fmla="*/ 43383 w 171374"/>
              <a:gd name="connsiteY46" fmla="*/ 61379 h 408724"/>
              <a:gd name="connsiteX47" fmla="*/ 46329 w 171374"/>
              <a:gd name="connsiteY47" fmla="*/ 189687 h 4087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</a:cxnLst>
            <a:rect l="l" t="t" r="r" b="b"/>
            <a:pathLst>
              <a:path w="171374" h="408724">
                <a:moveTo>
                  <a:pt x="46329" y="189687"/>
                </a:moveTo>
                <a:cubicBezTo>
                  <a:pt x="47511" y="241223"/>
                  <a:pt x="48704" y="292760"/>
                  <a:pt x="49872" y="344297"/>
                </a:cubicBezTo>
                <a:cubicBezTo>
                  <a:pt x="51117" y="347840"/>
                  <a:pt x="52298" y="351612"/>
                  <a:pt x="53530" y="355498"/>
                </a:cubicBezTo>
                <a:cubicBezTo>
                  <a:pt x="54343" y="358673"/>
                  <a:pt x="55181" y="362191"/>
                  <a:pt x="56019" y="365912"/>
                </a:cubicBezTo>
                <a:cubicBezTo>
                  <a:pt x="56819" y="369659"/>
                  <a:pt x="57327" y="373126"/>
                  <a:pt x="57366" y="376364"/>
                </a:cubicBezTo>
                <a:cubicBezTo>
                  <a:pt x="57404" y="378155"/>
                  <a:pt x="59766" y="378828"/>
                  <a:pt x="64439" y="378371"/>
                </a:cubicBezTo>
                <a:cubicBezTo>
                  <a:pt x="69088" y="377901"/>
                  <a:pt x="74434" y="376948"/>
                  <a:pt x="80404" y="375424"/>
                </a:cubicBezTo>
                <a:cubicBezTo>
                  <a:pt x="87096" y="373888"/>
                  <a:pt x="94983" y="371818"/>
                  <a:pt x="103949" y="369239"/>
                </a:cubicBezTo>
                <a:cubicBezTo>
                  <a:pt x="117462" y="369138"/>
                  <a:pt x="130988" y="369100"/>
                  <a:pt x="144488" y="369150"/>
                </a:cubicBezTo>
                <a:cubicBezTo>
                  <a:pt x="151625" y="369189"/>
                  <a:pt x="157150" y="369722"/>
                  <a:pt x="161074" y="370865"/>
                </a:cubicBezTo>
                <a:cubicBezTo>
                  <a:pt x="164998" y="371944"/>
                  <a:pt x="168440" y="375780"/>
                  <a:pt x="171374" y="382244"/>
                </a:cubicBezTo>
                <a:cubicBezTo>
                  <a:pt x="171297" y="385445"/>
                  <a:pt x="170269" y="388277"/>
                  <a:pt x="168199" y="390525"/>
                </a:cubicBezTo>
                <a:cubicBezTo>
                  <a:pt x="166129" y="392836"/>
                  <a:pt x="163753" y="394881"/>
                  <a:pt x="161163" y="396633"/>
                </a:cubicBezTo>
                <a:cubicBezTo>
                  <a:pt x="158165" y="398411"/>
                  <a:pt x="154775" y="399999"/>
                  <a:pt x="151066" y="401409"/>
                </a:cubicBezTo>
                <a:cubicBezTo>
                  <a:pt x="136944" y="402412"/>
                  <a:pt x="123533" y="403517"/>
                  <a:pt x="110921" y="404634"/>
                </a:cubicBezTo>
                <a:cubicBezTo>
                  <a:pt x="100139" y="405396"/>
                  <a:pt x="89179" y="406336"/>
                  <a:pt x="78066" y="407136"/>
                </a:cubicBezTo>
                <a:cubicBezTo>
                  <a:pt x="66929" y="408038"/>
                  <a:pt x="58051" y="408584"/>
                  <a:pt x="51358" y="408724"/>
                </a:cubicBezTo>
                <a:cubicBezTo>
                  <a:pt x="42760" y="407123"/>
                  <a:pt x="36080" y="404063"/>
                  <a:pt x="31318" y="399567"/>
                </a:cubicBezTo>
                <a:cubicBezTo>
                  <a:pt x="26530" y="395046"/>
                  <a:pt x="23114" y="390144"/>
                  <a:pt x="21082" y="384835"/>
                </a:cubicBezTo>
                <a:cubicBezTo>
                  <a:pt x="18288" y="378866"/>
                  <a:pt x="16713" y="372021"/>
                  <a:pt x="16484" y="364566"/>
                </a:cubicBezTo>
                <a:cubicBezTo>
                  <a:pt x="13754" y="349618"/>
                  <a:pt x="10985" y="334670"/>
                  <a:pt x="8178" y="319709"/>
                </a:cubicBezTo>
                <a:cubicBezTo>
                  <a:pt x="6693" y="276771"/>
                  <a:pt x="5232" y="233845"/>
                  <a:pt x="3733" y="190906"/>
                </a:cubicBezTo>
                <a:cubicBezTo>
                  <a:pt x="3530" y="184645"/>
                  <a:pt x="3314" y="178384"/>
                  <a:pt x="3099" y="172123"/>
                </a:cubicBezTo>
                <a:cubicBezTo>
                  <a:pt x="3022" y="169799"/>
                  <a:pt x="2946" y="167474"/>
                  <a:pt x="2857" y="165138"/>
                </a:cubicBezTo>
                <a:cubicBezTo>
                  <a:pt x="5169" y="162928"/>
                  <a:pt x="7467" y="160693"/>
                  <a:pt x="9792" y="158470"/>
                </a:cubicBezTo>
                <a:cubicBezTo>
                  <a:pt x="8966" y="132880"/>
                  <a:pt x="8128" y="107302"/>
                  <a:pt x="7302" y="81724"/>
                </a:cubicBezTo>
                <a:cubicBezTo>
                  <a:pt x="4851" y="81800"/>
                  <a:pt x="2438" y="81864"/>
                  <a:pt x="0" y="81953"/>
                </a:cubicBezTo>
                <a:cubicBezTo>
                  <a:pt x="-596" y="76949"/>
                  <a:pt x="-558" y="72123"/>
                  <a:pt x="101" y="67449"/>
                </a:cubicBezTo>
                <a:cubicBezTo>
                  <a:pt x="368" y="63487"/>
                  <a:pt x="939" y="59258"/>
                  <a:pt x="1816" y="54762"/>
                </a:cubicBezTo>
                <a:cubicBezTo>
                  <a:pt x="2667" y="50253"/>
                  <a:pt x="4089" y="46431"/>
                  <a:pt x="6032" y="43078"/>
                </a:cubicBezTo>
                <a:cubicBezTo>
                  <a:pt x="7569" y="39789"/>
                  <a:pt x="11226" y="35839"/>
                  <a:pt x="17069" y="31178"/>
                </a:cubicBezTo>
                <a:cubicBezTo>
                  <a:pt x="22873" y="26517"/>
                  <a:pt x="29781" y="22136"/>
                  <a:pt x="37731" y="18008"/>
                </a:cubicBezTo>
                <a:cubicBezTo>
                  <a:pt x="45682" y="13893"/>
                  <a:pt x="53987" y="10274"/>
                  <a:pt x="62623" y="7264"/>
                </a:cubicBezTo>
                <a:cubicBezTo>
                  <a:pt x="71259" y="4241"/>
                  <a:pt x="79337" y="2692"/>
                  <a:pt x="86779" y="2628"/>
                </a:cubicBezTo>
                <a:cubicBezTo>
                  <a:pt x="94221" y="1104"/>
                  <a:pt x="102286" y="241"/>
                  <a:pt x="110998" y="0"/>
                </a:cubicBezTo>
                <a:cubicBezTo>
                  <a:pt x="119684" y="-228"/>
                  <a:pt x="127774" y="25"/>
                  <a:pt x="135242" y="761"/>
                </a:cubicBezTo>
                <a:cubicBezTo>
                  <a:pt x="142697" y="1536"/>
                  <a:pt x="148907" y="2667"/>
                  <a:pt x="153873" y="4305"/>
                </a:cubicBezTo>
                <a:cubicBezTo>
                  <a:pt x="158813" y="5969"/>
                  <a:pt x="161302" y="7442"/>
                  <a:pt x="161277" y="8915"/>
                </a:cubicBezTo>
                <a:cubicBezTo>
                  <a:pt x="164947" y="15367"/>
                  <a:pt x="163868" y="20192"/>
                  <a:pt x="158089" y="23393"/>
                </a:cubicBezTo>
                <a:cubicBezTo>
                  <a:pt x="152298" y="26555"/>
                  <a:pt x="145694" y="28168"/>
                  <a:pt x="138290" y="28143"/>
                </a:cubicBezTo>
                <a:cubicBezTo>
                  <a:pt x="136626" y="28130"/>
                  <a:pt x="133362" y="28130"/>
                  <a:pt x="128422" y="28143"/>
                </a:cubicBezTo>
                <a:cubicBezTo>
                  <a:pt x="123482" y="28143"/>
                  <a:pt x="118021" y="28422"/>
                  <a:pt x="112077" y="29006"/>
                </a:cubicBezTo>
                <a:cubicBezTo>
                  <a:pt x="106108" y="29565"/>
                  <a:pt x="100114" y="30315"/>
                  <a:pt x="94208" y="31280"/>
                </a:cubicBezTo>
                <a:cubicBezTo>
                  <a:pt x="88252" y="32219"/>
                  <a:pt x="83426" y="33490"/>
                  <a:pt x="79756" y="34925"/>
                </a:cubicBezTo>
                <a:cubicBezTo>
                  <a:pt x="73990" y="35013"/>
                  <a:pt x="68884" y="36436"/>
                  <a:pt x="64414" y="39192"/>
                </a:cubicBezTo>
                <a:cubicBezTo>
                  <a:pt x="59944" y="41922"/>
                  <a:pt x="56108" y="44958"/>
                  <a:pt x="52908" y="48285"/>
                </a:cubicBezTo>
                <a:cubicBezTo>
                  <a:pt x="48882" y="52311"/>
                  <a:pt x="45720" y="56642"/>
                  <a:pt x="43383" y="61379"/>
                </a:cubicBezTo>
                <a:cubicBezTo>
                  <a:pt x="44374" y="104152"/>
                  <a:pt x="45351" y="146913"/>
                  <a:pt x="46329" y="189687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5048082" y="2191904"/>
            <a:ext cx="196774" cy="434124"/>
          </a:xfrm>
          <a:custGeom>
            <a:avLst/>
            <a:gdLst>
              <a:gd name="connsiteX0" fmla="*/ 59029 w 196774"/>
              <a:gd name="connsiteY0" fmla="*/ 202387 h 434124"/>
              <a:gd name="connsiteX1" fmla="*/ 62572 w 196774"/>
              <a:gd name="connsiteY1" fmla="*/ 356997 h 434124"/>
              <a:gd name="connsiteX2" fmla="*/ 66230 w 196774"/>
              <a:gd name="connsiteY2" fmla="*/ 368198 h 434124"/>
              <a:gd name="connsiteX3" fmla="*/ 68719 w 196774"/>
              <a:gd name="connsiteY3" fmla="*/ 378612 h 434124"/>
              <a:gd name="connsiteX4" fmla="*/ 70066 w 196774"/>
              <a:gd name="connsiteY4" fmla="*/ 389064 h 434124"/>
              <a:gd name="connsiteX5" fmla="*/ 77139 w 196774"/>
              <a:gd name="connsiteY5" fmla="*/ 391071 h 434124"/>
              <a:gd name="connsiteX6" fmla="*/ 93104 w 196774"/>
              <a:gd name="connsiteY6" fmla="*/ 388124 h 434124"/>
              <a:gd name="connsiteX7" fmla="*/ 116649 w 196774"/>
              <a:gd name="connsiteY7" fmla="*/ 381939 h 434124"/>
              <a:gd name="connsiteX8" fmla="*/ 157188 w 196774"/>
              <a:gd name="connsiteY8" fmla="*/ 381850 h 434124"/>
              <a:gd name="connsiteX9" fmla="*/ 173774 w 196774"/>
              <a:gd name="connsiteY9" fmla="*/ 383565 h 434124"/>
              <a:gd name="connsiteX10" fmla="*/ 184074 w 196774"/>
              <a:gd name="connsiteY10" fmla="*/ 394944 h 434124"/>
              <a:gd name="connsiteX11" fmla="*/ 180899 w 196774"/>
              <a:gd name="connsiteY11" fmla="*/ 403225 h 434124"/>
              <a:gd name="connsiteX12" fmla="*/ 173863 w 196774"/>
              <a:gd name="connsiteY12" fmla="*/ 409333 h 434124"/>
              <a:gd name="connsiteX13" fmla="*/ 163766 w 196774"/>
              <a:gd name="connsiteY13" fmla="*/ 414109 h 434124"/>
              <a:gd name="connsiteX14" fmla="*/ 123621 w 196774"/>
              <a:gd name="connsiteY14" fmla="*/ 417334 h 434124"/>
              <a:gd name="connsiteX15" fmla="*/ 90766 w 196774"/>
              <a:gd name="connsiteY15" fmla="*/ 419836 h 434124"/>
              <a:gd name="connsiteX16" fmla="*/ 64058 w 196774"/>
              <a:gd name="connsiteY16" fmla="*/ 421424 h 434124"/>
              <a:gd name="connsiteX17" fmla="*/ 44018 w 196774"/>
              <a:gd name="connsiteY17" fmla="*/ 412267 h 434124"/>
              <a:gd name="connsiteX18" fmla="*/ 33782 w 196774"/>
              <a:gd name="connsiteY18" fmla="*/ 397535 h 434124"/>
              <a:gd name="connsiteX19" fmla="*/ 29184 w 196774"/>
              <a:gd name="connsiteY19" fmla="*/ 377266 h 434124"/>
              <a:gd name="connsiteX20" fmla="*/ 20878 w 196774"/>
              <a:gd name="connsiteY20" fmla="*/ 332409 h 434124"/>
              <a:gd name="connsiteX21" fmla="*/ 16433 w 196774"/>
              <a:gd name="connsiteY21" fmla="*/ 203606 h 434124"/>
              <a:gd name="connsiteX22" fmla="*/ 15799 w 196774"/>
              <a:gd name="connsiteY22" fmla="*/ 184823 h 434124"/>
              <a:gd name="connsiteX23" fmla="*/ 15557 w 196774"/>
              <a:gd name="connsiteY23" fmla="*/ 177838 h 434124"/>
              <a:gd name="connsiteX24" fmla="*/ 22492 w 196774"/>
              <a:gd name="connsiteY24" fmla="*/ 171170 h 434124"/>
              <a:gd name="connsiteX25" fmla="*/ 20002 w 196774"/>
              <a:gd name="connsiteY25" fmla="*/ 94424 h 434124"/>
              <a:gd name="connsiteX26" fmla="*/ 12700 w 196774"/>
              <a:gd name="connsiteY26" fmla="*/ 94653 h 434124"/>
              <a:gd name="connsiteX27" fmla="*/ 12801 w 196774"/>
              <a:gd name="connsiteY27" fmla="*/ 80149 h 434124"/>
              <a:gd name="connsiteX28" fmla="*/ 14516 w 196774"/>
              <a:gd name="connsiteY28" fmla="*/ 67462 h 434124"/>
              <a:gd name="connsiteX29" fmla="*/ 18732 w 196774"/>
              <a:gd name="connsiteY29" fmla="*/ 55778 h 434124"/>
              <a:gd name="connsiteX30" fmla="*/ 29769 w 196774"/>
              <a:gd name="connsiteY30" fmla="*/ 43878 h 434124"/>
              <a:gd name="connsiteX31" fmla="*/ 50431 w 196774"/>
              <a:gd name="connsiteY31" fmla="*/ 30708 h 434124"/>
              <a:gd name="connsiteX32" fmla="*/ 75323 w 196774"/>
              <a:gd name="connsiteY32" fmla="*/ 19964 h 434124"/>
              <a:gd name="connsiteX33" fmla="*/ 99479 w 196774"/>
              <a:gd name="connsiteY33" fmla="*/ 15328 h 434124"/>
              <a:gd name="connsiteX34" fmla="*/ 123698 w 196774"/>
              <a:gd name="connsiteY34" fmla="*/ 12700 h 434124"/>
              <a:gd name="connsiteX35" fmla="*/ 147942 w 196774"/>
              <a:gd name="connsiteY35" fmla="*/ 13461 h 434124"/>
              <a:gd name="connsiteX36" fmla="*/ 166573 w 196774"/>
              <a:gd name="connsiteY36" fmla="*/ 17005 h 434124"/>
              <a:gd name="connsiteX37" fmla="*/ 173977 w 196774"/>
              <a:gd name="connsiteY37" fmla="*/ 21615 h 434124"/>
              <a:gd name="connsiteX38" fmla="*/ 170789 w 196774"/>
              <a:gd name="connsiteY38" fmla="*/ 36093 h 434124"/>
              <a:gd name="connsiteX39" fmla="*/ 150990 w 196774"/>
              <a:gd name="connsiteY39" fmla="*/ 40843 h 434124"/>
              <a:gd name="connsiteX40" fmla="*/ 141122 w 196774"/>
              <a:gd name="connsiteY40" fmla="*/ 40843 h 434124"/>
              <a:gd name="connsiteX41" fmla="*/ 124777 w 196774"/>
              <a:gd name="connsiteY41" fmla="*/ 41706 h 434124"/>
              <a:gd name="connsiteX42" fmla="*/ 106908 w 196774"/>
              <a:gd name="connsiteY42" fmla="*/ 43980 h 434124"/>
              <a:gd name="connsiteX43" fmla="*/ 92456 w 196774"/>
              <a:gd name="connsiteY43" fmla="*/ 47625 h 434124"/>
              <a:gd name="connsiteX44" fmla="*/ 77114 w 196774"/>
              <a:gd name="connsiteY44" fmla="*/ 51892 h 434124"/>
              <a:gd name="connsiteX45" fmla="*/ 65608 w 196774"/>
              <a:gd name="connsiteY45" fmla="*/ 60985 h 434124"/>
              <a:gd name="connsiteX46" fmla="*/ 56083 w 196774"/>
              <a:gd name="connsiteY46" fmla="*/ 74079 h 434124"/>
              <a:gd name="connsiteX47" fmla="*/ 59029 w 196774"/>
              <a:gd name="connsiteY47" fmla="*/ 202387 h 4341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</a:cxnLst>
            <a:rect l="l" t="t" r="r" b="b"/>
            <a:pathLst>
              <a:path w="196774" h="434124">
                <a:moveTo>
                  <a:pt x="59029" y="202387"/>
                </a:moveTo>
                <a:cubicBezTo>
                  <a:pt x="60211" y="253923"/>
                  <a:pt x="61404" y="305460"/>
                  <a:pt x="62572" y="356997"/>
                </a:cubicBezTo>
                <a:cubicBezTo>
                  <a:pt x="63817" y="360540"/>
                  <a:pt x="64998" y="364312"/>
                  <a:pt x="66230" y="368198"/>
                </a:cubicBezTo>
                <a:cubicBezTo>
                  <a:pt x="67043" y="371373"/>
                  <a:pt x="67881" y="374891"/>
                  <a:pt x="68719" y="378612"/>
                </a:cubicBezTo>
                <a:cubicBezTo>
                  <a:pt x="69519" y="382359"/>
                  <a:pt x="70027" y="385826"/>
                  <a:pt x="70066" y="389064"/>
                </a:cubicBezTo>
                <a:cubicBezTo>
                  <a:pt x="70104" y="390855"/>
                  <a:pt x="72466" y="391528"/>
                  <a:pt x="77139" y="391071"/>
                </a:cubicBezTo>
                <a:cubicBezTo>
                  <a:pt x="81788" y="390601"/>
                  <a:pt x="87134" y="389648"/>
                  <a:pt x="93104" y="388124"/>
                </a:cubicBezTo>
                <a:cubicBezTo>
                  <a:pt x="99796" y="386588"/>
                  <a:pt x="107683" y="384518"/>
                  <a:pt x="116649" y="381939"/>
                </a:cubicBezTo>
                <a:cubicBezTo>
                  <a:pt x="130162" y="381838"/>
                  <a:pt x="143688" y="381800"/>
                  <a:pt x="157188" y="381850"/>
                </a:cubicBezTo>
                <a:cubicBezTo>
                  <a:pt x="164325" y="381889"/>
                  <a:pt x="169850" y="382422"/>
                  <a:pt x="173774" y="383565"/>
                </a:cubicBezTo>
                <a:cubicBezTo>
                  <a:pt x="177698" y="384644"/>
                  <a:pt x="181140" y="388480"/>
                  <a:pt x="184074" y="394944"/>
                </a:cubicBezTo>
                <a:cubicBezTo>
                  <a:pt x="183997" y="398145"/>
                  <a:pt x="182969" y="400977"/>
                  <a:pt x="180899" y="403225"/>
                </a:cubicBezTo>
                <a:cubicBezTo>
                  <a:pt x="178829" y="405536"/>
                  <a:pt x="176453" y="407581"/>
                  <a:pt x="173863" y="409333"/>
                </a:cubicBezTo>
                <a:cubicBezTo>
                  <a:pt x="170865" y="411111"/>
                  <a:pt x="167475" y="412699"/>
                  <a:pt x="163766" y="414109"/>
                </a:cubicBezTo>
                <a:cubicBezTo>
                  <a:pt x="149644" y="415112"/>
                  <a:pt x="136233" y="416217"/>
                  <a:pt x="123621" y="417334"/>
                </a:cubicBezTo>
                <a:cubicBezTo>
                  <a:pt x="112839" y="418096"/>
                  <a:pt x="101879" y="419036"/>
                  <a:pt x="90766" y="419836"/>
                </a:cubicBezTo>
                <a:cubicBezTo>
                  <a:pt x="79629" y="420738"/>
                  <a:pt x="70751" y="421284"/>
                  <a:pt x="64058" y="421424"/>
                </a:cubicBezTo>
                <a:cubicBezTo>
                  <a:pt x="55460" y="419823"/>
                  <a:pt x="48780" y="416763"/>
                  <a:pt x="44018" y="412267"/>
                </a:cubicBezTo>
                <a:cubicBezTo>
                  <a:pt x="39230" y="407746"/>
                  <a:pt x="35814" y="402844"/>
                  <a:pt x="33782" y="397535"/>
                </a:cubicBezTo>
                <a:cubicBezTo>
                  <a:pt x="30988" y="391566"/>
                  <a:pt x="29413" y="384721"/>
                  <a:pt x="29184" y="377266"/>
                </a:cubicBezTo>
                <a:cubicBezTo>
                  <a:pt x="26454" y="362318"/>
                  <a:pt x="23685" y="347370"/>
                  <a:pt x="20878" y="332409"/>
                </a:cubicBezTo>
                <a:cubicBezTo>
                  <a:pt x="19393" y="289471"/>
                  <a:pt x="17932" y="246545"/>
                  <a:pt x="16433" y="203606"/>
                </a:cubicBezTo>
                <a:cubicBezTo>
                  <a:pt x="16230" y="197345"/>
                  <a:pt x="16014" y="191084"/>
                  <a:pt x="15799" y="184823"/>
                </a:cubicBezTo>
                <a:cubicBezTo>
                  <a:pt x="15722" y="182499"/>
                  <a:pt x="15646" y="180174"/>
                  <a:pt x="15557" y="177838"/>
                </a:cubicBezTo>
                <a:cubicBezTo>
                  <a:pt x="17869" y="175628"/>
                  <a:pt x="20167" y="173393"/>
                  <a:pt x="22492" y="171170"/>
                </a:cubicBezTo>
                <a:cubicBezTo>
                  <a:pt x="21666" y="145580"/>
                  <a:pt x="20828" y="120002"/>
                  <a:pt x="20002" y="94424"/>
                </a:cubicBezTo>
                <a:cubicBezTo>
                  <a:pt x="17551" y="94500"/>
                  <a:pt x="15138" y="94564"/>
                  <a:pt x="12700" y="94653"/>
                </a:cubicBezTo>
                <a:cubicBezTo>
                  <a:pt x="12103" y="89649"/>
                  <a:pt x="12141" y="84823"/>
                  <a:pt x="12801" y="80149"/>
                </a:cubicBezTo>
                <a:cubicBezTo>
                  <a:pt x="13068" y="76187"/>
                  <a:pt x="13639" y="71958"/>
                  <a:pt x="14516" y="67462"/>
                </a:cubicBezTo>
                <a:cubicBezTo>
                  <a:pt x="15367" y="62953"/>
                  <a:pt x="16789" y="59131"/>
                  <a:pt x="18732" y="55778"/>
                </a:cubicBezTo>
                <a:cubicBezTo>
                  <a:pt x="20269" y="52489"/>
                  <a:pt x="23926" y="48539"/>
                  <a:pt x="29769" y="43878"/>
                </a:cubicBezTo>
                <a:cubicBezTo>
                  <a:pt x="35573" y="39217"/>
                  <a:pt x="42481" y="34836"/>
                  <a:pt x="50431" y="30708"/>
                </a:cubicBezTo>
                <a:cubicBezTo>
                  <a:pt x="58382" y="26593"/>
                  <a:pt x="66687" y="22974"/>
                  <a:pt x="75323" y="19964"/>
                </a:cubicBezTo>
                <a:cubicBezTo>
                  <a:pt x="83959" y="16941"/>
                  <a:pt x="92037" y="15392"/>
                  <a:pt x="99479" y="15328"/>
                </a:cubicBezTo>
                <a:cubicBezTo>
                  <a:pt x="106921" y="13804"/>
                  <a:pt x="114986" y="12941"/>
                  <a:pt x="123698" y="12700"/>
                </a:cubicBezTo>
                <a:cubicBezTo>
                  <a:pt x="132384" y="12471"/>
                  <a:pt x="140474" y="12725"/>
                  <a:pt x="147942" y="13461"/>
                </a:cubicBezTo>
                <a:cubicBezTo>
                  <a:pt x="155397" y="14236"/>
                  <a:pt x="161607" y="15367"/>
                  <a:pt x="166573" y="17005"/>
                </a:cubicBezTo>
                <a:cubicBezTo>
                  <a:pt x="171513" y="18669"/>
                  <a:pt x="174002" y="20142"/>
                  <a:pt x="173977" y="21615"/>
                </a:cubicBezTo>
                <a:cubicBezTo>
                  <a:pt x="177647" y="28067"/>
                  <a:pt x="176568" y="32892"/>
                  <a:pt x="170789" y="36093"/>
                </a:cubicBezTo>
                <a:cubicBezTo>
                  <a:pt x="164998" y="39255"/>
                  <a:pt x="158394" y="40868"/>
                  <a:pt x="150990" y="40843"/>
                </a:cubicBezTo>
                <a:cubicBezTo>
                  <a:pt x="149326" y="40830"/>
                  <a:pt x="146062" y="40830"/>
                  <a:pt x="141122" y="40843"/>
                </a:cubicBezTo>
                <a:cubicBezTo>
                  <a:pt x="136182" y="40843"/>
                  <a:pt x="130721" y="41122"/>
                  <a:pt x="124777" y="41706"/>
                </a:cubicBezTo>
                <a:cubicBezTo>
                  <a:pt x="118808" y="42265"/>
                  <a:pt x="112814" y="43015"/>
                  <a:pt x="106908" y="43980"/>
                </a:cubicBezTo>
                <a:cubicBezTo>
                  <a:pt x="100952" y="44919"/>
                  <a:pt x="96126" y="46190"/>
                  <a:pt x="92456" y="47625"/>
                </a:cubicBezTo>
                <a:cubicBezTo>
                  <a:pt x="86690" y="47713"/>
                  <a:pt x="81584" y="49136"/>
                  <a:pt x="77114" y="51892"/>
                </a:cubicBezTo>
                <a:cubicBezTo>
                  <a:pt x="72644" y="54622"/>
                  <a:pt x="68808" y="57658"/>
                  <a:pt x="65608" y="60985"/>
                </a:cubicBezTo>
                <a:cubicBezTo>
                  <a:pt x="61582" y="65011"/>
                  <a:pt x="58420" y="69342"/>
                  <a:pt x="56083" y="74079"/>
                </a:cubicBezTo>
                <a:cubicBezTo>
                  <a:pt x="57074" y="116852"/>
                  <a:pt x="58051" y="159613"/>
                  <a:pt x="59029" y="202387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5311748" y="2312611"/>
            <a:ext cx="82080" cy="175590"/>
          </a:xfrm>
          <a:custGeom>
            <a:avLst/>
            <a:gdLst>
              <a:gd name="connsiteX0" fmla="*/ 69380 w 82080"/>
              <a:gd name="connsiteY0" fmla="*/ 162890 h 175590"/>
              <a:gd name="connsiteX1" fmla="*/ 63639 w 82080"/>
              <a:gd name="connsiteY1" fmla="*/ 126580 h 175590"/>
              <a:gd name="connsiteX2" fmla="*/ 59626 w 82080"/>
              <a:gd name="connsiteY2" fmla="*/ 100304 h 175590"/>
              <a:gd name="connsiteX3" fmla="*/ 57962 w 82080"/>
              <a:gd name="connsiteY3" fmla="*/ 85979 h 175590"/>
              <a:gd name="connsiteX4" fmla="*/ 55651 w 82080"/>
              <a:gd name="connsiteY4" fmla="*/ 71894 h 175590"/>
              <a:gd name="connsiteX5" fmla="*/ 50228 w 82080"/>
              <a:gd name="connsiteY5" fmla="*/ 46913 h 175590"/>
              <a:gd name="connsiteX6" fmla="*/ 42126 w 82080"/>
              <a:gd name="connsiteY6" fmla="*/ 12700 h 175590"/>
              <a:gd name="connsiteX7" fmla="*/ 12700 w 82080"/>
              <a:gd name="connsiteY7" fmla="*/ 158788 h 175590"/>
              <a:gd name="connsiteX8" fmla="*/ 69380 w 82080"/>
              <a:gd name="connsiteY8" fmla="*/ 162890 h 1755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82080" h="175590">
                <a:moveTo>
                  <a:pt x="69380" y="162890"/>
                </a:moveTo>
                <a:cubicBezTo>
                  <a:pt x="66980" y="149491"/>
                  <a:pt x="65049" y="137388"/>
                  <a:pt x="63639" y="126580"/>
                </a:cubicBezTo>
                <a:cubicBezTo>
                  <a:pt x="62141" y="117182"/>
                  <a:pt x="60795" y="108419"/>
                  <a:pt x="59626" y="100304"/>
                </a:cubicBezTo>
                <a:cubicBezTo>
                  <a:pt x="58470" y="92163"/>
                  <a:pt x="57899" y="87401"/>
                  <a:pt x="57962" y="85979"/>
                </a:cubicBezTo>
                <a:cubicBezTo>
                  <a:pt x="58013" y="84543"/>
                  <a:pt x="57277" y="79844"/>
                  <a:pt x="55651" y="71894"/>
                </a:cubicBezTo>
                <a:cubicBezTo>
                  <a:pt x="54051" y="63957"/>
                  <a:pt x="52222" y="55613"/>
                  <a:pt x="50228" y="46913"/>
                </a:cubicBezTo>
                <a:cubicBezTo>
                  <a:pt x="47930" y="36779"/>
                  <a:pt x="45199" y="25387"/>
                  <a:pt x="42126" y="12700"/>
                </a:cubicBezTo>
                <a:cubicBezTo>
                  <a:pt x="32004" y="61353"/>
                  <a:pt x="22187" y="110058"/>
                  <a:pt x="12700" y="158788"/>
                </a:cubicBezTo>
                <a:cubicBezTo>
                  <a:pt x="31597" y="160007"/>
                  <a:pt x="50508" y="161378"/>
                  <a:pt x="69380" y="162890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258713" y="2199784"/>
            <a:ext cx="179019" cy="433895"/>
          </a:xfrm>
          <a:custGeom>
            <a:avLst/>
            <a:gdLst>
              <a:gd name="connsiteX0" fmla="*/ 156070 w 179019"/>
              <a:gd name="connsiteY0" fmla="*/ 275996 h 433895"/>
              <a:gd name="connsiteX1" fmla="*/ 156222 w 179019"/>
              <a:gd name="connsiteY1" fmla="*/ 283006 h 433895"/>
              <a:gd name="connsiteX2" fmla="*/ 157378 w 179019"/>
              <a:gd name="connsiteY2" fmla="*/ 297332 h 433895"/>
              <a:gd name="connsiteX3" fmla="*/ 159080 w 179019"/>
              <a:gd name="connsiteY3" fmla="*/ 316268 h 433895"/>
              <a:gd name="connsiteX4" fmla="*/ 160883 w 179019"/>
              <a:gd name="connsiteY4" fmla="*/ 337629 h 433895"/>
              <a:gd name="connsiteX5" fmla="*/ 166319 w 179019"/>
              <a:gd name="connsiteY5" fmla="*/ 393954 h 433895"/>
              <a:gd name="connsiteX6" fmla="*/ 160451 w 179019"/>
              <a:gd name="connsiteY6" fmla="*/ 406476 h 433895"/>
              <a:gd name="connsiteX7" fmla="*/ 153987 w 179019"/>
              <a:gd name="connsiteY7" fmla="*/ 415493 h 433895"/>
              <a:gd name="connsiteX8" fmla="*/ 146100 w 179019"/>
              <a:gd name="connsiteY8" fmla="*/ 421195 h 433895"/>
              <a:gd name="connsiteX9" fmla="*/ 138036 w 179019"/>
              <a:gd name="connsiteY9" fmla="*/ 420979 h 433895"/>
              <a:gd name="connsiteX10" fmla="*/ 131838 w 179019"/>
              <a:gd name="connsiteY10" fmla="*/ 417118 h 433895"/>
              <a:gd name="connsiteX11" fmla="*/ 126606 w 179019"/>
              <a:gd name="connsiteY11" fmla="*/ 410921 h 433895"/>
              <a:gd name="connsiteX12" fmla="*/ 126860 w 179019"/>
              <a:gd name="connsiteY12" fmla="*/ 395871 h 433895"/>
              <a:gd name="connsiteX13" fmla="*/ 127596 w 179019"/>
              <a:gd name="connsiteY13" fmla="*/ 382206 h 433895"/>
              <a:gd name="connsiteX14" fmla="*/ 128904 w 179019"/>
              <a:gd name="connsiteY14" fmla="*/ 369100 h 433895"/>
              <a:gd name="connsiteX15" fmla="*/ 128994 w 179019"/>
              <a:gd name="connsiteY15" fmla="*/ 351904 h 433895"/>
              <a:gd name="connsiteX16" fmla="*/ 127050 w 179019"/>
              <a:gd name="connsiteY16" fmla="*/ 329742 h 433895"/>
              <a:gd name="connsiteX17" fmla="*/ 123926 w 179019"/>
              <a:gd name="connsiteY17" fmla="*/ 302158 h 433895"/>
              <a:gd name="connsiteX18" fmla="*/ 57670 w 179019"/>
              <a:gd name="connsiteY18" fmla="*/ 303568 h 433895"/>
              <a:gd name="connsiteX19" fmla="*/ 49657 w 179019"/>
              <a:gd name="connsiteY19" fmla="*/ 407543 h 433895"/>
              <a:gd name="connsiteX20" fmla="*/ 45046 w 179019"/>
              <a:gd name="connsiteY20" fmla="*/ 411683 h 433895"/>
              <a:gd name="connsiteX21" fmla="*/ 38544 w 179019"/>
              <a:gd name="connsiteY21" fmla="*/ 414985 h 433895"/>
              <a:gd name="connsiteX22" fmla="*/ 30391 w 179019"/>
              <a:gd name="connsiteY22" fmla="*/ 417702 h 433895"/>
              <a:gd name="connsiteX23" fmla="*/ 22034 w 179019"/>
              <a:gd name="connsiteY23" fmla="*/ 418020 h 433895"/>
              <a:gd name="connsiteX24" fmla="*/ 16509 w 179019"/>
              <a:gd name="connsiteY24" fmla="*/ 416268 h 433895"/>
              <a:gd name="connsiteX25" fmla="*/ 12700 w 179019"/>
              <a:gd name="connsiteY25" fmla="*/ 412419 h 433895"/>
              <a:gd name="connsiteX26" fmla="*/ 16890 w 179019"/>
              <a:gd name="connsiteY26" fmla="*/ 351828 h 433895"/>
              <a:gd name="connsiteX27" fmla="*/ 18897 w 179019"/>
              <a:gd name="connsiteY27" fmla="*/ 327977 h 433895"/>
              <a:gd name="connsiteX28" fmla="*/ 21132 w 179019"/>
              <a:gd name="connsiteY28" fmla="*/ 305460 h 433895"/>
              <a:gd name="connsiteX29" fmla="*/ 23304 w 179019"/>
              <a:gd name="connsiteY29" fmla="*/ 287248 h 433895"/>
              <a:gd name="connsiteX30" fmla="*/ 25628 w 179019"/>
              <a:gd name="connsiteY30" fmla="*/ 275221 h 433895"/>
              <a:gd name="connsiteX31" fmla="*/ 30822 w 179019"/>
              <a:gd name="connsiteY31" fmla="*/ 253873 h 433895"/>
              <a:gd name="connsiteX32" fmla="*/ 36258 w 179019"/>
              <a:gd name="connsiteY32" fmla="*/ 226352 h 433895"/>
              <a:gd name="connsiteX33" fmla="*/ 41135 w 179019"/>
              <a:gd name="connsiteY33" fmla="*/ 199898 h 433895"/>
              <a:gd name="connsiteX34" fmla="*/ 44602 w 179019"/>
              <a:gd name="connsiteY34" fmla="*/ 182283 h 433895"/>
              <a:gd name="connsiteX35" fmla="*/ 46799 w 179019"/>
              <a:gd name="connsiteY35" fmla="*/ 168363 h 433895"/>
              <a:gd name="connsiteX36" fmla="*/ 49441 w 179019"/>
              <a:gd name="connsiteY36" fmla="*/ 150723 h 433895"/>
              <a:gd name="connsiteX37" fmla="*/ 51777 w 179019"/>
              <a:gd name="connsiteY37" fmla="*/ 133324 h 433895"/>
              <a:gd name="connsiteX38" fmla="*/ 53708 w 179019"/>
              <a:gd name="connsiteY38" fmla="*/ 119684 h 433895"/>
              <a:gd name="connsiteX39" fmla="*/ 57073 w 179019"/>
              <a:gd name="connsiteY39" fmla="*/ 99656 h 433895"/>
              <a:gd name="connsiteX40" fmla="*/ 64198 w 179019"/>
              <a:gd name="connsiteY40" fmla="*/ 68452 h 433895"/>
              <a:gd name="connsiteX41" fmla="*/ 72009 w 179019"/>
              <a:gd name="connsiteY41" fmla="*/ 38366 h 433895"/>
              <a:gd name="connsiteX42" fmla="*/ 77863 w 179019"/>
              <a:gd name="connsiteY42" fmla="*/ 21653 h 433895"/>
              <a:gd name="connsiteX43" fmla="*/ 82384 w 179019"/>
              <a:gd name="connsiteY43" fmla="*/ 16979 h 433895"/>
              <a:gd name="connsiteX44" fmla="*/ 88709 w 179019"/>
              <a:gd name="connsiteY44" fmla="*/ 14008 h 433895"/>
              <a:gd name="connsiteX45" fmla="*/ 96215 w 179019"/>
              <a:gd name="connsiteY45" fmla="*/ 12700 h 433895"/>
              <a:gd name="connsiteX46" fmla="*/ 108229 w 179019"/>
              <a:gd name="connsiteY46" fmla="*/ 22352 h 433895"/>
              <a:gd name="connsiteX47" fmla="*/ 117411 w 179019"/>
              <a:gd name="connsiteY47" fmla="*/ 31381 h 433895"/>
              <a:gd name="connsiteX48" fmla="*/ 123494 w 179019"/>
              <a:gd name="connsiteY48" fmla="*/ 39725 h 433895"/>
              <a:gd name="connsiteX49" fmla="*/ 125971 w 179019"/>
              <a:gd name="connsiteY49" fmla="*/ 52222 h 433895"/>
              <a:gd name="connsiteX50" fmla="*/ 128142 w 179019"/>
              <a:gd name="connsiteY50" fmla="*/ 70078 h 433895"/>
              <a:gd name="connsiteX51" fmla="*/ 130060 w 179019"/>
              <a:gd name="connsiteY51" fmla="*/ 92760 h 433895"/>
              <a:gd name="connsiteX52" fmla="*/ 143598 w 179019"/>
              <a:gd name="connsiteY52" fmla="*/ 166611 h 433895"/>
              <a:gd name="connsiteX53" fmla="*/ 147993 w 179019"/>
              <a:gd name="connsiteY53" fmla="*/ 194297 h 433895"/>
              <a:gd name="connsiteX54" fmla="*/ 151891 w 179019"/>
              <a:gd name="connsiteY54" fmla="*/ 218732 h 433895"/>
              <a:gd name="connsiteX55" fmla="*/ 154965 w 179019"/>
              <a:gd name="connsiteY55" fmla="*/ 236664 h 433895"/>
              <a:gd name="connsiteX56" fmla="*/ 156248 w 179019"/>
              <a:gd name="connsiteY56" fmla="*/ 244271 h 433895"/>
              <a:gd name="connsiteX57" fmla="*/ 156209 w 179019"/>
              <a:gd name="connsiteY57" fmla="*/ 249910 h 433895"/>
              <a:gd name="connsiteX58" fmla="*/ 156235 w 179019"/>
              <a:gd name="connsiteY58" fmla="*/ 259054 h 433895"/>
              <a:gd name="connsiteX59" fmla="*/ 156209 w 179019"/>
              <a:gd name="connsiteY59" fmla="*/ 269011 h 433895"/>
              <a:gd name="connsiteX60" fmla="*/ 156070 w 179019"/>
              <a:gd name="connsiteY60" fmla="*/ 275996 h 4338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</a:cxnLst>
            <a:rect l="l" t="t" r="r" b="b"/>
            <a:pathLst>
              <a:path w="179019" h="433895">
                <a:moveTo>
                  <a:pt x="156070" y="275996"/>
                </a:moveTo>
                <a:cubicBezTo>
                  <a:pt x="156019" y="276682"/>
                  <a:pt x="156095" y="279069"/>
                  <a:pt x="156222" y="283006"/>
                </a:cubicBezTo>
                <a:cubicBezTo>
                  <a:pt x="156374" y="286969"/>
                  <a:pt x="156768" y="291744"/>
                  <a:pt x="157378" y="297332"/>
                </a:cubicBezTo>
                <a:cubicBezTo>
                  <a:pt x="157988" y="302895"/>
                  <a:pt x="158584" y="309257"/>
                  <a:pt x="159080" y="316268"/>
                </a:cubicBezTo>
                <a:cubicBezTo>
                  <a:pt x="159575" y="323329"/>
                  <a:pt x="160197" y="330454"/>
                  <a:pt x="160883" y="337629"/>
                </a:cubicBezTo>
                <a:cubicBezTo>
                  <a:pt x="162458" y="354609"/>
                  <a:pt x="164300" y="373367"/>
                  <a:pt x="166319" y="393954"/>
                </a:cubicBezTo>
                <a:cubicBezTo>
                  <a:pt x="164503" y="398513"/>
                  <a:pt x="162572" y="402691"/>
                  <a:pt x="160451" y="406476"/>
                </a:cubicBezTo>
                <a:cubicBezTo>
                  <a:pt x="158369" y="409600"/>
                  <a:pt x="156209" y="412623"/>
                  <a:pt x="153987" y="415493"/>
                </a:cubicBezTo>
                <a:cubicBezTo>
                  <a:pt x="151790" y="418388"/>
                  <a:pt x="149110" y="420306"/>
                  <a:pt x="146100" y="421195"/>
                </a:cubicBezTo>
                <a:cubicBezTo>
                  <a:pt x="143065" y="422059"/>
                  <a:pt x="140385" y="421995"/>
                  <a:pt x="138036" y="420979"/>
                </a:cubicBezTo>
                <a:cubicBezTo>
                  <a:pt x="135686" y="419976"/>
                  <a:pt x="133603" y="418655"/>
                  <a:pt x="131838" y="417118"/>
                </a:cubicBezTo>
                <a:cubicBezTo>
                  <a:pt x="129679" y="415569"/>
                  <a:pt x="127952" y="413473"/>
                  <a:pt x="126606" y="410921"/>
                </a:cubicBezTo>
                <a:cubicBezTo>
                  <a:pt x="126479" y="405917"/>
                  <a:pt x="126581" y="400900"/>
                  <a:pt x="126860" y="395871"/>
                </a:cubicBezTo>
                <a:cubicBezTo>
                  <a:pt x="127101" y="391591"/>
                  <a:pt x="127330" y="387007"/>
                  <a:pt x="127596" y="382206"/>
                </a:cubicBezTo>
                <a:cubicBezTo>
                  <a:pt x="127876" y="377355"/>
                  <a:pt x="128295" y="373024"/>
                  <a:pt x="128904" y="369100"/>
                </a:cubicBezTo>
                <a:cubicBezTo>
                  <a:pt x="129476" y="365226"/>
                  <a:pt x="129514" y="359460"/>
                  <a:pt x="128994" y="351904"/>
                </a:cubicBezTo>
                <a:cubicBezTo>
                  <a:pt x="128473" y="344335"/>
                  <a:pt x="127812" y="336943"/>
                  <a:pt x="127050" y="329742"/>
                </a:cubicBezTo>
                <a:cubicBezTo>
                  <a:pt x="125996" y="321068"/>
                  <a:pt x="124929" y="311861"/>
                  <a:pt x="123926" y="302158"/>
                </a:cubicBezTo>
                <a:cubicBezTo>
                  <a:pt x="101828" y="302425"/>
                  <a:pt x="79743" y="302907"/>
                  <a:pt x="57670" y="303568"/>
                </a:cubicBezTo>
                <a:cubicBezTo>
                  <a:pt x="54952" y="338226"/>
                  <a:pt x="52298" y="372884"/>
                  <a:pt x="49657" y="407543"/>
                </a:cubicBezTo>
                <a:cubicBezTo>
                  <a:pt x="48501" y="408927"/>
                  <a:pt x="46951" y="410336"/>
                  <a:pt x="45046" y="411683"/>
                </a:cubicBezTo>
                <a:cubicBezTo>
                  <a:pt x="43141" y="412750"/>
                  <a:pt x="41008" y="413766"/>
                  <a:pt x="38544" y="414985"/>
                </a:cubicBezTo>
                <a:cubicBezTo>
                  <a:pt x="36093" y="416166"/>
                  <a:pt x="33388" y="417106"/>
                  <a:pt x="30391" y="417702"/>
                </a:cubicBezTo>
                <a:cubicBezTo>
                  <a:pt x="27038" y="418338"/>
                  <a:pt x="24244" y="418414"/>
                  <a:pt x="22034" y="418020"/>
                </a:cubicBezTo>
                <a:cubicBezTo>
                  <a:pt x="19824" y="417614"/>
                  <a:pt x="17995" y="417029"/>
                  <a:pt x="16509" y="416268"/>
                </a:cubicBezTo>
                <a:cubicBezTo>
                  <a:pt x="15049" y="415150"/>
                  <a:pt x="13779" y="413854"/>
                  <a:pt x="12700" y="412419"/>
                </a:cubicBezTo>
                <a:cubicBezTo>
                  <a:pt x="13932" y="390601"/>
                  <a:pt x="15328" y="370408"/>
                  <a:pt x="16890" y="351828"/>
                </a:cubicBezTo>
                <a:cubicBezTo>
                  <a:pt x="17449" y="343966"/>
                  <a:pt x="18110" y="336016"/>
                  <a:pt x="18897" y="327977"/>
                </a:cubicBezTo>
                <a:cubicBezTo>
                  <a:pt x="19621" y="319989"/>
                  <a:pt x="20396" y="312420"/>
                  <a:pt x="21132" y="305460"/>
                </a:cubicBezTo>
                <a:cubicBezTo>
                  <a:pt x="21894" y="298488"/>
                  <a:pt x="22605" y="292417"/>
                  <a:pt x="23304" y="287248"/>
                </a:cubicBezTo>
                <a:cubicBezTo>
                  <a:pt x="24003" y="282067"/>
                  <a:pt x="24790" y="278091"/>
                  <a:pt x="25628" y="275221"/>
                </a:cubicBezTo>
                <a:cubicBezTo>
                  <a:pt x="27317" y="269887"/>
                  <a:pt x="29044" y="262750"/>
                  <a:pt x="30822" y="253873"/>
                </a:cubicBezTo>
                <a:cubicBezTo>
                  <a:pt x="32613" y="244995"/>
                  <a:pt x="34416" y="235800"/>
                  <a:pt x="36258" y="226352"/>
                </a:cubicBezTo>
                <a:cubicBezTo>
                  <a:pt x="38087" y="216916"/>
                  <a:pt x="39687" y="208089"/>
                  <a:pt x="41135" y="199898"/>
                </a:cubicBezTo>
                <a:cubicBezTo>
                  <a:pt x="42532" y="191706"/>
                  <a:pt x="43713" y="185877"/>
                  <a:pt x="44602" y="182283"/>
                </a:cubicBezTo>
                <a:cubicBezTo>
                  <a:pt x="45084" y="178701"/>
                  <a:pt x="45821" y="174066"/>
                  <a:pt x="46799" y="168363"/>
                </a:cubicBezTo>
                <a:cubicBezTo>
                  <a:pt x="47777" y="162674"/>
                  <a:pt x="48640" y="156768"/>
                  <a:pt x="49441" y="150723"/>
                </a:cubicBezTo>
                <a:cubicBezTo>
                  <a:pt x="50215" y="144678"/>
                  <a:pt x="50990" y="138861"/>
                  <a:pt x="51777" y="133324"/>
                </a:cubicBezTo>
                <a:cubicBezTo>
                  <a:pt x="52552" y="127838"/>
                  <a:pt x="53187" y="123266"/>
                  <a:pt x="53708" y="119684"/>
                </a:cubicBezTo>
                <a:cubicBezTo>
                  <a:pt x="53809" y="116077"/>
                  <a:pt x="54952" y="109474"/>
                  <a:pt x="57073" y="99656"/>
                </a:cubicBezTo>
                <a:cubicBezTo>
                  <a:pt x="59207" y="89878"/>
                  <a:pt x="61582" y="79502"/>
                  <a:pt x="64198" y="68452"/>
                </a:cubicBezTo>
                <a:cubicBezTo>
                  <a:pt x="66814" y="57442"/>
                  <a:pt x="69431" y="47396"/>
                  <a:pt x="72009" y="38366"/>
                </a:cubicBezTo>
                <a:cubicBezTo>
                  <a:pt x="74561" y="29336"/>
                  <a:pt x="76568" y="23774"/>
                  <a:pt x="77863" y="21653"/>
                </a:cubicBezTo>
                <a:cubicBezTo>
                  <a:pt x="78752" y="19913"/>
                  <a:pt x="80264" y="18364"/>
                  <a:pt x="82384" y="16979"/>
                </a:cubicBezTo>
                <a:cubicBezTo>
                  <a:pt x="84493" y="15595"/>
                  <a:pt x="86601" y="14605"/>
                  <a:pt x="88709" y="14008"/>
                </a:cubicBezTo>
                <a:cubicBezTo>
                  <a:pt x="90817" y="12992"/>
                  <a:pt x="93319" y="12573"/>
                  <a:pt x="96215" y="12700"/>
                </a:cubicBezTo>
                <a:cubicBezTo>
                  <a:pt x="100241" y="15722"/>
                  <a:pt x="104228" y="18948"/>
                  <a:pt x="108229" y="22352"/>
                </a:cubicBezTo>
                <a:cubicBezTo>
                  <a:pt x="111391" y="25362"/>
                  <a:pt x="114452" y="28333"/>
                  <a:pt x="117411" y="31381"/>
                </a:cubicBezTo>
                <a:cubicBezTo>
                  <a:pt x="120370" y="34404"/>
                  <a:pt x="122389" y="37147"/>
                  <a:pt x="123494" y="39725"/>
                </a:cubicBezTo>
                <a:cubicBezTo>
                  <a:pt x="124205" y="42316"/>
                  <a:pt x="125031" y="46431"/>
                  <a:pt x="125971" y="52222"/>
                </a:cubicBezTo>
                <a:cubicBezTo>
                  <a:pt x="126911" y="58000"/>
                  <a:pt x="127634" y="63944"/>
                  <a:pt x="128142" y="70078"/>
                </a:cubicBezTo>
                <a:cubicBezTo>
                  <a:pt x="129032" y="76936"/>
                  <a:pt x="129654" y="84518"/>
                  <a:pt x="130060" y="92760"/>
                </a:cubicBezTo>
                <a:cubicBezTo>
                  <a:pt x="135572" y="119926"/>
                  <a:pt x="140055" y="144551"/>
                  <a:pt x="143598" y="166611"/>
                </a:cubicBezTo>
                <a:cubicBezTo>
                  <a:pt x="145059" y="176009"/>
                  <a:pt x="146545" y="185242"/>
                  <a:pt x="147993" y="194297"/>
                </a:cubicBezTo>
                <a:cubicBezTo>
                  <a:pt x="149466" y="203327"/>
                  <a:pt x="150736" y="211505"/>
                  <a:pt x="151891" y="218732"/>
                </a:cubicBezTo>
                <a:cubicBezTo>
                  <a:pt x="153047" y="225945"/>
                  <a:pt x="154063" y="231940"/>
                  <a:pt x="154965" y="236664"/>
                </a:cubicBezTo>
                <a:cubicBezTo>
                  <a:pt x="155854" y="241363"/>
                  <a:pt x="156298" y="243916"/>
                  <a:pt x="156248" y="244271"/>
                </a:cubicBezTo>
                <a:cubicBezTo>
                  <a:pt x="156197" y="245287"/>
                  <a:pt x="156197" y="247205"/>
                  <a:pt x="156209" y="249910"/>
                </a:cubicBezTo>
                <a:cubicBezTo>
                  <a:pt x="156248" y="252615"/>
                  <a:pt x="156222" y="255638"/>
                  <a:pt x="156235" y="259054"/>
                </a:cubicBezTo>
                <a:cubicBezTo>
                  <a:pt x="156222" y="262445"/>
                  <a:pt x="156209" y="265785"/>
                  <a:pt x="156209" y="269011"/>
                </a:cubicBezTo>
                <a:cubicBezTo>
                  <a:pt x="156197" y="272262"/>
                  <a:pt x="156159" y="274561"/>
                  <a:pt x="156070" y="275996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5448458" y="2227541"/>
            <a:ext cx="233603" cy="408216"/>
          </a:xfrm>
          <a:custGeom>
            <a:avLst/>
            <a:gdLst>
              <a:gd name="connsiteX0" fmla="*/ 13322 w 233603"/>
              <a:gd name="connsiteY0" fmla="*/ 0 h 408216"/>
              <a:gd name="connsiteX1" fmla="*/ 218300 w 233603"/>
              <a:gd name="connsiteY1" fmla="*/ 14198 h 408216"/>
              <a:gd name="connsiteX2" fmla="*/ 222287 w 233603"/>
              <a:gd name="connsiteY2" fmla="*/ 17398 h 408216"/>
              <a:gd name="connsiteX3" fmla="*/ 228460 w 233603"/>
              <a:gd name="connsiteY3" fmla="*/ 23025 h 408216"/>
              <a:gd name="connsiteX4" fmla="*/ 232155 w 233603"/>
              <a:gd name="connsiteY4" fmla="*/ 28359 h 408216"/>
              <a:gd name="connsiteX5" fmla="*/ 233603 w 233603"/>
              <a:gd name="connsiteY5" fmla="*/ 36664 h 408216"/>
              <a:gd name="connsiteX6" fmla="*/ 229527 w 233603"/>
              <a:gd name="connsiteY6" fmla="*/ 46710 h 408216"/>
              <a:gd name="connsiteX7" fmla="*/ 219963 w 233603"/>
              <a:gd name="connsiteY7" fmla="*/ 51193 h 408216"/>
              <a:gd name="connsiteX8" fmla="*/ 203415 w 233603"/>
              <a:gd name="connsiteY8" fmla="*/ 49720 h 408216"/>
              <a:gd name="connsiteX9" fmla="*/ 175285 w 233603"/>
              <a:gd name="connsiteY9" fmla="*/ 46469 h 408216"/>
              <a:gd name="connsiteX10" fmla="*/ 137413 w 233603"/>
              <a:gd name="connsiteY10" fmla="*/ 41871 h 408216"/>
              <a:gd name="connsiteX11" fmla="*/ 136309 w 233603"/>
              <a:gd name="connsiteY11" fmla="*/ 123812 h 408216"/>
              <a:gd name="connsiteX12" fmla="*/ 135813 w 233603"/>
              <a:gd name="connsiteY12" fmla="*/ 154533 h 408216"/>
              <a:gd name="connsiteX13" fmla="*/ 135292 w 233603"/>
              <a:gd name="connsiteY13" fmla="*/ 182295 h 408216"/>
              <a:gd name="connsiteX14" fmla="*/ 134556 w 233603"/>
              <a:gd name="connsiteY14" fmla="*/ 203263 h 408216"/>
              <a:gd name="connsiteX15" fmla="*/ 134048 w 233603"/>
              <a:gd name="connsiteY15" fmla="*/ 213741 h 408216"/>
              <a:gd name="connsiteX16" fmla="*/ 135318 w 233603"/>
              <a:gd name="connsiteY16" fmla="*/ 232244 h 408216"/>
              <a:gd name="connsiteX17" fmla="*/ 133540 w 233603"/>
              <a:gd name="connsiteY17" fmla="*/ 251498 h 408216"/>
              <a:gd name="connsiteX18" fmla="*/ 127507 w 233603"/>
              <a:gd name="connsiteY18" fmla="*/ 264363 h 408216"/>
              <a:gd name="connsiteX19" fmla="*/ 117182 w 233603"/>
              <a:gd name="connsiteY19" fmla="*/ 393954 h 408216"/>
              <a:gd name="connsiteX20" fmla="*/ 109118 w 233603"/>
              <a:gd name="connsiteY20" fmla="*/ 401192 h 408216"/>
              <a:gd name="connsiteX21" fmla="*/ 101320 w 233603"/>
              <a:gd name="connsiteY21" fmla="*/ 406056 h 408216"/>
              <a:gd name="connsiteX22" fmla="*/ 93268 w 233603"/>
              <a:gd name="connsiteY22" fmla="*/ 408215 h 408216"/>
              <a:gd name="connsiteX23" fmla="*/ 85051 w 233603"/>
              <a:gd name="connsiteY23" fmla="*/ 406323 h 408216"/>
              <a:gd name="connsiteX24" fmla="*/ 78206 w 233603"/>
              <a:gd name="connsiteY24" fmla="*/ 401878 h 408216"/>
              <a:gd name="connsiteX25" fmla="*/ 71513 w 233603"/>
              <a:gd name="connsiteY25" fmla="*/ 395833 h 408216"/>
              <a:gd name="connsiteX26" fmla="*/ 88366 w 233603"/>
              <a:gd name="connsiteY26" fmla="*/ 259359 h 408216"/>
              <a:gd name="connsiteX27" fmla="*/ 92379 w 233603"/>
              <a:gd name="connsiteY27" fmla="*/ 217119 h 408216"/>
              <a:gd name="connsiteX28" fmla="*/ 92798 w 233603"/>
              <a:gd name="connsiteY28" fmla="*/ 206375 h 408216"/>
              <a:gd name="connsiteX29" fmla="*/ 93052 w 233603"/>
              <a:gd name="connsiteY29" fmla="*/ 184823 h 408216"/>
              <a:gd name="connsiteX30" fmla="*/ 93103 w 233603"/>
              <a:gd name="connsiteY30" fmla="*/ 155701 h 408216"/>
              <a:gd name="connsiteX31" fmla="*/ 93408 w 233603"/>
              <a:gd name="connsiteY31" fmla="*/ 123380 h 408216"/>
              <a:gd name="connsiteX32" fmla="*/ 93319 w 233603"/>
              <a:gd name="connsiteY32" fmla="*/ 37617 h 408216"/>
              <a:gd name="connsiteX33" fmla="*/ 27825 w 233603"/>
              <a:gd name="connsiteY33" fmla="*/ 31178 h 408216"/>
              <a:gd name="connsiteX34" fmla="*/ 14630 w 233603"/>
              <a:gd name="connsiteY34" fmla="*/ 25920 h 408216"/>
              <a:gd name="connsiteX35" fmla="*/ 5130 w 233603"/>
              <a:gd name="connsiteY35" fmla="*/ 20154 h 408216"/>
              <a:gd name="connsiteX36" fmla="*/ 0 w 233603"/>
              <a:gd name="connsiteY36" fmla="*/ 13627 h 408216"/>
              <a:gd name="connsiteX37" fmla="*/ 1320 w 233603"/>
              <a:gd name="connsiteY37" fmla="*/ 7797 h 408216"/>
              <a:gd name="connsiteX38" fmla="*/ 6260 w 233603"/>
              <a:gd name="connsiteY38" fmla="*/ 3276 h 408216"/>
              <a:gd name="connsiteX39" fmla="*/ 13322 w 233603"/>
              <a:gd name="connsiteY39" fmla="*/ 0 h 4082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33603" h="408216">
                <a:moveTo>
                  <a:pt x="13322" y="0"/>
                </a:moveTo>
                <a:cubicBezTo>
                  <a:pt x="81673" y="2920"/>
                  <a:pt x="150024" y="7658"/>
                  <a:pt x="218300" y="14198"/>
                </a:cubicBezTo>
                <a:cubicBezTo>
                  <a:pt x="219430" y="15036"/>
                  <a:pt x="220751" y="16103"/>
                  <a:pt x="222287" y="17398"/>
                </a:cubicBezTo>
                <a:cubicBezTo>
                  <a:pt x="225285" y="19913"/>
                  <a:pt x="227355" y="21818"/>
                  <a:pt x="228460" y="23025"/>
                </a:cubicBezTo>
                <a:cubicBezTo>
                  <a:pt x="229463" y="25006"/>
                  <a:pt x="230695" y="26733"/>
                  <a:pt x="232155" y="28359"/>
                </a:cubicBezTo>
                <a:cubicBezTo>
                  <a:pt x="233603" y="30009"/>
                  <a:pt x="234111" y="32766"/>
                  <a:pt x="233603" y="36664"/>
                </a:cubicBezTo>
                <a:cubicBezTo>
                  <a:pt x="233108" y="40589"/>
                  <a:pt x="231736" y="43929"/>
                  <a:pt x="229527" y="46710"/>
                </a:cubicBezTo>
                <a:cubicBezTo>
                  <a:pt x="227329" y="49466"/>
                  <a:pt x="224142" y="51003"/>
                  <a:pt x="219963" y="51193"/>
                </a:cubicBezTo>
                <a:cubicBezTo>
                  <a:pt x="217880" y="51320"/>
                  <a:pt x="212369" y="50787"/>
                  <a:pt x="203415" y="49720"/>
                </a:cubicBezTo>
                <a:cubicBezTo>
                  <a:pt x="194436" y="48653"/>
                  <a:pt x="185077" y="47561"/>
                  <a:pt x="175285" y="46469"/>
                </a:cubicBezTo>
                <a:cubicBezTo>
                  <a:pt x="163855" y="45161"/>
                  <a:pt x="151231" y="43662"/>
                  <a:pt x="137413" y="41871"/>
                </a:cubicBezTo>
                <a:cubicBezTo>
                  <a:pt x="137210" y="72072"/>
                  <a:pt x="136791" y="99415"/>
                  <a:pt x="136309" y="123812"/>
                </a:cubicBezTo>
                <a:cubicBezTo>
                  <a:pt x="136029" y="134264"/>
                  <a:pt x="135838" y="144462"/>
                  <a:pt x="135813" y="154533"/>
                </a:cubicBezTo>
                <a:cubicBezTo>
                  <a:pt x="135750" y="164604"/>
                  <a:pt x="135585" y="173863"/>
                  <a:pt x="135292" y="182295"/>
                </a:cubicBezTo>
                <a:cubicBezTo>
                  <a:pt x="135000" y="190741"/>
                  <a:pt x="134759" y="197738"/>
                  <a:pt x="134556" y="203263"/>
                </a:cubicBezTo>
                <a:cubicBezTo>
                  <a:pt x="134353" y="208800"/>
                  <a:pt x="134200" y="212293"/>
                  <a:pt x="134048" y="213741"/>
                </a:cubicBezTo>
                <a:cubicBezTo>
                  <a:pt x="133387" y="220154"/>
                  <a:pt x="133781" y="226326"/>
                  <a:pt x="135318" y="232244"/>
                </a:cubicBezTo>
                <a:cubicBezTo>
                  <a:pt x="136842" y="238137"/>
                  <a:pt x="136232" y="244614"/>
                  <a:pt x="133540" y="251498"/>
                </a:cubicBezTo>
                <a:cubicBezTo>
                  <a:pt x="131533" y="255777"/>
                  <a:pt x="129501" y="260070"/>
                  <a:pt x="127507" y="264363"/>
                </a:cubicBezTo>
                <a:cubicBezTo>
                  <a:pt x="124116" y="307555"/>
                  <a:pt x="120662" y="350748"/>
                  <a:pt x="117182" y="393954"/>
                </a:cubicBezTo>
                <a:cubicBezTo>
                  <a:pt x="114617" y="396875"/>
                  <a:pt x="111912" y="399300"/>
                  <a:pt x="109118" y="401192"/>
                </a:cubicBezTo>
                <a:cubicBezTo>
                  <a:pt x="106679" y="403085"/>
                  <a:pt x="104088" y="404787"/>
                  <a:pt x="101320" y="406056"/>
                </a:cubicBezTo>
                <a:cubicBezTo>
                  <a:pt x="98564" y="407403"/>
                  <a:pt x="95884" y="408076"/>
                  <a:pt x="93268" y="408215"/>
                </a:cubicBezTo>
                <a:cubicBezTo>
                  <a:pt x="90258" y="408304"/>
                  <a:pt x="87528" y="407669"/>
                  <a:pt x="85051" y="406323"/>
                </a:cubicBezTo>
                <a:cubicBezTo>
                  <a:pt x="82562" y="404977"/>
                  <a:pt x="80276" y="403529"/>
                  <a:pt x="78206" y="401878"/>
                </a:cubicBezTo>
                <a:cubicBezTo>
                  <a:pt x="75767" y="400202"/>
                  <a:pt x="73532" y="398170"/>
                  <a:pt x="71513" y="395833"/>
                </a:cubicBezTo>
                <a:cubicBezTo>
                  <a:pt x="77088" y="350342"/>
                  <a:pt x="82715" y="304837"/>
                  <a:pt x="88366" y="259359"/>
                </a:cubicBezTo>
                <a:cubicBezTo>
                  <a:pt x="89712" y="245275"/>
                  <a:pt x="91045" y="231203"/>
                  <a:pt x="92379" y="217119"/>
                </a:cubicBezTo>
                <a:cubicBezTo>
                  <a:pt x="92481" y="215722"/>
                  <a:pt x="92646" y="212102"/>
                  <a:pt x="92798" y="206375"/>
                </a:cubicBezTo>
                <a:cubicBezTo>
                  <a:pt x="92951" y="200634"/>
                  <a:pt x="93027" y="193446"/>
                  <a:pt x="93052" y="184823"/>
                </a:cubicBezTo>
                <a:cubicBezTo>
                  <a:pt x="93065" y="176199"/>
                  <a:pt x="93078" y="166534"/>
                  <a:pt x="93103" y="155701"/>
                </a:cubicBezTo>
                <a:cubicBezTo>
                  <a:pt x="93103" y="144945"/>
                  <a:pt x="93205" y="134124"/>
                  <a:pt x="93408" y="123380"/>
                </a:cubicBezTo>
                <a:cubicBezTo>
                  <a:pt x="93370" y="97815"/>
                  <a:pt x="93357" y="69265"/>
                  <a:pt x="93319" y="37617"/>
                </a:cubicBezTo>
                <a:cubicBezTo>
                  <a:pt x="71500" y="35293"/>
                  <a:pt x="49669" y="33134"/>
                  <a:pt x="27825" y="31178"/>
                </a:cubicBezTo>
                <a:cubicBezTo>
                  <a:pt x="23012" y="29375"/>
                  <a:pt x="18617" y="27622"/>
                  <a:pt x="14630" y="25920"/>
                </a:cubicBezTo>
                <a:cubicBezTo>
                  <a:pt x="11455" y="24295"/>
                  <a:pt x="8292" y="22313"/>
                  <a:pt x="5130" y="20154"/>
                </a:cubicBezTo>
                <a:cubicBezTo>
                  <a:pt x="1980" y="17995"/>
                  <a:pt x="279" y="15773"/>
                  <a:pt x="0" y="13627"/>
                </a:cubicBezTo>
                <a:cubicBezTo>
                  <a:pt x="-698" y="11493"/>
                  <a:pt x="-228" y="9512"/>
                  <a:pt x="1320" y="7797"/>
                </a:cubicBezTo>
                <a:cubicBezTo>
                  <a:pt x="2882" y="6121"/>
                  <a:pt x="4533" y="4622"/>
                  <a:pt x="6260" y="3276"/>
                </a:cubicBezTo>
                <a:cubicBezTo>
                  <a:pt x="8013" y="1955"/>
                  <a:pt x="10375" y="888"/>
                  <a:pt x="13322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5435758" y="2214841"/>
            <a:ext cx="259003" cy="433616"/>
          </a:xfrm>
          <a:custGeom>
            <a:avLst/>
            <a:gdLst>
              <a:gd name="connsiteX0" fmla="*/ 26022 w 259003"/>
              <a:gd name="connsiteY0" fmla="*/ 12700 h 433616"/>
              <a:gd name="connsiteX1" fmla="*/ 231000 w 259003"/>
              <a:gd name="connsiteY1" fmla="*/ 26898 h 433616"/>
              <a:gd name="connsiteX2" fmla="*/ 234987 w 259003"/>
              <a:gd name="connsiteY2" fmla="*/ 30098 h 433616"/>
              <a:gd name="connsiteX3" fmla="*/ 241160 w 259003"/>
              <a:gd name="connsiteY3" fmla="*/ 35725 h 433616"/>
              <a:gd name="connsiteX4" fmla="*/ 244855 w 259003"/>
              <a:gd name="connsiteY4" fmla="*/ 41059 h 433616"/>
              <a:gd name="connsiteX5" fmla="*/ 246303 w 259003"/>
              <a:gd name="connsiteY5" fmla="*/ 49364 h 433616"/>
              <a:gd name="connsiteX6" fmla="*/ 242227 w 259003"/>
              <a:gd name="connsiteY6" fmla="*/ 59410 h 433616"/>
              <a:gd name="connsiteX7" fmla="*/ 232663 w 259003"/>
              <a:gd name="connsiteY7" fmla="*/ 63893 h 433616"/>
              <a:gd name="connsiteX8" fmla="*/ 216115 w 259003"/>
              <a:gd name="connsiteY8" fmla="*/ 62420 h 433616"/>
              <a:gd name="connsiteX9" fmla="*/ 187985 w 259003"/>
              <a:gd name="connsiteY9" fmla="*/ 59169 h 433616"/>
              <a:gd name="connsiteX10" fmla="*/ 150113 w 259003"/>
              <a:gd name="connsiteY10" fmla="*/ 54571 h 433616"/>
              <a:gd name="connsiteX11" fmla="*/ 149009 w 259003"/>
              <a:gd name="connsiteY11" fmla="*/ 136512 h 433616"/>
              <a:gd name="connsiteX12" fmla="*/ 148513 w 259003"/>
              <a:gd name="connsiteY12" fmla="*/ 167233 h 433616"/>
              <a:gd name="connsiteX13" fmla="*/ 147992 w 259003"/>
              <a:gd name="connsiteY13" fmla="*/ 194995 h 433616"/>
              <a:gd name="connsiteX14" fmla="*/ 147256 w 259003"/>
              <a:gd name="connsiteY14" fmla="*/ 215963 h 433616"/>
              <a:gd name="connsiteX15" fmla="*/ 146748 w 259003"/>
              <a:gd name="connsiteY15" fmla="*/ 226441 h 433616"/>
              <a:gd name="connsiteX16" fmla="*/ 148018 w 259003"/>
              <a:gd name="connsiteY16" fmla="*/ 244944 h 433616"/>
              <a:gd name="connsiteX17" fmla="*/ 146240 w 259003"/>
              <a:gd name="connsiteY17" fmla="*/ 264198 h 433616"/>
              <a:gd name="connsiteX18" fmla="*/ 140207 w 259003"/>
              <a:gd name="connsiteY18" fmla="*/ 277063 h 433616"/>
              <a:gd name="connsiteX19" fmla="*/ 129882 w 259003"/>
              <a:gd name="connsiteY19" fmla="*/ 406654 h 433616"/>
              <a:gd name="connsiteX20" fmla="*/ 121818 w 259003"/>
              <a:gd name="connsiteY20" fmla="*/ 413892 h 433616"/>
              <a:gd name="connsiteX21" fmla="*/ 114020 w 259003"/>
              <a:gd name="connsiteY21" fmla="*/ 418756 h 433616"/>
              <a:gd name="connsiteX22" fmla="*/ 105968 w 259003"/>
              <a:gd name="connsiteY22" fmla="*/ 420915 h 433616"/>
              <a:gd name="connsiteX23" fmla="*/ 97751 w 259003"/>
              <a:gd name="connsiteY23" fmla="*/ 419023 h 433616"/>
              <a:gd name="connsiteX24" fmla="*/ 90906 w 259003"/>
              <a:gd name="connsiteY24" fmla="*/ 414578 h 433616"/>
              <a:gd name="connsiteX25" fmla="*/ 84213 w 259003"/>
              <a:gd name="connsiteY25" fmla="*/ 408533 h 433616"/>
              <a:gd name="connsiteX26" fmla="*/ 101066 w 259003"/>
              <a:gd name="connsiteY26" fmla="*/ 272059 h 433616"/>
              <a:gd name="connsiteX27" fmla="*/ 105079 w 259003"/>
              <a:gd name="connsiteY27" fmla="*/ 229819 h 433616"/>
              <a:gd name="connsiteX28" fmla="*/ 105498 w 259003"/>
              <a:gd name="connsiteY28" fmla="*/ 219075 h 433616"/>
              <a:gd name="connsiteX29" fmla="*/ 105752 w 259003"/>
              <a:gd name="connsiteY29" fmla="*/ 197523 h 433616"/>
              <a:gd name="connsiteX30" fmla="*/ 105803 w 259003"/>
              <a:gd name="connsiteY30" fmla="*/ 168401 h 433616"/>
              <a:gd name="connsiteX31" fmla="*/ 106108 w 259003"/>
              <a:gd name="connsiteY31" fmla="*/ 136080 h 433616"/>
              <a:gd name="connsiteX32" fmla="*/ 106019 w 259003"/>
              <a:gd name="connsiteY32" fmla="*/ 50317 h 433616"/>
              <a:gd name="connsiteX33" fmla="*/ 40525 w 259003"/>
              <a:gd name="connsiteY33" fmla="*/ 43878 h 433616"/>
              <a:gd name="connsiteX34" fmla="*/ 27330 w 259003"/>
              <a:gd name="connsiteY34" fmla="*/ 38620 h 433616"/>
              <a:gd name="connsiteX35" fmla="*/ 17830 w 259003"/>
              <a:gd name="connsiteY35" fmla="*/ 32854 h 433616"/>
              <a:gd name="connsiteX36" fmla="*/ 12700 w 259003"/>
              <a:gd name="connsiteY36" fmla="*/ 26327 h 433616"/>
              <a:gd name="connsiteX37" fmla="*/ 14020 w 259003"/>
              <a:gd name="connsiteY37" fmla="*/ 20497 h 433616"/>
              <a:gd name="connsiteX38" fmla="*/ 18960 w 259003"/>
              <a:gd name="connsiteY38" fmla="*/ 15976 h 433616"/>
              <a:gd name="connsiteX39" fmla="*/ 26022 w 259003"/>
              <a:gd name="connsiteY39" fmla="*/ 12700 h 4336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59003" h="433616">
                <a:moveTo>
                  <a:pt x="26022" y="12700"/>
                </a:moveTo>
                <a:cubicBezTo>
                  <a:pt x="94373" y="15620"/>
                  <a:pt x="162724" y="20358"/>
                  <a:pt x="231000" y="26898"/>
                </a:cubicBezTo>
                <a:cubicBezTo>
                  <a:pt x="232130" y="27736"/>
                  <a:pt x="233451" y="28803"/>
                  <a:pt x="234987" y="30098"/>
                </a:cubicBezTo>
                <a:cubicBezTo>
                  <a:pt x="237985" y="32613"/>
                  <a:pt x="240055" y="34518"/>
                  <a:pt x="241160" y="35725"/>
                </a:cubicBezTo>
                <a:cubicBezTo>
                  <a:pt x="242163" y="37706"/>
                  <a:pt x="243395" y="39433"/>
                  <a:pt x="244855" y="41059"/>
                </a:cubicBezTo>
                <a:cubicBezTo>
                  <a:pt x="246303" y="42709"/>
                  <a:pt x="246811" y="45466"/>
                  <a:pt x="246303" y="49364"/>
                </a:cubicBezTo>
                <a:cubicBezTo>
                  <a:pt x="245808" y="53289"/>
                  <a:pt x="244436" y="56629"/>
                  <a:pt x="242227" y="59410"/>
                </a:cubicBezTo>
                <a:cubicBezTo>
                  <a:pt x="240029" y="62166"/>
                  <a:pt x="236842" y="63703"/>
                  <a:pt x="232663" y="63893"/>
                </a:cubicBezTo>
                <a:cubicBezTo>
                  <a:pt x="230580" y="64020"/>
                  <a:pt x="225069" y="63487"/>
                  <a:pt x="216115" y="62420"/>
                </a:cubicBezTo>
                <a:cubicBezTo>
                  <a:pt x="207136" y="61353"/>
                  <a:pt x="197777" y="60261"/>
                  <a:pt x="187985" y="59169"/>
                </a:cubicBezTo>
                <a:cubicBezTo>
                  <a:pt x="176555" y="57861"/>
                  <a:pt x="163931" y="56362"/>
                  <a:pt x="150113" y="54571"/>
                </a:cubicBezTo>
                <a:cubicBezTo>
                  <a:pt x="149910" y="84772"/>
                  <a:pt x="149491" y="112115"/>
                  <a:pt x="149009" y="136512"/>
                </a:cubicBezTo>
                <a:cubicBezTo>
                  <a:pt x="148729" y="146964"/>
                  <a:pt x="148538" y="157162"/>
                  <a:pt x="148513" y="167233"/>
                </a:cubicBezTo>
                <a:cubicBezTo>
                  <a:pt x="148450" y="177304"/>
                  <a:pt x="148285" y="186563"/>
                  <a:pt x="147992" y="194995"/>
                </a:cubicBezTo>
                <a:cubicBezTo>
                  <a:pt x="147700" y="203441"/>
                  <a:pt x="147459" y="210438"/>
                  <a:pt x="147256" y="215963"/>
                </a:cubicBezTo>
                <a:cubicBezTo>
                  <a:pt x="147053" y="221500"/>
                  <a:pt x="146900" y="224993"/>
                  <a:pt x="146748" y="226441"/>
                </a:cubicBezTo>
                <a:cubicBezTo>
                  <a:pt x="146087" y="232854"/>
                  <a:pt x="146481" y="239026"/>
                  <a:pt x="148018" y="244944"/>
                </a:cubicBezTo>
                <a:cubicBezTo>
                  <a:pt x="149542" y="250837"/>
                  <a:pt x="148932" y="257314"/>
                  <a:pt x="146240" y="264198"/>
                </a:cubicBezTo>
                <a:cubicBezTo>
                  <a:pt x="144233" y="268477"/>
                  <a:pt x="142201" y="272770"/>
                  <a:pt x="140207" y="277063"/>
                </a:cubicBezTo>
                <a:cubicBezTo>
                  <a:pt x="136816" y="320255"/>
                  <a:pt x="133362" y="363448"/>
                  <a:pt x="129882" y="406654"/>
                </a:cubicBezTo>
                <a:cubicBezTo>
                  <a:pt x="127317" y="409575"/>
                  <a:pt x="124612" y="412000"/>
                  <a:pt x="121818" y="413892"/>
                </a:cubicBezTo>
                <a:cubicBezTo>
                  <a:pt x="119379" y="415785"/>
                  <a:pt x="116788" y="417487"/>
                  <a:pt x="114020" y="418756"/>
                </a:cubicBezTo>
                <a:cubicBezTo>
                  <a:pt x="111264" y="420103"/>
                  <a:pt x="108584" y="420776"/>
                  <a:pt x="105968" y="420915"/>
                </a:cubicBezTo>
                <a:cubicBezTo>
                  <a:pt x="102958" y="421004"/>
                  <a:pt x="100228" y="420369"/>
                  <a:pt x="97751" y="419023"/>
                </a:cubicBezTo>
                <a:cubicBezTo>
                  <a:pt x="95262" y="417677"/>
                  <a:pt x="92976" y="416229"/>
                  <a:pt x="90906" y="414578"/>
                </a:cubicBezTo>
                <a:cubicBezTo>
                  <a:pt x="88467" y="412902"/>
                  <a:pt x="86232" y="410870"/>
                  <a:pt x="84213" y="408533"/>
                </a:cubicBezTo>
                <a:cubicBezTo>
                  <a:pt x="89788" y="363042"/>
                  <a:pt x="95415" y="317537"/>
                  <a:pt x="101066" y="272059"/>
                </a:cubicBezTo>
                <a:cubicBezTo>
                  <a:pt x="102412" y="257975"/>
                  <a:pt x="103745" y="243903"/>
                  <a:pt x="105079" y="229819"/>
                </a:cubicBezTo>
                <a:cubicBezTo>
                  <a:pt x="105181" y="228422"/>
                  <a:pt x="105346" y="224802"/>
                  <a:pt x="105498" y="219075"/>
                </a:cubicBezTo>
                <a:cubicBezTo>
                  <a:pt x="105651" y="213334"/>
                  <a:pt x="105727" y="206146"/>
                  <a:pt x="105752" y="197523"/>
                </a:cubicBezTo>
                <a:cubicBezTo>
                  <a:pt x="105765" y="188899"/>
                  <a:pt x="105778" y="179234"/>
                  <a:pt x="105803" y="168401"/>
                </a:cubicBezTo>
                <a:cubicBezTo>
                  <a:pt x="105803" y="157645"/>
                  <a:pt x="105905" y="146824"/>
                  <a:pt x="106108" y="136080"/>
                </a:cubicBezTo>
                <a:cubicBezTo>
                  <a:pt x="106070" y="110515"/>
                  <a:pt x="106057" y="81965"/>
                  <a:pt x="106019" y="50317"/>
                </a:cubicBezTo>
                <a:cubicBezTo>
                  <a:pt x="84200" y="47993"/>
                  <a:pt x="62369" y="45834"/>
                  <a:pt x="40525" y="43878"/>
                </a:cubicBezTo>
                <a:cubicBezTo>
                  <a:pt x="35712" y="42075"/>
                  <a:pt x="31317" y="40322"/>
                  <a:pt x="27330" y="38620"/>
                </a:cubicBezTo>
                <a:cubicBezTo>
                  <a:pt x="24155" y="36995"/>
                  <a:pt x="20992" y="35013"/>
                  <a:pt x="17830" y="32854"/>
                </a:cubicBezTo>
                <a:cubicBezTo>
                  <a:pt x="14680" y="30695"/>
                  <a:pt x="12979" y="28473"/>
                  <a:pt x="12700" y="26327"/>
                </a:cubicBezTo>
                <a:cubicBezTo>
                  <a:pt x="12001" y="24193"/>
                  <a:pt x="12471" y="22212"/>
                  <a:pt x="14020" y="20497"/>
                </a:cubicBezTo>
                <a:cubicBezTo>
                  <a:pt x="15582" y="18821"/>
                  <a:pt x="17233" y="17322"/>
                  <a:pt x="18960" y="15976"/>
                </a:cubicBezTo>
                <a:cubicBezTo>
                  <a:pt x="20713" y="14655"/>
                  <a:pt x="23075" y="13588"/>
                  <a:pt x="26022" y="12700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5689517" y="2256171"/>
            <a:ext cx="190995" cy="401650"/>
          </a:xfrm>
          <a:custGeom>
            <a:avLst/>
            <a:gdLst>
              <a:gd name="connsiteX0" fmla="*/ 62268 w 190995"/>
              <a:gd name="connsiteY0" fmla="*/ 69633 h 401650"/>
              <a:gd name="connsiteX1" fmla="*/ 57937 w 190995"/>
              <a:gd name="connsiteY1" fmla="*/ 73875 h 401650"/>
              <a:gd name="connsiteX2" fmla="*/ 54673 w 190995"/>
              <a:gd name="connsiteY2" fmla="*/ 79387 h 401650"/>
              <a:gd name="connsiteX3" fmla="*/ 52387 w 190995"/>
              <a:gd name="connsiteY3" fmla="*/ 86639 h 401650"/>
              <a:gd name="connsiteX4" fmla="*/ 57568 w 190995"/>
              <a:gd name="connsiteY4" fmla="*/ 101511 h 401650"/>
              <a:gd name="connsiteX5" fmla="*/ 64922 w 190995"/>
              <a:gd name="connsiteY5" fmla="*/ 121881 h 401650"/>
              <a:gd name="connsiteX6" fmla="*/ 72021 w 190995"/>
              <a:gd name="connsiteY6" fmla="*/ 141134 h 401650"/>
              <a:gd name="connsiteX7" fmla="*/ 77863 w 190995"/>
              <a:gd name="connsiteY7" fmla="*/ 152374 h 401650"/>
              <a:gd name="connsiteX8" fmla="*/ 78016 w 190995"/>
              <a:gd name="connsiteY8" fmla="*/ 159181 h 401650"/>
              <a:gd name="connsiteX9" fmla="*/ 79832 w 190995"/>
              <a:gd name="connsiteY9" fmla="*/ 163004 h 401650"/>
              <a:gd name="connsiteX10" fmla="*/ 83134 w 190995"/>
              <a:gd name="connsiteY10" fmla="*/ 165150 h 401650"/>
              <a:gd name="connsiteX11" fmla="*/ 98805 w 190995"/>
              <a:gd name="connsiteY11" fmla="*/ 182054 h 401650"/>
              <a:gd name="connsiteX12" fmla="*/ 116814 w 190995"/>
              <a:gd name="connsiteY12" fmla="*/ 209245 h 401650"/>
              <a:gd name="connsiteX13" fmla="*/ 133350 w 190995"/>
              <a:gd name="connsiteY13" fmla="*/ 243395 h 401650"/>
              <a:gd name="connsiteX14" fmla="*/ 144729 w 190995"/>
              <a:gd name="connsiteY14" fmla="*/ 281127 h 401650"/>
              <a:gd name="connsiteX15" fmla="*/ 149187 w 190995"/>
              <a:gd name="connsiteY15" fmla="*/ 314934 h 401650"/>
              <a:gd name="connsiteX16" fmla="*/ 147192 w 190995"/>
              <a:gd name="connsiteY16" fmla="*/ 344868 h 401650"/>
              <a:gd name="connsiteX17" fmla="*/ 140779 w 190995"/>
              <a:gd name="connsiteY17" fmla="*/ 373722 h 401650"/>
              <a:gd name="connsiteX18" fmla="*/ 112420 w 190995"/>
              <a:gd name="connsiteY18" fmla="*/ 394550 h 401650"/>
              <a:gd name="connsiteX19" fmla="*/ 52222 w 190995"/>
              <a:gd name="connsiteY19" fmla="*/ 401650 h 401650"/>
              <a:gd name="connsiteX20" fmla="*/ 22898 w 190995"/>
              <a:gd name="connsiteY20" fmla="*/ 392226 h 401650"/>
              <a:gd name="connsiteX21" fmla="*/ 7454 w 190995"/>
              <a:gd name="connsiteY21" fmla="*/ 378015 h 401650"/>
              <a:gd name="connsiteX22" fmla="*/ 1968 w 190995"/>
              <a:gd name="connsiteY22" fmla="*/ 362851 h 401650"/>
              <a:gd name="connsiteX23" fmla="*/ 1917 w 190995"/>
              <a:gd name="connsiteY23" fmla="*/ 351193 h 401650"/>
              <a:gd name="connsiteX24" fmla="*/ 0 w 190995"/>
              <a:gd name="connsiteY24" fmla="*/ 336550 h 401650"/>
              <a:gd name="connsiteX25" fmla="*/ 1523 w 190995"/>
              <a:gd name="connsiteY25" fmla="*/ 317512 h 401650"/>
              <a:gd name="connsiteX26" fmla="*/ 5130 w 190995"/>
              <a:gd name="connsiteY26" fmla="*/ 300113 h 401650"/>
              <a:gd name="connsiteX27" fmla="*/ 10604 w 190995"/>
              <a:gd name="connsiteY27" fmla="*/ 290042 h 401650"/>
              <a:gd name="connsiteX28" fmla="*/ 16890 w 190995"/>
              <a:gd name="connsiteY28" fmla="*/ 288772 h 401650"/>
              <a:gd name="connsiteX29" fmla="*/ 22542 w 190995"/>
              <a:gd name="connsiteY29" fmla="*/ 291756 h 401650"/>
              <a:gd name="connsiteX30" fmla="*/ 32194 w 190995"/>
              <a:gd name="connsiteY30" fmla="*/ 297243 h 401650"/>
              <a:gd name="connsiteX31" fmla="*/ 41084 w 190995"/>
              <a:gd name="connsiteY31" fmla="*/ 307530 h 401650"/>
              <a:gd name="connsiteX32" fmla="*/ 35280 w 190995"/>
              <a:gd name="connsiteY32" fmla="*/ 326758 h 401650"/>
              <a:gd name="connsiteX33" fmla="*/ 32334 w 190995"/>
              <a:gd name="connsiteY33" fmla="*/ 342607 h 401650"/>
              <a:gd name="connsiteX34" fmla="*/ 33769 w 190995"/>
              <a:gd name="connsiteY34" fmla="*/ 355853 h 401650"/>
              <a:gd name="connsiteX35" fmla="*/ 40538 w 190995"/>
              <a:gd name="connsiteY35" fmla="*/ 367487 h 401650"/>
              <a:gd name="connsiteX36" fmla="*/ 63144 w 190995"/>
              <a:gd name="connsiteY36" fmla="*/ 372389 h 401650"/>
              <a:gd name="connsiteX37" fmla="*/ 88417 w 190995"/>
              <a:gd name="connsiteY37" fmla="*/ 368096 h 401650"/>
              <a:gd name="connsiteX38" fmla="*/ 106743 w 190995"/>
              <a:gd name="connsiteY38" fmla="*/ 348068 h 401650"/>
              <a:gd name="connsiteX39" fmla="*/ 109626 w 190995"/>
              <a:gd name="connsiteY39" fmla="*/ 334657 h 401650"/>
              <a:gd name="connsiteX40" fmla="*/ 108318 w 190995"/>
              <a:gd name="connsiteY40" fmla="*/ 313461 h 401650"/>
              <a:gd name="connsiteX41" fmla="*/ 105943 w 190995"/>
              <a:gd name="connsiteY41" fmla="*/ 289636 h 401650"/>
              <a:gd name="connsiteX42" fmla="*/ 106286 w 190995"/>
              <a:gd name="connsiteY42" fmla="*/ 268465 h 401650"/>
              <a:gd name="connsiteX43" fmla="*/ 99733 w 190995"/>
              <a:gd name="connsiteY43" fmla="*/ 243966 h 401650"/>
              <a:gd name="connsiteX44" fmla="*/ 80111 w 190995"/>
              <a:gd name="connsiteY44" fmla="*/ 212775 h 401650"/>
              <a:gd name="connsiteX45" fmla="*/ 57124 w 190995"/>
              <a:gd name="connsiteY45" fmla="*/ 183692 h 401650"/>
              <a:gd name="connsiteX46" fmla="*/ 40944 w 190995"/>
              <a:gd name="connsiteY46" fmla="*/ 165290 h 401650"/>
              <a:gd name="connsiteX47" fmla="*/ 32156 w 190995"/>
              <a:gd name="connsiteY47" fmla="*/ 144767 h 401650"/>
              <a:gd name="connsiteX48" fmla="*/ 23367 w 190995"/>
              <a:gd name="connsiteY48" fmla="*/ 112344 h 401650"/>
              <a:gd name="connsiteX49" fmla="*/ 16929 w 190995"/>
              <a:gd name="connsiteY49" fmla="*/ 79209 h 401650"/>
              <a:gd name="connsiteX50" fmla="*/ 15392 w 190995"/>
              <a:gd name="connsiteY50" fmla="*/ 56514 h 401650"/>
              <a:gd name="connsiteX51" fmla="*/ 25958 w 190995"/>
              <a:gd name="connsiteY51" fmla="*/ 37896 h 401650"/>
              <a:gd name="connsiteX52" fmla="*/ 42786 w 190995"/>
              <a:gd name="connsiteY52" fmla="*/ 19621 h 401650"/>
              <a:gd name="connsiteX53" fmla="*/ 65404 w 190995"/>
              <a:gd name="connsiteY53" fmla="*/ 5778 h 401650"/>
              <a:gd name="connsiteX54" fmla="*/ 93916 w 190995"/>
              <a:gd name="connsiteY54" fmla="*/ 0 h 401650"/>
              <a:gd name="connsiteX55" fmla="*/ 129222 w 190995"/>
              <a:gd name="connsiteY55" fmla="*/ 11544 h 401650"/>
              <a:gd name="connsiteX56" fmla="*/ 159080 w 190995"/>
              <a:gd name="connsiteY56" fmla="*/ 30683 h 401650"/>
              <a:gd name="connsiteX57" fmla="*/ 180365 w 190995"/>
              <a:gd name="connsiteY57" fmla="*/ 50749 h 401650"/>
              <a:gd name="connsiteX58" fmla="*/ 190817 w 190995"/>
              <a:gd name="connsiteY58" fmla="*/ 65709 h 401650"/>
              <a:gd name="connsiteX59" fmla="*/ 190995 w 190995"/>
              <a:gd name="connsiteY59" fmla="*/ 85394 h 401650"/>
              <a:gd name="connsiteX60" fmla="*/ 187210 w 190995"/>
              <a:gd name="connsiteY60" fmla="*/ 116357 h 401650"/>
              <a:gd name="connsiteX61" fmla="*/ 180365 w 190995"/>
              <a:gd name="connsiteY61" fmla="*/ 157137 h 401650"/>
              <a:gd name="connsiteX62" fmla="*/ 175069 w 190995"/>
              <a:gd name="connsiteY62" fmla="*/ 159448 h 401650"/>
              <a:gd name="connsiteX63" fmla="*/ 168186 w 190995"/>
              <a:gd name="connsiteY63" fmla="*/ 160388 h 401650"/>
              <a:gd name="connsiteX64" fmla="*/ 159143 w 190995"/>
              <a:gd name="connsiteY64" fmla="*/ 159867 h 401650"/>
              <a:gd name="connsiteX65" fmla="*/ 151358 w 190995"/>
              <a:gd name="connsiteY65" fmla="*/ 157416 h 401650"/>
              <a:gd name="connsiteX66" fmla="*/ 145529 w 190995"/>
              <a:gd name="connsiteY66" fmla="*/ 154215 h 401650"/>
              <a:gd name="connsiteX67" fmla="*/ 140754 w 190995"/>
              <a:gd name="connsiteY67" fmla="*/ 150113 h 401650"/>
              <a:gd name="connsiteX68" fmla="*/ 154292 w 190995"/>
              <a:gd name="connsiteY68" fmla="*/ 71259 h 401650"/>
              <a:gd name="connsiteX69" fmla="*/ 145262 w 190995"/>
              <a:gd name="connsiteY69" fmla="*/ 54749 h 401650"/>
              <a:gd name="connsiteX70" fmla="*/ 110553 w 190995"/>
              <a:gd name="connsiteY70" fmla="*/ 34099 h 401650"/>
              <a:gd name="connsiteX71" fmla="*/ 85890 w 190995"/>
              <a:gd name="connsiteY71" fmla="*/ 34074 h 401650"/>
              <a:gd name="connsiteX72" fmla="*/ 71170 w 190995"/>
              <a:gd name="connsiteY72" fmla="*/ 47066 h 401650"/>
              <a:gd name="connsiteX73" fmla="*/ 62268 w 190995"/>
              <a:gd name="connsiteY73" fmla="*/ 69633 h 4016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</a:cxnLst>
            <a:rect l="l" t="t" r="r" b="b"/>
            <a:pathLst>
              <a:path w="190995" h="401650">
                <a:moveTo>
                  <a:pt x="62268" y="69633"/>
                </a:moveTo>
                <a:cubicBezTo>
                  <a:pt x="60833" y="70891"/>
                  <a:pt x="59423" y="72262"/>
                  <a:pt x="57937" y="73875"/>
                </a:cubicBezTo>
                <a:cubicBezTo>
                  <a:pt x="56857" y="75514"/>
                  <a:pt x="55765" y="77380"/>
                  <a:pt x="54673" y="79387"/>
                </a:cubicBezTo>
                <a:cubicBezTo>
                  <a:pt x="53556" y="81394"/>
                  <a:pt x="52794" y="83832"/>
                  <a:pt x="52387" y="86639"/>
                </a:cubicBezTo>
                <a:cubicBezTo>
                  <a:pt x="53517" y="90042"/>
                  <a:pt x="55245" y="95033"/>
                  <a:pt x="57568" y="101511"/>
                </a:cubicBezTo>
                <a:cubicBezTo>
                  <a:pt x="59867" y="108000"/>
                  <a:pt x="62306" y="114795"/>
                  <a:pt x="64922" y="121881"/>
                </a:cubicBezTo>
                <a:cubicBezTo>
                  <a:pt x="67500" y="128917"/>
                  <a:pt x="69887" y="135420"/>
                  <a:pt x="72021" y="141134"/>
                </a:cubicBezTo>
                <a:cubicBezTo>
                  <a:pt x="74180" y="146913"/>
                  <a:pt x="76085" y="150647"/>
                  <a:pt x="77863" y="152374"/>
                </a:cubicBezTo>
                <a:cubicBezTo>
                  <a:pt x="77419" y="155206"/>
                  <a:pt x="77470" y="157479"/>
                  <a:pt x="78016" y="159181"/>
                </a:cubicBezTo>
                <a:cubicBezTo>
                  <a:pt x="78536" y="160896"/>
                  <a:pt x="79159" y="162178"/>
                  <a:pt x="79832" y="163004"/>
                </a:cubicBezTo>
                <a:cubicBezTo>
                  <a:pt x="80848" y="164236"/>
                  <a:pt x="81965" y="164960"/>
                  <a:pt x="83134" y="165150"/>
                </a:cubicBezTo>
                <a:cubicBezTo>
                  <a:pt x="87401" y="168719"/>
                  <a:pt x="92608" y="174307"/>
                  <a:pt x="98805" y="182054"/>
                </a:cubicBezTo>
                <a:cubicBezTo>
                  <a:pt x="104965" y="189801"/>
                  <a:pt x="110997" y="198831"/>
                  <a:pt x="116814" y="209245"/>
                </a:cubicBezTo>
                <a:cubicBezTo>
                  <a:pt x="122644" y="219671"/>
                  <a:pt x="128142" y="231051"/>
                  <a:pt x="133350" y="243395"/>
                </a:cubicBezTo>
                <a:cubicBezTo>
                  <a:pt x="138519" y="255752"/>
                  <a:pt x="142316" y="268325"/>
                  <a:pt x="144729" y="281127"/>
                </a:cubicBezTo>
                <a:cubicBezTo>
                  <a:pt x="147764" y="292582"/>
                  <a:pt x="149250" y="303860"/>
                  <a:pt x="149187" y="314934"/>
                </a:cubicBezTo>
                <a:cubicBezTo>
                  <a:pt x="149085" y="326046"/>
                  <a:pt x="148437" y="336016"/>
                  <a:pt x="147192" y="344868"/>
                </a:cubicBezTo>
                <a:cubicBezTo>
                  <a:pt x="145681" y="355168"/>
                  <a:pt x="143573" y="364781"/>
                  <a:pt x="140779" y="373722"/>
                </a:cubicBezTo>
                <a:cubicBezTo>
                  <a:pt x="136181" y="381952"/>
                  <a:pt x="126707" y="388899"/>
                  <a:pt x="112420" y="394550"/>
                </a:cubicBezTo>
                <a:cubicBezTo>
                  <a:pt x="98132" y="400227"/>
                  <a:pt x="78066" y="402526"/>
                  <a:pt x="52222" y="401650"/>
                </a:cubicBezTo>
                <a:cubicBezTo>
                  <a:pt x="39738" y="399669"/>
                  <a:pt x="29959" y="396557"/>
                  <a:pt x="22898" y="392226"/>
                </a:cubicBezTo>
                <a:cubicBezTo>
                  <a:pt x="15824" y="387908"/>
                  <a:pt x="10667" y="383171"/>
                  <a:pt x="7454" y="378015"/>
                </a:cubicBezTo>
                <a:cubicBezTo>
                  <a:pt x="4203" y="372859"/>
                  <a:pt x="2413" y="367817"/>
                  <a:pt x="1968" y="362851"/>
                </a:cubicBezTo>
                <a:cubicBezTo>
                  <a:pt x="1536" y="357911"/>
                  <a:pt x="1523" y="354037"/>
                  <a:pt x="1917" y="351193"/>
                </a:cubicBezTo>
                <a:cubicBezTo>
                  <a:pt x="495" y="347751"/>
                  <a:pt x="-139" y="342836"/>
                  <a:pt x="0" y="336550"/>
                </a:cubicBezTo>
                <a:cubicBezTo>
                  <a:pt x="101" y="330200"/>
                  <a:pt x="609" y="323875"/>
                  <a:pt x="1523" y="317512"/>
                </a:cubicBezTo>
                <a:cubicBezTo>
                  <a:pt x="2413" y="311099"/>
                  <a:pt x="3606" y="305307"/>
                  <a:pt x="5130" y="300113"/>
                </a:cubicBezTo>
                <a:cubicBezTo>
                  <a:pt x="6603" y="294957"/>
                  <a:pt x="8483" y="291502"/>
                  <a:pt x="10604" y="290042"/>
                </a:cubicBezTo>
                <a:cubicBezTo>
                  <a:pt x="14046" y="287629"/>
                  <a:pt x="16116" y="287235"/>
                  <a:pt x="16890" y="288772"/>
                </a:cubicBezTo>
                <a:cubicBezTo>
                  <a:pt x="17614" y="290322"/>
                  <a:pt x="19507" y="291299"/>
                  <a:pt x="22542" y="291756"/>
                </a:cubicBezTo>
                <a:cubicBezTo>
                  <a:pt x="25971" y="292239"/>
                  <a:pt x="29184" y="294068"/>
                  <a:pt x="32194" y="297243"/>
                </a:cubicBezTo>
                <a:cubicBezTo>
                  <a:pt x="35178" y="300393"/>
                  <a:pt x="38163" y="303847"/>
                  <a:pt x="41084" y="307530"/>
                </a:cubicBezTo>
                <a:cubicBezTo>
                  <a:pt x="38557" y="314058"/>
                  <a:pt x="36601" y="320420"/>
                  <a:pt x="35280" y="326758"/>
                </a:cubicBezTo>
                <a:cubicBezTo>
                  <a:pt x="33718" y="331952"/>
                  <a:pt x="32765" y="337273"/>
                  <a:pt x="32334" y="342607"/>
                </a:cubicBezTo>
                <a:cubicBezTo>
                  <a:pt x="31889" y="347979"/>
                  <a:pt x="32384" y="352374"/>
                  <a:pt x="33769" y="355853"/>
                </a:cubicBezTo>
                <a:cubicBezTo>
                  <a:pt x="32854" y="361899"/>
                  <a:pt x="35115" y="365772"/>
                  <a:pt x="40538" y="367487"/>
                </a:cubicBezTo>
                <a:cubicBezTo>
                  <a:pt x="45986" y="369239"/>
                  <a:pt x="53492" y="370814"/>
                  <a:pt x="63144" y="372389"/>
                </a:cubicBezTo>
                <a:cubicBezTo>
                  <a:pt x="72783" y="373900"/>
                  <a:pt x="81178" y="372554"/>
                  <a:pt x="88417" y="368096"/>
                </a:cubicBezTo>
                <a:cubicBezTo>
                  <a:pt x="95630" y="363689"/>
                  <a:pt x="101739" y="357022"/>
                  <a:pt x="106743" y="348068"/>
                </a:cubicBezTo>
                <a:cubicBezTo>
                  <a:pt x="108724" y="345465"/>
                  <a:pt x="109689" y="341033"/>
                  <a:pt x="109626" y="334657"/>
                </a:cubicBezTo>
                <a:cubicBezTo>
                  <a:pt x="109550" y="328307"/>
                  <a:pt x="109130" y="321221"/>
                  <a:pt x="108318" y="313461"/>
                </a:cubicBezTo>
                <a:cubicBezTo>
                  <a:pt x="107518" y="305701"/>
                  <a:pt x="106692" y="297738"/>
                  <a:pt x="105943" y="289636"/>
                </a:cubicBezTo>
                <a:cubicBezTo>
                  <a:pt x="105155" y="281470"/>
                  <a:pt x="105283" y="274447"/>
                  <a:pt x="106286" y="268465"/>
                </a:cubicBezTo>
                <a:cubicBezTo>
                  <a:pt x="107289" y="262508"/>
                  <a:pt x="105130" y="254304"/>
                  <a:pt x="99733" y="243966"/>
                </a:cubicBezTo>
                <a:cubicBezTo>
                  <a:pt x="94335" y="233641"/>
                  <a:pt x="87782" y="223240"/>
                  <a:pt x="80111" y="212775"/>
                </a:cubicBezTo>
                <a:cubicBezTo>
                  <a:pt x="72415" y="202349"/>
                  <a:pt x="64770" y="192671"/>
                  <a:pt x="57124" y="183692"/>
                </a:cubicBezTo>
                <a:cubicBezTo>
                  <a:pt x="49491" y="174815"/>
                  <a:pt x="44081" y="168617"/>
                  <a:pt x="40944" y="165290"/>
                </a:cubicBezTo>
                <a:cubicBezTo>
                  <a:pt x="38277" y="161620"/>
                  <a:pt x="35331" y="154838"/>
                  <a:pt x="32156" y="144767"/>
                </a:cubicBezTo>
                <a:cubicBezTo>
                  <a:pt x="28955" y="134734"/>
                  <a:pt x="26022" y="123939"/>
                  <a:pt x="23367" y="112344"/>
                </a:cubicBezTo>
                <a:cubicBezTo>
                  <a:pt x="20701" y="100787"/>
                  <a:pt x="18567" y="89750"/>
                  <a:pt x="16929" y="79209"/>
                </a:cubicBezTo>
                <a:cubicBezTo>
                  <a:pt x="15290" y="68719"/>
                  <a:pt x="14782" y="61150"/>
                  <a:pt x="15392" y="56514"/>
                </a:cubicBezTo>
                <a:cubicBezTo>
                  <a:pt x="17792" y="50672"/>
                  <a:pt x="21310" y="44513"/>
                  <a:pt x="25958" y="37896"/>
                </a:cubicBezTo>
                <a:cubicBezTo>
                  <a:pt x="30569" y="31280"/>
                  <a:pt x="36144" y="25183"/>
                  <a:pt x="42786" y="19621"/>
                </a:cubicBezTo>
                <a:cubicBezTo>
                  <a:pt x="49377" y="14046"/>
                  <a:pt x="56921" y="9448"/>
                  <a:pt x="65404" y="5778"/>
                </a:cubicBezTo>
                <a:cubicBezTo>
                  <a:pt x="73888" y="2146"/>
                  <a:pt x="83388" y="139"/>
                  <a:pt x="93916" y="0"/>
                </a:cubicBezTo>
                <a:cubicBezTo>
                  <a:pt x="106222" y="1854"/>
                  <a:pt x="118008" y="5714"/>
                  <a:pt x="129222" y="11544"/>
                </a:cubicBezTo>
                <a:cubicBezTo>
                  <a:pt x="140474" y="17360"/>
                  <a:pt x="150380" y="23774"/>
                  <a:pt x="159080" y="30683"/>
                </a:cubicBezTo>
                <a:cubicBezTo>
                  <a:pt x="167728" y="37604"/>
                  <a:pt x="174802" y="44297"/>
                  <a:pt x="180365" y="50749"/>
                </a:cubicBezTo>
                <a:cubicBezTo>
                  <a:pt x="185889" y="57187"/>
                  <a:pt x="189382" y="62166"/>
                  <a:pt x="190817" y="65709"/>
                </a:cubicBezTo>
                <a:cubicBezTo>
                  <a:pt x="191922" y="68808"/>
                  <a:pt x="191960" y="75387"/>
                  <a:pt x="190995" y="85394"/>
                </a:cubicBezTo>
                <a:cubicBezTo>
                  <a:pt x="189991" y="95376"/>
                  <a:pt x="188747" y="105702"/>
                  <a:pt x="187210" y="116357"/>
                </a:cubicBezTo>
                <a:cubicBezTo>
                  <a:pt x="185356" y="128765"/>
                  <a:pt x="183070" y="142328"/>
                  <a:pt x="180365" y="157137"/>
                </a:cubicBezTo>
                <a:cubicBezTo>
                  <a:pt x="178587" y="157924"/>
                  <a:pt x="176822" y="158673"/>
                  <a:pt x="175069" y="159448"/>
                </a:cubicBezTo>
                <a:cubicBezTo>
                  <a:pt x="172948" y="159778"/>
                  <a:pt x="170675" y="160108"/>
                  <a:pt x="168186" y="160388"/>
                </a:cubicBezTo>
                <a:cubicBezTo>
                  <a:pt x="165709" y="160629"/>
                  <a:pt x="162674" y="160527"/>
                  <a:pt x="159143" y="159867"/>
                </a:cubicBezTo>
                <a:cubicBezTo>
                  <a:pt x="155981" y="159296"/>
                  <a:pt x="153403" y="158470"/>
                  <a:pt x="151358" y="157416"/>
                </a:cubicBezTo>
                <a:cubicBezTo>
                  <a:pt x="149313" y="156362"/>
                  <a:pt x="147358" y="155257"/>
                  <a:pt x="145529" y="154215"/>
                </a:cubicBezTo>
                <a:cubicBezTo>
                  <a:pt x="143751" y="152818"/>
                  <a:pt x="142151" y="151434"/>
                  <a:pt x="140754" y="150113"/>
                </a:cubicBezTo>
                <a:cubicBezTo>
                  <a:pt x="145262" y="123837"/>
                  <a:pt x="149783" y="97548"/>
                  <a:pt x="154292" y="71259"/>
                </a:cubicBezTo>
                <a:cubicBezTo>
                  <a:pt x="154762" y="68427"/>
                  <a:pt x="151790" y="62941"/>
                  <a:pt x="145262" y="54749"/>
                </a:cubicBezTo>
                <a:cubicBezTo>
                  <a:pt x="138760" y="46558"/>
                  <a:pt x="127165" y="39662"/>
                  <a:pt x="110553" y="34099"/>
                </a:cubicBezTo>
                <a:cubicBezTo>
                  <a:pt x="100253" y="30645"/>
                  <a:pt x="92037" y="30657"/>
                  <a:pt x="85890" y="34074"/>
                </a:cubicBezTo>
                <a:cubicBezTo>
                  <a:pt x="79781" y="37502"/>
                  <a:pt x="74828" y="41833"/>
                  <a:pt x="71170" y="47066"/>
                </a:cubicBezTo>
                <a:cubicBezTo>
                  <a:pt x="66979" y="52971"/>
                  <a:pt x="64008" y="60464"/>
                  <a:pt x="62268" y="69633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5676817" y="2243471"/>
            <a:ext cx="216395" cy="427050"/>
          </a:xfrm>
          <a:custGeom>
            <a:avLst/>
            <a:gdLst>
              <a:gd name="connsiteX0" fmla="*/ 74968 w 216395"/>
              <a:gd name="connsiteY0" fmla="*/ 82333 h 427050"/>
              <a:gd name="connsiteX1" fmla="*/ 70637 w 216395"/>
              <a:gd name="connsiteY1" fmla="*/ 86575 h 427050"/>
              <a:gd name="connsiteX2" fmla="*/ 67373 w 216395"/>
              <a:gd name="connsiteY2" fmla="*/ 92087 h 427050"/>
              <a:gd name="connsiteX3" fmla="*/ 65087 w 216395"/>
              <a:gd name="connsiteY3" fmla="*/ 99339 h 427050"/>
              <a:gd name="connsiteX4" fmla="*/ 70268 w 216395"/>
              <a:gd name="connsiteY4" fmla="*/ 114211 h 427050"/>
              <a:gd name="connsiteX5" fmla="*/ 77622 w 216395"/>
              <a:gd name="connsiteY5" fmla="*/ 134581 h 427050"/>
              <a:gd name="connsiteX6" fmla="*/ 84721 w 216395"/>
              <a:gd name="connsiteY6" fmla="*/ 153834 h 427050"/>
              <a:gd name="connsiteX7" fmla="*/ 90563 w 216395"/>
              <a:gd name="connsiteY7" fmla="*/ 165074 h 427050"/>
              <a:gd name="connsiteX8" fmla="*/ 90716 w 216395"/>
              <a:gd name="connsiteY8" fmla="*/ 171881 h 427050"/>
              <a:gd name="connsiteX9" fmla="*/ 92532 w 216395"/>
              <a:gd name="connsiteY9" fmla="*/ 175704 h 427050"/>
              <a:gd name="connsiteX10" fmla="*/ 95834 w 216395"/>
              <a:gd name="connsiteY10" fmla="*/ 177850 h 427050"/>
              <a:gd name="connsiteX11" fmla="*/ 111505 w 216395"/>
              <a:gd name="connsiteY11" fmla="*/ 194754 h 427050"/>
              <a:gd name="connsiteX12" fmla="*/ 129514 w 216395"/>
              <a:gd name="connsiteY12" fmla="*/ 221945 h 427050"/>
              <a:gd name="connsiteX13" fmla="*/ 146050 w 216395"/>
              <a:gd name="connsiteY13" fmla="*/ 256095 h 427050"/>
              <a:gd name="connsiteX14" fmla="*/ 157429 w 216395"/>
              <a:gd name="connsiteY14" fmla="*/ 293827 h 427050"/>
              <a:gd name="connsiteX15" fmla="*/ 161887 w 216395"/>
              <a:gd name="connsiteY15" fmla="*/ 327634 h 427050"/>
              <a:gd name="connsiteX16" fmla="*/ 159892 w 216395"/>
              <a:gd name="connsiteY16" fmla="*/ 357568 h 427050"/>
              <a:gd name="connsiteX17" fmla="*/ 153479 w 216395"/>
              <a:gd name="connsiteY17" fmla="*/ 386422 h 427050"/>
              <a:gd name="connsiteX18" fmla="*/ 125120 w 216395"/>
              <a:gd name="connsiteY18" fmla="*/ 407250 h 427050"/>
              <a:gd name="connsiteX19" fmla="*/ 64922 w 216395"/>
              <a:gd name="connsiteY19" fmla="*/ 414350 h 427050"/>
              <a:gd name="connsiteX20" fmla="*/ 35598 w 216395"/>
              <a:gd name="connsiteY20" fmla="*/ 404926 h 427050"/>
              <a:gd name="connsiteX21" fmla="*/ 20154 w 216395"/>
              <a:gd name="connsiteY21" fmla="*/ 390715 h 427050"/>
              <a:gd name="connsiteX22" fmla="*/ 14668 w 216395"/>
              <a:gd name="connsiteY22" fmla="*/ 375551 h 427050"/>
              <a:gd name="connsiteX23" fmla="*/ 14617 w 216395"/>
              <a:gd name="connsiteY23" fmla="*/ 363893 h 427050"/>
              <a:gd name="connsiteX24" fmla="*/ 12700 w 216395"/>
              <a:gd name="connsiteY24" fmla="*/ 349250 h 427050"/>
              <a:gd name="connsiteX25" fmla="*/ 14223 w 216395"/>
              <a:gd name="connsiteY25" fmla="*/ 330212 h 427050"/>
              <a:gd name="connsiteX26" fmla="*/ 17830 w 216395"/>
              <a:gd name="connsiteY26" fmla="*/ 312813 h 427050"/>
              <a:gd name="connsiteX27" fmla="*/ 23304 w 216395"/>
              <a:gd name="connsiteY27" fmla="*/ 302742 h 427050"/>
              <a:gd name="connsiteX28" fmla="*/ 29590 w 216395"/>
              <a:gd name="connsiteY28" fmla="*/ 301472 h 427050"/>
              <a:gd name="connsiteX29" fmla="*/ 35242 w 216395"/>
              <a:gd name="connsiteY29" fmla="*/ 304456 h 427050"/>
              <a:gd name="connsiteX30" fmla="*/ 44894 w 216395"/>
              <a:gd name="connsiteY30" fmla="*/ 309943 h 427050"/>
              <a:gd name="connsiteX31" fmla="*/ 53784 w 216395"/>
              <a:gd name="connsiteY31" fmla="*/ 320230 h 427050"/>
              <a:gd name="connsiteX32" fmla="*/ 47980 w 216395"/>
              <a:gd name="connsiteY32" fmla="*/ 339458 h 427050"/>
              <a:gd name="connsiteX33" fmla="*/ 45034 w 216395"/>
              <a:gd name="connsiteY33" fmla="*/ 355307 h 427050"/>
              <a:gd name="connsiteX34" fmla="*/ 46469 w 216395"/>
              <a:gd name="connsiteY34" fmla="*/ 368553 h 427050"/>
              <a:gd name="connsiteX35" fmla="*/ 53238 w 216395"/>
              <a:gd name="connsiteY35" fmla="*/ 380187 h 427050"/>
              <a:gd name="connsiteX36" fmla="*/ 75844 w 216395"/>
              <a:gd name="connsiteY36" fmla="*/ 385089 h 427050"/>
              <a:gd name="connsiteX37" fmla="*/ 101117 w 216395"/>
              <a:gd name="connsiteY37" fmla="*/ 380796 h 427050"/>
              <a:gd name="connsiteX38" fmla="*/ 119443 w 216395"/>
              <a:gd name="connsiteY38" fmla="*/ 360768 h 427050"/>
              <a:gd name="connsiteX39" fmla="*/ 122326 w 216395"/>
              <a:gd name="connsiteY39" fmla="*/ 347357 h 427050"/>
              <a:gd name="connsiteX40" fmla="*/ 121018 w 216395"/>
              <a:gd name="connsiteY40" fmla="*/ 326161 h 427050"/>
              <a:gd name="connsiteX41" fmla="*/ 118643 w 216395"/>
              <a:gd name="connsiteY41" fmla="*/ 302336 h 427050"/>
              <a:gd name="connsiteX42" fmla="*/ 118986 w 216395"/>
              <a:gd name="connsiteY42" fmla="*/ 281165 h 427050"/>
              <a:gd name="connsiteX43" fmla="*/ 112433 w 216395"/>
              <a:gd name="connsiteY43" fmla="*/ 256666 h 427050"/>
              <a:gd name="connsiteX44" fmla="*/ 92811 w 216395"/>
              <a:gd name="connsiteY44" fmla="*/ 225475 h 427050"/>
              <a:gd name="connsiteX45" fmla="*/ 69824 w 216395"/>
              <a:gd name="connsiteY45" fmla="*/ 196392 h 427050"/>
              <a:gd name="connsiteX46" fmla="*/ 53644 w 216395"/>
              <a:gd name="connsiteY46" fmla="*/ 177990 h 427050"/>
              <a:gd name="connsiteX47" fmla="*/ 44856 w 216395"/>
              <a:gd name="connsiteY47" fmla="*/ 157467 h 427050"/>
              <a:gd name="connsiteX48" fmla="*/ 36067 w 216395"/>
              <a:gd name="connsiteY48" fmla="*/ 125044 h 427050"/>
              <a:gd name="connsiteX49" fmla="*/ 29629 w 216395"/>
              <a:gd name="connsiteY49" fmla="*/ 91909 h 427050"/>
              <a:gd name="connsiteX50" fmla="*/ 28092 w 216395"/>
              <a:gd name="connsiteY50" fmla="*/ 69214 h 427050"/>
              <a:gd name="connsiteX51" fmla="*/ 38658 w 216395"/>
              <a:gd name="connsiteY51" fmla="*/ 50596 h 427050"/>
              <a:gd name="connsiteX52" fmla="*/ 55486 w 216395"/>
              <a:gd name="connsiteY52" fmla="*/ 32321 h 427050"/>
              <a:gd name="connsiteX53" fmla="*/ 78104 w 216395"/>
              <a:gd name="connsiteY53" fmla="*/ 18478 h 427050"/>
              <a:gd name="connsiteX54" fmla="*/ 106616 w 216395"/>
              <a:gd name="connsiteY54" fmla="*/ 12700 h 427050"/>
              <a:gd name="connsiteX55" fmla="*/ 141922 w 216395"/>
              <a:gd name="connsiteY55" fmla="*/ 24244 h 427050"/>
              <a:gd name="connsiteX56" fmla="*/ 171780 w 216395"/>
              <a:gd name="connsiteY56" fmla="*/ 43383 h 427050"/>
              <a:gd name="connsiteX57" fmla="*/ 193065 w 216395"/>
              <a:gd name="connsiteY57" fmla="*/ 63449 h 427050"/>
              <a:gd name="connsiteX58" fmla="*/ 203517 w 216395"/>
              <a:gd name="connsiteY58" fmla="*/ 78409 h 427050"/>
              <a:gd name="connsiteX59" fmla="*/ 203695 w 216395"/>
              <a:gd name="connsiteY59" fmla="*/ 98094 h 427050"/>
              <a:gd name="connsiteX60" fmla="*/ 199910 w 216395"/>
              <a:gd name="connsiteY60" fmla="*/ 129057 h 427050"/>
              <a:gd name="connsiteX61" fmla="*/ 193065 w 216395"/>
              <a:gd name="connsiteY61" fmla="*/ 169837 h 427050"/>
              <a:gd name="connsiteX62" fmla="*/ 187769 w 216395"/>
              <a:gd name="connsiteY62" fmla="*/ 172148 h 427050"/>
              <a:gd name="connsiteX63" fmla="*/ 180886 w 216395"/>
              <a:gd name="connsiteY63" fmla="*/ 173088 h 427050"/>
              <a:gd name="connsiteX64" fmla="*/ 171843 w 216395"/>
              <a:gd name="connsiteY64" fmla="*/ 172567 h 427050"/>
              <a:gd name="connsiteX65" fmla="*/ 164058 w 216395"/>
              <a:gd name="connsiteY65" fmla="*/ 170116 h 427050"/>
              <a:gd name="connsiteX66" fmla="*/ 158229 w 216395"/>
              <a:gd name="connsiteY66" fmla="*/ 166915 h 427050"/>
              <a:gd name="connsiteX67" fmla="*/ 153454 w 216395"/>
              <a:gd name="connsiteY67" fmla="*/ 162813 h 427050"/>
              <a:gd name="connsiteX68" fmla="*/ 166992 w 216395"/>
              <a:gd name="connsiteY68" fmla="*/ 83959 h 427050"/>
              <a:gd name="connsiteX69" fmla="*/ 157962 w 216395"/>
              <a:gd name="connsiteY69" fmla="*/ 67449 h 427050"/>
              <a:gd name="connsiteX70" fmla="*/ 123253 w 216395"/>
              <a:gd name="connsiteY70" fmla="*/ 46799 h 427050"/>
              <a:gd name="connsiteX71" fmla="*/ 98590 w 216395"/>
              <a:gd name="connsiteY71" fmla="*/ 46774 h 427050"/>
              <a:gd name="connsiteX72" fmla="*/ 83870 w 216395"/>
              <a:gd name="connsiteY72" fmla="*/ 59766 h 427050"/>
              <a:gd name="connsiteX73" fmla="*/ 74968 w 216395"/>
              <a:gd name="connsiteY73" fmla="*/ 82333 h 4270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  <a:cxn ang="64">
                <a:pos x="connsiteX64" y="connsiteY64"/>
              </a:cxn>
              <a:cxn ang="65">
                <a:pos x="connsiteX65" y="connsiteY65"/>
              </a:cxn>
              <a:cxn ang="66">
                <a:pos x="connsiteX66" y="connsiteY66"/>
              </a:cxn>
              <a:cxn ang="67">
                <a:pos x="connsiteX67" y="connsiteY67"/>
              </a:cxn>
              <a:cxn ang="68">
                <a:pos x="connsiteX68" y="connsiteY68"/>
              </a:cxn>
              <a:cxn ang="69">
                <a:pos x="connsiteX69" y="connsiteY69"/>
              </a:cxn>
              <a:cxn ang="70">
                <a:pos x="connsiteX70" y="connsiteY70"/>
              </a:cxn>
              <a:cxn ang="71">
                <a:pos x="connsiteX71" y="connsiteY71"/>
              </a:cxn>
              <a:cxn ang="72">
                <a:pos x="connsiteX72" y="connsiteY72"/>
              </a:cxn>
              <a:cxn ang="73">
                <a:pos x="connsiteX73" y="connsiteY73"/>
              </a:cxn>
            </a:cxnLst>
            <a:rect l="l" t="t" r="r" b="b"/>
            <a:pathLst>
              <a:path w="216395" h="427050">
                <a:moveTo>
                  <a:pt x="74968" y="82333"/>
                </a:moveTo>
                <a:cubicBezTo>
                  <a:pt x="73533" y="83591"/>
                  <a:pt x="72123" y="84962"/>
                  <a:pt x="70637" y="86575"/>
                </a:cubicBezTo>
                <a:cubicBezTo>
                  <a:pt x="69557" y="88214"/>
                  <a:pt x="68465" y="90080"/>
                  <a:pt x="67373" y="92087"/>
                </a:cubicBezTo>
                <a:cubicBezTo>
                  <a:pt x="66256" y="94094"/>
                  <a:pt x="65494" y="96532"/>
                  <a:pt x="65087" y="99339"/>
                </a:cubicBezTo>
                <a:cubicBezTo>
                  <a:pt x="66217" y="102742"/>
                  <a:pt x="67945" y="107733"/>
                  <a:pt x="70268" y="114211"/>
                </a:cubicBezTo>
                <a:cubicBezTo>
                  <a:pt x="72567" y="120700"/>
                  <a:pt x="75006" y="127495"/>
                  <a:pt x="77622" y="134581"/>
                </a:cubicBezTo>
                <a:cubicBezTo>
                  <a:pt x="80200" y="141617"/>
                  <a:pt x="82587" y="148120"/>
                  <a:pt x="84721" y="153834"/>
                </a:cubicBezTo>
                <a:cubicBezTo>
                  <a:pt x="86880" y="159613"/>
                  <a:pt x="88785" y="163347"/>
                  <a:pt x="90563" y="165074"/>
                </a:cubicBezTo>
                <a:cubicBezTo>
                  <a:pt x="90119" y="167906"/>
                  <a:pt x="90170" y="170179"/>
                  <a:pt x="90716" y="171881"/>
                </a:cubicBezTo>
                <a:cubicBezTo>
                  <a:pt x="91236" y="173596"/>
                  <a:pt x="91859" y="174878"/>
                  <a:pt x="92532" y="175704"/>
                </a:cubicBezTo>
                <a:cubicBezTo>
                  <a:pt x="93548" y="176936"/>
                  <a:pt x="94665" y="177660"/>
                  <a:pt x="95834" y="177850"/>
                </a:cubicBezTo>
                <a:cubicBezTo>
                  <a:pt x="100101" y="181419"/>
                  <a:pt x="105308" y="187007"/>
                  <a:pt x="111505" y="194754"/>
                </a:cubicBezTo>
                <a:cubicBezTo>
                  <a:pt x="117665" y="202501"/>
                  <a:pt x="123697" y="211531"/>
                  <a:pt x="129514" y="221945"/>
                </a:cubicBezTo>
                <a:cubicBezTo>
                  <a:pt x="135344" y="232371"/>
                  <a:pt x="140842" y="243751"/>
                  <a:pt x="146050" y="256095"/>
                </a:cubicBezTo>
                <a:cubicBezTo>
                  <a:pt x="151219" y="268452"/>
                  <a:pt x="155016" y="281025"/>
                  <a:pt x="157429" y="293827"/>
                </a:cubicBezTo>
                <a:cubicBezTo>
                  <a:pt x="160464" y="305282"/>
                  <a:pt x="161950" y="316560"/>
                  <a:pt x="161887" y="327634"/>
                </a:cubicBezTo>
                <a:cubicBezTo>
                  <a:pt x="161785" y="338746"/>
                  <a:pt x="161137" y="348716"/>
                  <a:pt x="159892" y="357568"/>
                </a:cubicBezTo>
                <a:cubicBezTo>
                  <a:pt x="158381" y="367868"/>
                  <a:pt x="156273" y="377481"/>
                  <a:pt x="153479" y="386422"/>
                </a:cubicBezTo>
                <a:cubicBezTo>
                  <a:pt x="148881" y="394652"/>
                  <a:pt x="139407" y="401599"/>
                  <a:pt x="125120" y="407250"/>
                </a:cubicBezTo>
                <a:cubicBezTo>
                  <a:pt x="110832" y="412927"/>
                  <a:pt x="90766" y="415226"/>
                  <a:pt x="64922" y="414350"/>
                </a:cubicBezTo>
                <a:cubicBezTo>
                  <a:pt x="52438" y="412369"/>
                  <a:pt x="42659" y="409257"/>
                  <a:pt x="35598" y="404926"/>
                </a:cubicBezTo>
                <a:cubicBezTo>
                  <a:pt x="28524" y="400608"/>
                  <a:pt x="23367" y="395871"/>
                  <a:pt x="20154" y="390715"/>
                </a:cubicBezTo>
                <a:cubicBezTo>
                  <a:pt x="16903" y="385559"/>
                  <a:pt x="15113" y="380517"/>
                  <a:pt x="14668" y="375551"/>
                </a:cubicBezTo>
                <a:cubicBezTo>
                  <a:pt x="14236" y="370611"/>
                  <a:pt x="14223" y="366737"/>
                  <a:pt x="14617" y="363893"/>
                </a:cubicBezTo>
                <a:cubicBezTo>
                  <a:pt x="13195" y="360451"/>
                  <a:pt x="12560" y="355536"/>
                  <a:pt x="12700" y="349250"/>
                </a:cubicBezTo>
                <a:cubicBezTo>
                  <a:pt x="12801" y="342900"/>
                  <a:pt x="13309" y="336575"/>
                  <a:pt x="14223" y="330212"/>
                </a:cubicBezTo>
                <a:cubicBezTo>
                  <a:pt x="15113" y="323799"/>
                  <a:pt x="16306" y="318007"/>
                  <a:pt x="17830" y="312813"/>
                </a:cubicBezTo>
                <a:cubicBezTo>
                  <a:pt x="19303" y="307657"/>
                  <a:pt x="21183" y="304202"/>
                  <a:pt x="23304" y="302742"/>
                </a:cubicBezTo>
                <a:cubicBezTo>
                  <a:pt x="26746" y="300329"/>
                  <a:pt x="28816" y="299935"/>
                  <a:pt x="29590" y="301472"/>
                </a:cubicBezTo>
                <a:cubicBezTo>
                  <a:pt x="30314" y="303022"/>
                  <a:pt x="32207" y="303999"/>
                  <a:pt x="35242" y="304456"/>
                </a:cubicBezTo>
                <a:cubicBezTo>
                  <a:pt x="38671" y="304939"/>
                  <a:pt x="41884" y="306768"/>
                  <a:pt x="44894" y="309943"/>
                </a:cubicBezTo>
                <a:cubicBezTo>
                  <a:pt x="47878" y="313093"/>
                  <a:pt x="50863" y="316547"/>
                  <a:pt x="53784" y="320230"/>
                </a:cubicBezTo>
                <a:cubicBezTo>
                  <a:pt x="51257" y="326758"/>
                  <a:pt x="49301" y="333120"/>
                  <a:pt x="47980" y="339458"/>
                </a:cubicBezTo>
                <a:cubicBezTo>
                  <a:pt x="46418" y="344652"/>
                  <a:pt x="45465" y="349973"/>
                  <a:pt x="45034" y="355307"/>
                </a:cubicBezTo>
                <a:cubicBezTo>
                  <a:pt x="44589" y="360679"/>
                  <a:pt x="45084" y="365074"/>
                  <a:pt x="46469" y="368553"/>
                </a:cubicBezTo>
                <a:cubicBezTo>
                  <a:pt x="45554" y="374599"/>
                  <a:pt x="47815" y="378472"/>
                  <a:pt x="53238" y="380187"/>
                </a:cubicBezTo>
                <a:cubicBezTo>
                  <a:pt x="58686" y="381939"/>
                  <a:pt x="66192" y="383514"/>
                  <a:pt x="75844" y="385089"/>
                </a:cubicBezTo>
                <a:cubicBezTo>
                  <a:pt x="85483" y="386600"/>
                  <a:pt x="93878" y="385254"/>
                  <a:pt x="101117" y="380796"/>
                </a:cubicBezTo>
                <a:cubicBezTo>
                  <a:pt x="108330" y="376389"/>
                  <a:pt x="114439" y="369722"/>
                  <a:pt x="119443" y="360768"/>
                </a:cubicBezTo>
                <a:cubicBezTo>
                  <a:pt x="121424" y="358165"/>
                  <a:pt x="122389" y="353733"/>
                  <a:pt x="122326" y="347357"/>
                </a:cubicBezTo>
                <a:cubicBezTo>
                  <a:pt x="122250" y="341007"/>
                  <a:pt x="121830" y="333921"/>
                  <a:pt x="121018" y="326161"/>
                </a:cubicBezTo>
                <a:cubicBezTo>
                  <a:pt x="120218" y="318401"/>
                  <a:pt x="119392" y="310438"/>
                  <a:pt x="118643" y="302336"/>
                </a:cubicBezTo>
                <a:cubicBezTo>
                  <a:pt x="117855" y="294170"/>
                  <a:pt x="117983" y="287147"/>
                  <a:pt x="118986" y="281165"/>
                </a:cubicBezTo>
                <a:cubicBezTo>
                  <a:pt x="119989" y="275208"/>
                  <a:pt x="117830" y="267004"/>
                  <a:pt x="112433" y="256666"/>
                </a:cubicBezTo>
                <a:cubicBezTo>
                  <a:pt x="107035" y="246341"/>
                  <a:pt x="100482" y="235940"/>
                  <a:pt x="92811" y="225475"/>
                </a:cubicBezTo>
                <a:cubicBezTo>
                  <a:pt x="85115" y="215049"/>
                  <a:pt x="77470" y="205371"/>
                  <a:pt x="69824" y="196392"/>
                </a:cubicBezTo>
                <a:cubicBezTo>
                  <a:pt x="62191" y="187515"/>
                  <a:pt x="56781" y="181317"/>
                  <a:pt x="53644" y="177990"/>
                </a:cubicBezTo>
                <a:cubicBezTo>
                  <a:pt x="50977" y="174320"/>
                  <a:pt x="48031" y="167538"/>
                  <a:pt x="44856" y="157467"/>
                </a:cubicBezTo>
                <a:cubicBezTo>
                  <a:pt x="41655" y="147434"/>
                  <a:pt x="38722" y="136639"/>
                  <a:pt x="36067" y="125044"/>
                </a:cubicBezTo>
                <a:cubicBezTo>
                  <a:pt x="33401" y="113487"/>
                  <a:pt x="31267" y="102450"/>
                  <a:pt x="29629" y="91909"/>
                </a:cubicBezTo>
                <a:cubicBezTo>
                  <a:pt x="27990" y="81419"/>
                  <a:pt x="27482" y="73850"/>
                  <a:pt x="28092" y="69214"/>
                </a:cubicBezTo>
                <a:cubicBezTo>
                  <a:pt x="30492" y="63372"/>
                  <a:pt x="34010" y="57213"/>
                  <a:pt x="38658" y="50596"/>
                </a:cubicBezTo>
                <a:cubicBezTo>
                  <a:pt x="43269" y="43980"/>
                  <a:pt x="48844" y="37883"/>
                  <a:pt x="55486" y="32321"/>
                </a:cubicBezTo>
                <a:cubicBezTo>
                  <a:pt x="62077" y="26746"/>
                  <a:pt x="69621" y="22148"/>
                  <a:pt x="78104" y="18478"/>
                </a:cubicBezTo>
                <a:cubicBezTo>
                  <a:pt x="86588" y="14846"/>
                  <a:pt x="96088" y="12839"/>
                  <a:pt x="106616" y="12700"/>
                </a:cubicBezTo>
                <a:cubicBezTo>
                  <a:pt x="118922" y="14554"/>
                  <a:pt x="130708" y="18414"/>
                  <a:pt x="141922" y="24244"/>
                </a:cubicBezTo>
                <a:cubicBezTo>
                  <a:pt x="153174" y="30060"/>
                  <a:pt x="163080" y="36474"/>
                  <a:pt x="171780" y="43383"/>
                </a:cubicBezTo>
                <a:cubicBezTo>
                  <a:pt x="180428" y="50304"/>
                  <a:pt x="187502" y="56997"/>
                  <a:pt x="193065" y="63449"/>
                </a:cubicBezTo>
                <a:cubicBezTo>
                  <a:pt x="198589" y="69887"/>
                  <a:pt x="202082" y="74866"/>
                  <a:pt x="203517" y="78409"/>
                </a:cubicBezTo>
                <a:cubicBezTo>
                  <a:pt x="204622" y="81508"/>
                  <a:pt x="204660" y="88087"/>
                  <a:pt x="203695" y="98094"/>
                </a:cubicBezTo>
                <a:cubicBezTo>
                  <a:pt x="202691" y="108076"/>
                  <a:pt x="201447" y="118402"/>
                  <a:pt x="199910" y="129057"/>
                </a:cubicBezTo>
                <a:cubicBezTo>
                  <a:pt x="198056" y="141465"/>
                  <a:pt x="195770" y="155028"/>
                  <a:pt x="193065" y="169837"/>
                </a:cubicBezTo>
                <a:cubicBezTo>
                  <a:pt x="191287" y="170624"/>
                  <a:pt x="189522" y="171373"/>
                  <a:pt x="187769" y="172148"/>
                </a:cubicBezTo>
                <a:cubicBezTo>
                  <a:pt x="185648" y="172478"/>
                  <a:pt x="183375" y="172808"/>
                  <a:pt x="180886" y="173088"/>
                </a:cubicBezTo>
                <a:cubicBezTo>
                  <a:pt x="178409" y="173329"/>
                  <a:pt x="175374" y="173227"/>
                  <a:pt x="171843" y="172567"/>
                </a:cubicBezTo>
                <a:cubicBezTo>
                  <a:pt x="168681" y="171996"/>
                  <a:pt x="166103" y="171170"/>
                  <a:pt x="164058" y="170116"/>
                </a:cubicBezTo>
                <a:cubicBezTo>
                  <a:pt x="162013" y="169062"/>
                  <a:pt x="160058" y="167957"/>
                  <a:pt x="158229" y="166915"/>
                </a:cubicBezTo>
                <a:cubicBezTo>
                  <a:pt x="156451" y="165518"/>
                  <a:pt x="154851" y="164134"/>
                  <a:pt x="153454" y="162813"/>
                </a:cubicBezTo>
                <a:cubicBezTo>
                  <a:pt x="157962" y="136537"/>
                  <a:pt x="162483" y="110248"/>
                  <a:pt x="166992" y="83959"/>
                </a:cubicBezTo>
                <a:cubicBezTo>
                  <a:pt x="167462" y="81127"/>
                  <a:pt x="164490" y="75641"/>
                  <a:pt x="157962" y="67449"/>
                </a:cubicBezTo>
                <a:cubicBezTo>
                  <a:pt x="151460" y="59258"/>
                  <a:pt x="139865" y="52362"/>
                  <a:pt x="123253" y="46799"/>
                </a:cubicBezTo>
                <a:cubicBezTo>
                  <a:pt x="112953" y="43345"/>
                  <a:pt x="104737" y="43357"/>
                  <a:pt x="98590" y="46774"/>
                </a:cubicBezTo>
                <a:cubicBezTo>
                  <a:pt x="92481" y="50202"/>
                  <a:pt x="87528" y="54533"/>
                  <a:pt x="83870" y="59766"/>
                </a:cubicBezTo>
                <a:cubicBezTo>
                  <a:pt x="79679" y="65671"/>
                  <a:pt x="76708" y="73164"/>
                  <a:pt x="74968" y="82333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6049267" y="2316930"/>
            <a:ext cx="228612" cy="415848"/>
          </a:xfrm>
          <a:custGeom>
            <a:avLst/>
            <a:gdLst>
              <a:gd name="connsiteX0" fmla="*/ 15341 w 228612"/>
              <a:gd name="connsiteY0" fmla="*/ 0 h 415848"/>
              <a:gd name="connsiteX1" fmla="*/ 216865 w 228612"/>
              <a:gd name="connsiteY1" fmla="*/ 46342 h 415848"/>
              <a:gd name="connsiteX2" fmla="*/ 220344 w 228612"/>
              <a:gd name="connsiteY2" fmla="*/ 50126 h 415848"/>
              <a:gd name="connsiteX3" fmla="*/ 225615 w 228612"/>
              <a:gd name="connsiteY3" fmla="*/ 56667 h 415848"/>
              <a:gd name="connsiteX4" fmla="*/ 228460 w 228612"/>
              <a:gd name="connsiteY4" fmla="*/ 62534 h 415848"/>
              <a:gd name="connsiteX5" fmla="*/ 228612 w 228612"/>
              <a:gd name="connsiteY5" fmla="*/ 70954 h 415848"/>
              <a:gd name="connsiteX6" fmla="*/ 222999 w 228612"/>
              <a:gd name="connsiteY6" fmla="*/ 80225 h 415848"/>
              <a:gd name="connsiteX7" fmla="*/ 212800 w 228612"/>
              <a:gd name="connsiteY7" fmla="*/ 83146 h 415848"/>
              <a:gd name="connsiteX8" fmla="*/ 196557 w 228612"/>
              <a:gd name="connsiteY8" fmla="*/ 79082 h 415848"/>
              <a:gd name="connsiteX9" fmla="*/ 169074 w 228612"/>
              <a:gd name="connsiteY9" fmla="*/ 71412 h 415848"/>
              <a:gd name="connsiteX10" fmla="*/ 132117 w 228612"/>
              <a:gd name="connsiteY10" fmla="*/ 60883 h 415848"/>
              <a:gd name="connsiteX11" fmla="*/ 118300 w 228612"/>
              <a:gd name="connsiteY11" fmla="*/ 141681 h 415848"/>
              <a:gd name="connsiteX12" fmla="*/ 113029 w 228612"/>
              <a:gd name="connsiteY12" fmla="*/ 171957 h 415848"/>
              <a:gd name="connsiteX13" fmla="*/ 108203 w 228612"/>
              <a:gd name="connsiteY13" fmla="*/ 199288 h 415848"/>
              <a:gd name="connsiteX14" fmla="*/ 104216 w 228612"/>
              <a:gd name="connsiteY14" fmla="*/ 219900 h 415848"/>
              <a:gd name="connsiteX15" fmla="*/ 102082 w 228612"/>
              <a:gd name="connsiteY15" fmla="*/ 230174 h 415848"/>
              <a:gd name="connsiteX16" fmla="*/ 100482 w 228612"/>
              <a:gd name="connsiteY16" fmla="*/ 248640 h 415848"/>
              <a:gd name="connsiteX17" fmla="*/ 95719 w 228612"/>
              <a:gd name="connsiteY17" fmla="*/ 267385 h 415848"/>
              <a:gd name="connsiteX18" fmla="*/ 87718 w 228612"/>
              <a:gd name="connsiteY18" fmla="*/ 279145 h 415848"/>
              <a:gd name="connsiteX19" fmla="*/ 57340 w 228612"/>
              <a:gd name="connsiteY19" fmla="*/ 405536 h 415848"/>
              <a:gd name="connsiteX20" fmla="*/ 48183 w 228612"/>
              <a:gd name="connsiteY20" fmla="*/ 411429 h 415848"/>
              <a:gd name="connsiteX21" fmla="*/ 39687 w 228612"/>
              <a:gd name="connsiteY21" fmla="*/ 414997 h 415848"/>
              <a:gd name="connsiteX22" fmla="*/ 31343 w 228612"/>
              <a:gd name="connsiteY22" fmla="*/ 415848 h 415848"/>
              <a:gd name="connsiteX23" fmla="*/ 23482 w 228612"/>
              <a:gd name="connsiteY23" fmla="*/ 412699 h 415848"/>
              <a:gd name="connsiteX24" fmla="*/ 17360 w 228612"/>
              <a:gd name="connsiteY24" fmla="*/ 407225 h 415848"/>
              <a:gd name="connsiteX25" fmla="*/ 11633 w 228612"/>
              <a:gd name="connsiteY25" fmla="*/ 400215 h 415848"/>
              <a:gd name="connsiteX26" fmla="*/ 49593 w 228612"/>
              <a:gd name="connsiteY26" fmla="*/ 268033 h 415848"/>
              <a:gd name="connsiteX27" fmla="*/ 60134 w 228612"/>
              <a:gd name="connsiteY27" fmla="*/ 226936 h 415848"/>
              <a:gd name="connsiteX28" fmla="*/ 62217 w 228612"/>
              <a:gd name="connsiteY28" fmla="*/ 216382 h 415848"/>
              <a:gd name="connsiteX29" fmla="*/ 65849 w 228612"/>
              <a:gd name="connsiteY29" fmla="*/ 195122 h 415848"/>
              <a:gd name="connsiteX30" fmla="*/ 70408 w 228612"/>
              <a:gd name="connsiteY30" fmla="*/ 166370 h 415848"/>
              <a:gd name="connsiteX31" fmla="*/ 75729 w 228612"/>
              <a:gd name="connsiteY31" fmla="*/ 134480 h 415848"/>
              <a:gd name="connsiteX32" fmla="*/ 88975 w 228612"/>
              <a:gd name="connsiteY32" fmla="*/ 49745 h 415848"/>
              <a:gd name="connsiteX33" fmla="*/ 24879 w 228612"/>
              <a:gd name="connsiteY33" fmla="*/ 33083 h 415848"/>
              <a:gd name="connsiteX34" fmla="*/ 12598 w 228612"/>
              <a:gd name="connsiteY34" fmla="*/ 25819 h 415848"/>
              <a:gd name="connsiteX35" fmla="*/ 4076 w 228612"/>
              <a:gd name="connsiteY35" fmla="*/ 18630 h 415848"/>
              <a:gd name="connsiteX36" fmla="*/ 0 w 228612"/>
              <a:gd name="connsiteY36" fmla="*/ 11379 h 415848"/>
              <a:gd name="connsiteX37" fmla="*/ 2209 w 228612"/>
              <a:gd name="connsiteY37" fmla="*/ 5816 h 415848"/>
              <a:gd name="connsiteX38" fmla="*/ 7835 w 228612"/>
              <a:gd name="connsiteY38" fmla="*/ 2133 h 415848"/>
              <a:gd name="connsiteX39" fmla="*/ 15341 w 228612"/>
              <a:gd name="connsiteY39" fmla="*/ 0 h 4158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28612" h="415848">
                <a:moveTo>
                  <a:pt x="15341" y="0"/>
                </a:moveTo>
                <a:cubicBezTo>
                  <a:pt x="82765" y="13627"/>
                  <a:pt x="149974" y="29070"/>
                  <a:pt x="216865" y="46342"/>
                </a:cubicBezTo>
                <a:cubicBezTo>
                  <a:pt x="217880" y="47370"/>
                  <a:pt x="219024" y="48628"/>
                  <a:pt x="220344" y="50126"/>
                </a:cubicBezTo>
                <a:cubicBezTo>
                  <a:pt x="222948" y="53111"/>
                  <a:pt x="224701" y="55295"/>
                  <a:pt x="225615" y="56667"/>
                </a:cubicBezTo>
                <a:cubicBezTo>
                  <a:pt x="226313" y="58712"/>
                  <a:pt x="227266" y="60731"/>
                  <a:pt x="228460" y="62534"/>
                </a:cubicBezTo>
                <a:cubicBezTo>
                  <a:pt x="229653" y="64363"/>
                  <a:pt x="229717" y="67170"/>
                  <a:pt x="228612" y="70954"/>
                </a:cubicBezTo>
                <a:cubicBezTo>
                  <a:pt x="227495" y="74739"/>
                  <a:pt x="225615" y="77889"/>
                  <a:pt x="222999" y="80225"/>
                </a:cubicBezTo>
                <a:cubicBezTo>
                  <a:pt x="220370" y="82651"/>
                  <a:pt x="216979" y="83604"/>
                  <a:pt x="212800" y="83146"/>
                </a:cubicBezTo>
                <a:cubicBezTo>
                  <a:pt x="210718" y="82943"/>
                  <a:pt x="205282" y="81533"/>
                  <a:pt x="196557" y="79082"/>
                </a:cubicBezTo>
                <a:cubicBezTo>
                  <a:pt x="187794" y="76580"/>
                  <a:pt x="178625" y="74079"/>
                  <a:pt x="169074" y="71412"/>
                </a:cubicBezTo>
                <a:cubicBezTo>
                  <a:pt x="157911" y="68338"/>
                  <a:pt x="145592" y="64820"/>
                  <a:pt x="132117" y="60883"/>
                </a:cubicBezTo>
                <a:cubicBezTo>
                  <a:pt x="127228" y="90716"/>
                  <a:pt x="122605" y="117640"/>
                  <a:pt x="118300" y="141681"/>
                </a:cubicBezTo>
                <a:cubicBezTo>
                  <a:pt x="116382" y="151866"/>
                  <a:pt x="114642" y="162039"/>
                  <a:pt x="113029" y="171957"/>
                </a:cubicBezTo>
                <a:cubicBezTo>
                  <a:pt x="111416" y="181902"/>
                  <a:pt x="109804" y="190982"/>
                  <a:pt x="108203" y="199288"/>
                </a:cubicBezTo>
                <a:cubicBezTo>
                  <a:pt x="106603" y="207543"/>
                  <a:pt x="105270" y="214477"/>
                  <a:pt x="104216" y="219900"/>
                </a:cubicBezTo>
                <a:cubicBezTo>
                  <a:pt x="103187" y="225374"/>
                  <a:pt x="102437" y="228803"/>
                  <a:pt x="102082" y="230174"/>
                </a:cubicBezTo>
                <a:cubicBezTo>
                  <a:pt x="100418" y="236410"/>
                  <a:pt x="99872" y="242570"/>
                  <a:pt x="100482" y="248640"/>
                </a:cubicBezTo>
                <a:cubicBezTo>
                  <a:pt x="101066" y="254736"/>
                  <a:pt x="99478" y="260997"/>
                  <a:pt x="95719" y="267385"/>
                </a:cubicBezTo>
                <a:cubicBezTo>
                  <a:pt x="93040" y="271297"/>
                  <a:pt x="90385" y="275208"/>
                  <a:pt x="87718" y="279145"/>
                </a:cubicBezTo>
                <a:cubicBezTo>
                  <a:pt x="77634" y="321284"/>
                  <a:pt x="67500" y="363423"/>
                  <a:pt x="57340" y="405536"/>
                </a:cubicBezTo>
                <a:cubicBezTo>
                  <a:pt x="54317" y="408038"/>
                  <a:pt x="51256" y="410019"/>
                  <a:pt x="48183" y="411429"/>
                </a:cubicBezTo>
                <a:cubicBezTo>
                  <a:pt x="45478" y="412915"/>
                  <a:pt x="42621" y="414083"/>
                  <a:pt x="39687" y="414997"/>
                </a:cubicBezTo>
                <a:cubicBezTo>
                  <a:pt x="36740" y="415899"/>
                  <a:pt x="33959" y="416153"/>
                  <a:pt x="31343" y="415848"/>
                </a:cubicBezTo>
                <a:cubicBezTo>
                  <a:pt x="28346" y="415442"/>
                  <a:pt x="25730" y="414375"/>
                  <a:pt x="23482" y="412699"/>
                </a:cubicBezTo>
                <a:cubicBezTo>
                  <a:pt x="21208" y="411022"/>
                  <a:pt x="19189" y="409181"/>
                  <a:pt x="17360" y="407225"/>
                </a:cubicBezTo>
                <a:cubicBezTo>
                  <a:pt x="15176" y="405193"/>
                  <a:pt x="13284" y="402844"/>
                  <a:pt x="11633" y="400215"/>
                </a:cubicBezTo>
                <a:cubicBezTo>
                  <a:pt x="24244" y="356133"/>
                  <a:pt x="36893" y="312064"/>
                  <a:pt x="49593" y="268033"/>
                </a:cubicBezTo>
                <a:cubicBezTo>
                  <a:pt x="53111" y="254330"/>
                  <a:pt x="56629" y="240639"/>
                  <a:pt x="60134" y="226936"/>
                </a:cubicBezTo>
                <a:cubicBezTo>
                  <a:pt x="60502" y="225526"/>
                  <a:pt x="61175" y="222008"/>
                  <a:pt x="62217" y="216382"/>
                </a:cubicBezTo>
                <a:cubicBezTo>
                  <a:pt x="63271" y="210743"/>
                  <a:pt x="64465" y="203669"/>
                  <a:pt x="65849" y="195122"/>
                </a:cubicBezTo>
                <a:cubicBezTo>
                  <a:pt x="67170" y="186626"/>
                  <a:pt x="68706" y="177012"/>
                  <a:pt x="70408" y="166370"/>
                </a:cubicBezTo>
                <a:cubicBezTo>
                  <a:pt x="72085" y="155740"/>
                  <a:pt x="73850" y="145110"/>
                  <a:pt x="75729" y="134480"/>
                </a:cubicBezTo>
                <a:cubicBezTo>
                  <a:pt x="79641" y="109232"/>
                  <a:pt x="84061" y="80987"/>
                  <a:pt x="88975" y="49745"/>
                </a:cubicBezTo>
                <a:cubicBezTo>
                  <a:pt x="67640" y="44018"/>
                  <a:pt x="46291" y="38442"/>
                  <a:pt x="24879" y="33083"/>
                </a:cubicBezTo>
                <a:cubicBezTo>
                  <a:pt x="20383" y="30568"/>
                  <a:pt x="16293" y="28143"/>
                  <a:pt x="12598" y="25819"/>
                </a:cubicBezTo>
                <a:cubicBezTo>
                  <a:pt x="9702" y="23698"/>
                  <a:pt x="6870" y="21297"/>
                  <a:pt x="4076" y="18630"/>
                </a:cubicBezTo>
                <a:cubicBezTo>
                  <a:pt x="1320" y="15989"/>
                  <a:pt x="-89" y="13563"/>
                  <a:pt x="0" y="11379"/>
                </a:cubicBezTo>
                <a:cubicBezTo>
                  <a:pt x="-317" y="9105"/>
                  <a:pt x="368" y="7251"/>
                  <a:pt x="2209" y="5816"/>
                </a:cubicBezTo>
                <a:cubicBezTo>
                  <a:pt x="4038" y="4330"/>
                  <a:pt x="5892" y="3187"/>
                  <a:pt x="7835" y="2133"/>
                </a:cubicBezTo>
                <a:cubicBezTo>
                  <a:pt x="9753" y="1041"/>
                  <a:pt x="12293" y="431"/>
                  <a:pt x="15341" y="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6036567" y="2304230"/>
            <a:ext cx="254012" cy="441248"/>
          </a:xfrm>
          <a:custGeom>
            <a:avLst/>
            <a:gdLst>
              <a:gd name="connsiteX0" fmla="*/ 28041 w 254012"/>
              <a:gd name="connsiteY0" fmla="*/ 12700 h 441248"/>
              <a:gd name="connsiteX1" fmla="*/ 229565 w 254012"/>
              <a:gd name="connsiteY1" fmla="*/ 59042 h 441248"/>
              <a:gd name="connsiteX2" fmla="*/ 233044 w 254012"/>
              <a:gd name="connsiteY2" fmla="*/ 62826 h 441248"/>
              <a:gd name="connsiteX3" fmla="*/ 238315 w 254012"/>
              <a:gd name="connsiteY3" fmla="*/ 69367 h 441248"/>
              <a:gd name="connsiteX4" fmla="*/ 241160 w 254012"/>
              <a:gd name="connsiteY4" fmla="*/ 75234 h 441248"/>
              <a:gd name="connsiteX5" fmla="*/ 241312 w 254012"/>
              <a:gd name="connsiteY5" fmla="*/ 83654 h 441248"/>
              <a:gd name="connsiteX6" fmla="*/ 235699 w 254012"/>
              <a:gd name="connsiteY6" fmla="*/ 92925 h 441248"/>
              <a:gd name="connsiteX7" fmla="*/ 225500 w 254012"/>
              <a:gd name="connsiteY7" fmla="*/ 95846 h 441248"/>
              <a:gd name="connsiteX8" fmla="*/ 209257 w 254012"/>
              <a:gd name="connsiteY8" fmla="*/ 91782 h 441248"/>
              <a:gd name="connsiteX9" fmla="*/ 181774 w 254012"/>
              <a:gd name="connsiteY9" fmla="*/ 84112 h 441248"/>
              <a:gd name="connsiteX10" fmla="*/ 144817 w 254012"/>
              <a:gd name="connsiteY10" fmla="*/ 73583 h 441248"/>
              <a:gd name="connsiteX11" fmla="*/ 131000 w 254012"/>
              <a:gd name="connsiteY11" fmla="*/ 154381 h 441248"/>
              <a:gd name="connsiteX12" fmla="*/ 125729 w 254012"/>
              <a:gd name="connsiteY12" fmla="*/ 184657 h 441248"/>
              <a:gd name="connsiteX13" fmla="*/ 120903 w 254012"/>
              <a:gd name="connsiteY13" fmla="*/ 211988 h 441248"/>
              <a:gd name="connsiteX14" fmla="*/ 116916 w 254012"/>
              <a:gd name="connsiteY14" fmla="*/ 232600 h 441248"/>
              <a:gd name="connsiteX15" fmla="*/ 114782 w 254012"/>
              <a:gd name="connsiteY15" fmla="*/ 242874 h 441248"/>
              <a:gd name="connsiteX16" fmla="*/ 113182 w 254012"/>
              <a:gd name="connsiteY16" fmla="*/ 261340 h 441248"/>
              <a:gd name="connsiteX17" fmla="*/ 108419 w 254012"/>
              <a:gd name="connsiteY17" fmla="*/ 280085 h 441248"/>
              <a:gd name="connsiteX18" fmla="*/ 100418 w 254012"/>
              <a:gd name="connsiteY18" fmla="*/ 291845 h 441248"/>
              <a:gd name="connsiteX19" fmla="*/ 70040 w 254012"/>
              <a:gd name="connsiteY19" fmla="*/ 418236 h 441248"/>
              <a:gd name="connsiteX20" fmla="*/ 60883 w 254012"/>
              <a:gd name="connsiteY20" fmla="*/ 424129 h 441248"/>
              <a:gd name="connsiteX21" fmla="*/ 52387 w 254012"/>
              <a:gd name="connsiteY21" fmla="*/ 427697 h 441248"/>
              <a:gd name="connsiteX22" fmla="*/ 44043 w 254012"/>
              <a:gd name="connsiteY22" fmla="*/ 428548 h 441248"/>
              <a:gd name="connsiteX23" fmla="*/ 36182 w 254012"/>
              <a:gd name="connsiteY23" fmla="*/ 425399 h 441248"/>
              <a:gd name="connsiteX24" fmla="*/ 30060 w 254012"/>
              <a:gd name="connsiteY24" fmla="*/ 419925 h 441248"/>
              <a:gd name="connsiteX25" fmla="*/ 24333 w 254012"/>
              <a:gd name="connsiteY25" fmla="*/ 412915 h 441248"/>
              <a:gd name="connsiteX26" fmla="*/ 62293 w 254012"/>
              <a:gd name="connsiteY26" fmla="*/ 280733 h 441248"/>
              <a:gd name="connsiteX27" fmla="*/ 72834 w 254012"/>
              <a:gd name="connsiteY27" fmla="*/ 239636 h 441248"/>
              <a:gd name="connsiteX28" fmla="*/ 74917 w 254012"/>
              <a:gd name="connsiteY28" fmla="*/ 229082 h 441248"/>
              <a:gd name="connsiteX29" fmla="*/ 78549 w 254012"/>
              <a:gd name="connsiteY29" fmla="*/ 207822 h 441248"/>
              <a:gd name="connsiteX30" fmla="*/ 83108 w 254012"/>
              <a:gd name="connsiteY30" fmla="*/ 179070 h 441248"/>
              <a:gd name="connsiteX31" fmla="*/ 88429 w 254012"/>
              <a:gd name="connsiteY31" fmla="*/ 147180 h 441248"/>
              <a:gd name="connsiteX32" fmla="*/ 101675 w 254012"/>
              <a:gd name="connsiteY32" fmla="*/ 62445 h 441248"/>
              <a:gd name="connsiteX33" fmla="*/ 37579 w 254012"/>
              <a:gd name="connsiteY33" fmla="*/ 45783 h 441248"/>
              <a:gd name="connsiteX34" fmla="*/ 25298 w 254012"/>
              <a:gd name="connsiteY34" fmla="*/ 38519 h 441248"/>
              <a:gd name="connsiteX35" fmla="*/ 16776 w 254012"/>
              <a:gd name="connsiteY35" fmla="*/ 31330 h 441248"/>
              <a:gd name="connsiteX36" fmla="*/ 12700 w 254012"/>
              <a:gd name="connsiteY36" fmla="*/ 24079 h 441248"/>
              <a:gd name="connsiteX37" fmla="*/ 14909 w 254012"/>
              <a:gd name="connsiteY37" fmla="*/ 18516 h 441248"/>
              <a:gd name="connsiteX38" fmla="*/ 20535 w 254012"/>
              <a:gd name="connsiteY38" fmla="*/ 14833 h 441248"/>
              <a:gd name="connsiteX39" fmla="*/ 28041 w 254012"/>
              <a:gd name="connsiteY39" fmla="*/ 12700 h 4412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54012" h="441248">
                <a:moveTo>
                  <a:pt x="28041" y="12700"/>
                </a:moveTo>
                <a:cubicBezTo>
                  <a:pt x="95465" y="26327"/>
                  <a:pt x="162674" y="41770"/>
                  <a:pt x="229565" y="59042"/>
                </a:cubicBezTo>
                <a:cubicBezTo>
                  <a:pt x="230580" y="60070"/>
                  <a:pt x="231724" y="61328"/>
                  <a:pt x="233044" y="62826"/>
                </a:cubicBezTo>
                <a:cubicBezTo>
                  <a:pt x="235648" y="65811"/>
                  <a:pt x="237401" y="67995"/>
                  <a:pt x="238315" y="69367"/>
                </a:cubicBezTo>
                <a:cubicBezTo>
                  <a:pt x="239013" y="71412"/>
                  <a:pt x="239966" y="73431"/>
                  <a:pt x="241160" y="75234"/>
                </a:cubicBezTo>
                <a:cubicBezTo>
                  <a:pt x="242353" y="77063"/>
                  <a:pt x="242417" y="79870"/>
                  <a:pt x="241312" y="83654"/>
                </a:cubicBezTo>
                <a:cubicBezTo>
                  <a:pt x="240195" y="87439"/>
                  <a:pt x="238315" y="90589"/>
                  <a:pt x="235699" y="92925"/>
                </a:cubicBezTo>
                <a:cubicBezTo>
                  <a:pt x="233070" y="95351"/>
                  <a:pt x="229679" y="96304"/>
                  <a:pt x="225500" y="95846"/>
                </a:cubicBezTo>
                <a:cubicBezTo>
                  <a:pt x="223418" y="95643"/>
                  <a:pt x="217982" y="94233"/>
                  <a:pt x="209257" y="91782"/>
                </a:cubicBezTo>
                <a:cubicBezTo>
                  <a:pt x="200494" y="89280"/>
                  <a:pt x="191325" y="86779"/>
                  <a:pt x="181774" y="84112"/>
                </a:cubicBezTo>
                <a:cubicBezTo>
                  <a:pt x="170611" y="81038"/>
                  <a:pt x="158292" y="77520"/>
                  <a:pt x="144817" y="73583"/>
                </a:cubicBezTo>
                <a:cubicBezTo>
                  <a:pt x="139928" y="103416"/>
                  <a:pt x="135305" y="130340"/>
                  <a:pt x="131000" y="154381"/>
                </a:cubicBezTo>
                <a:cubicBezTo>
                  <a:pt x="129082" y="164566"/>
                  <a:pt x="127342" y="174739"/>
                  <a:pt x="125729" y="184657"/>
                </a:cubicBezTo>
                <a:cubicBezTo>
                  <a:pt x="124116" y="194602"/>
                  <a:pt x="122504" y="203682"/>
                  <a:pt x="120903" y="211988"/>
                </a:cubicBezTo>
                <a:cubicBezTo>
                  <a:pt x="119303" y="220243"/>
                  <a:pt x="117970" y="227177"/>
                  <a:pt x="116916" y="232600"/>
                </a:cubicBezTo>
                <a:cubicBezTo>
                  <a:pt x="115887" y="238074"/>
                  <a:pt x="115137" y="241503"/>
                  <a:pt x="114782" y="242874"/>
                </a:cubicBezTo>
                <a:cubicBezTo>
                  <a:pt x="113118" y="249110"/>
                  <a:pt x="112572" y="255270"/>
                  <a:pt x="113182" y="261340"/>
                </a:cubicBezTo>
                <a:cubicBezTo>
                  <a:pt x="113766" y="267436"/>
                  <a:pt x="112178" y="273697"/>
                  <a:pt x="108419" y="280085"/>
                </a:cubicBezTo>
                <a:cubicBezTo>
                  <a:pt x="105740" y="283997"/>
                  <a:pt x="103085" y="287908"/>
                  <a:pt x="100418" y="291845"/>
                </a:cubicBezTo>
                <a:cubicBezTo>
                  <a:pt x="90334" y="333984"/>
                  <a:pt x="80200" y="376123"/>
                  <a:pt x="70040" y="418236"/>
                </a:cubicBezTo>
                <a:cubicBezTo>
                  <a:pt x="67017" y="420738"/>
                  <a:pt x="63956" y="422719"/>
                  <a:pt x="60883" y="424129"/>
                </a:cubicBezTo>
                <a:cubicBezTo>
                  <a:pt x="58178" y="425615"/>
                  <a:pt x="55321" y="426783"/>
                  <a:pt x="52387" y="427697"/>
                </a:cubicBezTo>
                <a:cubicBezTo>
                  <a:pt x="49440" y="428599"/>
                  <a:pt x="46659" y="428853"/>
                  <a:pt x="44043" y="428548"/>
                </a:cubicBezTo>
                <a:cubicBezTo>
                  <a:pt x="41046" y="428142"/>
                  <a:pt x="38430" y="427075"/>
                  <a:pt x="36182" y="425399"/>
                </a:cubicBezTo>
                <a:cubicBezTo>
                  <a:pt x="33908" y="423722"/>
                  <a:pt x="31889" y="421881"/>
                  <a:pt x="30060" y="419925"/>
                </a:cubicBezTo>
                <a:cubicBezTo>
                  <a:pt x="27876" y="417893"/>
                  <a:pt x="25984" y="415544"/>
                  <a:pt x="24333" y="412915"/>
                </a:cubicBezTo>
                <a:cubicBezTo>
                  <a:pt x="36944" y="368833"/>
                  <a:pt x="49593" y="324764"/>
                  <a:pt x="62293" y="280733"/>
                </a:cubicBezTo>
                <a:cubicBezTo>
                  <a:pt x="65811" y="267030"/>
                  <a:pt x="69329" y="253339"/>
                  <a:pt x="72834" y="239636"/>
                </a:cubicBezTo>
                <a:cubicBezTo>
                  <a:pt x="73202" y="238226"/>
                  <a:pt x="73875" y="234708"/>
                  <a:pt x="74917" y="229082"/>
                </a:cubicBezTo>
                <a:cubicBezTo>
                  <a:pt x="75971" y="223443"/>
                  <a:pt x="77165" y="216369"/>
                  <a:pt x="78549" y="207822"/>
                </a:cubicBezTo>
                <a:cubicBezTo>
                  <a:pt x="79870" y="199326"/>
                  <a:pt x="81406" y="189712"/>
                  <a:pt x="83108" y="179070"/>
                </a:cubicBezTo>
                <a:cubicBezTo>
                  <a:pt x="84785" y="168440"/>
                  <a:pt x="86550" y="157810"/>
                  <a:pt x="88429" y="147180"/>
                </a:cubicBezTo>
                <a:cubicBezTo>
                  <a:pt x="92341" y="121932"/>
                  <a:pt x="96761" y="93687"/>
                  <a:pt x="101675" y="62445"/>
                </a:cubicBezTo>
                <a:cubicBezTo>
                  <a:pt x="80340" y="56718"/>
                  <a:pt x="58991" y="51142"/>
                  <a:pt x="37579" y="45783"/>
                </a:cubicBezTo>
                <a:cubicBezTo>
                  <a:pt x="33083" y="43268"/>
                  <a:pt x="28993" y="40843"/>
                  <a:pt x="25298" y="38519"/>
                </a:cubicBezTo>
                <a:cubicBezTo>
                  <a:pt x="22402" y="36398"/>
                  <a:pt x="19570" y="33997"/>
                  <a:pt x="16776" y="31330"/>
                </a:cubicBezTo>
                <a:cubicBezTo>
                  <a:pt x="14020" y="28689"/>
                  <a:pt x="12610" y="26263"/>
                  <a:pt x="12700" y="24079"/>
                </a:cubicBezTo>
                <a:cubicBezTo>
                  <a:pt x="12382" y="21805"/>
                  <a:pt x="13068" y="19951"/>
                  <a:pt x="14909" y="18516"/>
                </a:cubicBezTo>
                <a:cubicBezTo>
                  <a:pt x="16738" y="17030"/>
                  <a:pt x="18592" y="15887"/>
                  <a:pt x="20535" y="14833"/>
                </a:cubicBezTo>
                <a:cubicBezTo>
                  <a:pt x="22453" y="13741"/>
                  <a:pt x="24993" y="13131"/>
                  <a:pt x="28041" y="12700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6248086" y="2405249"/>
            <a:ext cx="192646" cy="369582"/>
          </a:xfrm>
          <a:custGeom>
            <a:avLst/>
            <a:gdLst>
              <a:gd name="connsiteX0" fmla="*/ 37198 w 192646"/>
              <a:gd name="connsiteY0" fmla="*/ 356882 h 369582"/>
              <a:gd name="connsiteX1" fmla="*/ 69964 w 192646"/>
              <a:gd name="connsiteY1" fmla="*/ 351015 h 369582"/>
              <a:gd name="connsiteX2" fmla="*/ 90258 w 192646"/>
              <a:gd name="connsiteY2" fmla="*/ 327533 h 369582"/>
              <a:gd name="connsiteX3" fmla="*/ 103009 w 192646"/>
              <a:gd name="connsiteY3" fmla="*/ 289903 h 369582"/>
              <a:gd name="connsiteX4" fmla="*/ 121767 w 192646"/>
              <a:gd name="connsiteY4" fmla="*/ 234442 h 369582"/>
              <a:gd name="connsiteX5" fmla="*/ 179945 w 192646"/>
              <a:gd name="connsiteY5" fmla="*/ 62522 h 369582"/>
              <a:gd name="connsiteX6" fmla="*/ 177076 w 192646"/>
              <a:gd name="connsiteY6" fmla="*/ 53606 h 369582"/>
              <a:gd name="connsiteX7" fmla="*/ 165049 w 192646"/>
              <a:gd name="connsiteY7" fmla="*/ 36563 h 369582"/>
              <a:gd name="connsiteX8" fmla="*/ 157060 w 192646"/>
              <a:gd name="connsiteY8" fmla="*/ 26009 h 369582"/>
              <a:gd name="connsiteX9" fmla="*/ 149034 w 192646"/>
              <a:gd name="connsiteY9" fmla="*/ 19418 h 369582"/>
              <a:gd name="connsiteX10" fmla="*/ 140627 w 192646"/>
              <a:gd name="connsiteY10" fmla="*/ 14998 h 369582"/>
              <a:gd name="connsiteX11" fmla="*/ 128244 w 192646"/>
              <a:gd name="connsiteY11" fmla="*/ 12700 h 369582"/>
              <a:gd name="connsiteX12" fmla="*/ 117893 w 192646"/>
              <a:gd name="connsiteY12" fmla="*/ 13347 h 369582"/>
              <a:gd name="connsiteX13" fmla="*/ 108203 w 192646"/>
              <a:gd name="connsiteY13" fmla="*/ 18173 h 369582"/>
              <a:gd name="connsiteX14" fmla="*/ 102196 w 192646"/>
              <a:gd name="connsiteY14" fmla="*/ 32054 h 369582"/>
              <a:gd name="connsiteX15" fmla="*/ 93751 w 192646"/>
              <a:gd name="connsiteY15" fmla="*/ 49669 h 369582"/>
              <a:gd name="connsiteX16" fmla="*/ 83006 w 192646"/>
              <a:gd name="connsiteY16" fmla="*/ 71627 h 369582"/>
              <a:gd name="connsiteX17" fmla="*/ 50012 w 192646"/>
              <a:gd name="connsiteY17" fmla="*/ 177203 h 369582"/>
              <a:gd name="connsiteX18" fmla="*/ 22923 w 192646"/>
              <a:gd name="connsiteY18" fmla="*/ 263829 h 369582"/>
              <a:gd name="connsiteX19" fmla="*/ 12991 w 192646"/>
              <a:gd name="connsiteY19" fmla="*/ 305180 h 369582"/>
              <a:gd name="connsiteX20" fmla="*/ 12700 w 192646"/>
              <a:gd name="connsiteY20" fmla="*/ 321398 h 369582"/>
              <a:gd name="connsiteX21" fmla="*/ 15722 w 192646"/>
              <a:gd name="connsiteY21" fmla="*/ 336435 h 369582"/>
              <a:gd name="connsiteX22" fmla="*/ 23418 w 192646"/>
              <a:gd name="connsiteY22" fmla="*/ 348754 h 369582"/>
              <a:gd name="connsiteX23" fmla="*/ 37198 w 192646"/>
              <a:gd name="connsiteY23" fmla="*/ 356882 h 3695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2646" h="369582">
                <a:moveTo>
                  <a:pt x="37198" y="356882"/>
                </a:moveTo>
                <a:cubicBezTo>
                  <a:pt x="50685" y="359435"/>
                  <a:pt x="61607" y="357466"/>
                  <a:pt x="69964" y="351015"/>
                </a:cubicBezTo>
                <a:cubicBezTo>
                  <a:pt x="78345" y="344551"/>
                  <a:pt x="85102" y="336740"/>
                  <a:pt x="90258" y="327533"/>
                </a:cubicBezTo>
                <a:cubicBezTo>
                  <a:pt x="95859" y="316992"/>
                  <a:pt x="100126" y="304431"/>
                  <a:pt x="103009" y="289903"/>
                </a:cubicBezTo>
                <a:cubicBezTo>
                  <a:pt x="109258" y="271411"/>
                  <a:pt x="115506" y="252933"/>
                  <a:pt x="121767" y="234442"/>
                </a:cubicBezTo>
                <a:cubicBezTo>
                  <a:pt x="141160" y="177139"/>
                  <a:pt x="160553" y="119824"/>
                  <a:pt x="179945" y="62522"/>
                </a:cubicBezTo>
                <a:cubicBezTo>
                  <a:pt x="179209" y="59575"/>
                  <a:pt x="178218" y="56692"/>
                  <a:pt x="177076" y="53606"/>
                </a:cubicBezTo>
                <a:cubicBezTo>
                  <a:pt x="174599" y="47879"/>
                  <a:pt x="170611" y="42202"/>
                  <a:pt x="165049" y="36563"/>
                </a:cubicBezTo>
                <a:cubicBezTo>
                  <a:pt x="162534" y="32372"/>
                  <a:pt x="159854" y="28816"/>
                  <a:pt x="157060" y="26009"/>
                </a:cubicBezTo>
                <a:cubicBezTo>
                  <a:pt x="154279" y="23177"/>
                  <a:pt x="151574" y="21044"/>
                  <a:pt x="149034" y="19418"/>
                </a:cubicBezTo>
                <a:cubicBezTo>
                  <a:pt x="146189" y="17399"/>
                  <a:pt x="143382" y="15900"/>
                  <a:pt x="140627" y="14998"/>
                </a:cubicBezTo>
                <a:cubicBezTo>
                  <a:pt x="136258" y="13538"/>
                  <a:pt x="132155" y="12839"/>
                  <a:pt x="128244" y="12700"/>
                </a:cubicBezTo>
                <a:cubicBezTo>
                  <a:pt x="124853" y="12395"/>
                  <a:pt x="121399" y="12598"/>
                  <a:pt x="117893" y="13347"/>
                </a:cubicBezTo>
                <a:cubicBezTo>
                  <a:pt x="114363" y="14135"/>
                  <a:pt x="111150" y="15735"/>
                  <a:pt x="108203" y="18173"/>
                </a:cubicBezTo>
                <a:cubicBezTo>
                  <a:pt x="107136" y="21590"/>
                  <a:pt x="105143" y="26200"/>
                  <a:pt x="102196" y="32054"/>
                </a:cubicBezTo>
                <a:cubicBezTo>
                  <a:pt x="99275" y="37922"/>
                  <a:pt x="96481" y="43751"/>
                  <a:pt x="93751" y="49669"/>
                </a:cubicBezTo>
                <a:cubicBezTo>
                  <a:pt x="90360" y="56464"/>
                  <a:pt x="86728" y="63792"/>
                  <a:pt x="83006" y="71627"/>
                </a:cubicBezTo>
                <a:cubicBezTo>
                  <a:pt x="72008" y="106807"/>
                  <a:pt x="61010" y="142024"/>
                  <a:pt x="50012" y="177203"/>
                </a:cubicBezTo>
                <a:cubicBezTo>
                  <a:pt x="40982" y="206070"/>
                  <a:pt x="31953" y="234950"/>
                  <a:pt x="22923" y="263829"/>
                </a:cubicBezTo>
                <a:cubicBezTo>
                  <a:pt x="17373" y="278993"/>
                  <a:pt x="14096" y="292773"/>
                  <a:pt x="12991" y="305180"/>
                </a:cubicBezTo>
                <a:cubicBezTo>
                  <a:pt x="12484" y="310603"/>
                  <a:pt x="12394" y="316014"/>
                  <a:pt x="12700" y="321398"/>
                </a:cubicBezTo>
                <a:cubicBezTo>
                  <a:pt x="13004" y="326758"/>
                  <a:pt x="14020" y="331736"/>
                  <a:pt x="15722" y="336435"/>
                </a:cubicBezTo>
                <a:cubicBezTo>
                  <a:pt x="17411" y="341147"/>
                  <a:pt x="20002" y="345198"/>
                  <a:pt x="23418" y="348754"/>
                </a:cubicBezTo>
                <a:cubicBezTo>
                  <a:pt x="26860" y="352348"/>
                  <a:pt x="31444" y="355053"/>
                  <a:pt x="37198" y="356882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6207408" y="2377563"/>
            <a:ext cx="275666" cy="426250"/>
          </a:xfrm>
          <a:custGeom>
            <a:avLst/>
            <a:gdLst>
              <a:gd name="connsiteX0" fmla="*/ 261302 w 275666"/>
              <a:gd name="connsiteY0" fmla="*/ 111061 h 426250"/>
              <a:gd name="connsiteX1" fmla="*/ 259156 w 275666"/>
              <a:gd name="connsiteY1" fmla="*/ 117144 h 426250"/>
              <a:gd name="connsiteX2" fmla="*/ 198666 w 275666"/>
              <a:gd name="connsiteY2" fmla="*/ 267792 h 426250"/>
              <a:gd name="connsiteX3" fmla="*/ 185902 w 275666"/>
              <a:gd name="connsiteY3" fmla="*/ 304279 h 426250"/>
              <a:gd name="connsiteX4" fmla="*/ 181470 w 275666"/>
              <a:gd name="connsiteY4" fmla="*/ 316966 h 426250"/>
              <a:gd name="connsiteX5" fmla="*/ 170840 w 275666"/>
              <a:gd name="connsiteY5" fmla="*/ 347370 h 426250"/>
              <a:gd name="connsiteX6" fmla="*/ 161962 w 275666"/>
              <a:gd name="connsiteY6" fmla="*/ 367588 h 426250"/>
              <a:gd name="connsiteX7" fmla="*/ 151891 w 275666"/>
              <a:gd name="connsiteY7" fmla="*/ 384276 h 426250"/>
              <a:gd name="connsiteX8" fmla="*/ 138633 w 275666"/>
              <a:gd name="connsiteY8" fmla="*/ 398144 h 426250"/>
              <a:gd name="connsiteX9" fmla="*/ 111493 w 275666"/>
              <a:gd name="connsiteY9" fmla="*/ 413550 h 426250"/>
              <a:gd name="connsiteX10" fmla="*/ 69900 w 275666"/>
              <a:gd name="connsiteY10" fmla="*/ 409079 h 426250"/>
              <a:gd name="connsiteX11" fmla="*/ 48552 w 275666"/>
              <a:gd name="connsiteY11" fmla="*/ 402767 h 426250"/>
              <a:gd name="connsiteX12" fmla="*/ 34556 w 275666"/>
              <a:gd name="connsiteY12" fmla="*/ 391007 h 426250"/>
              <a:gd name="connsiteX13" fmla="*/ 23977 w 275666"/>
              <a:gd name="connsiteY13" fmla="*/ 375640 h 426250"/>
              <a:gd name="connsiteX14" fmla="*/ 14325 w 275666"/>
              <a:gd name="connsiteY14" fmla="*/ 357797 h 426250"/>
              <a:gd name="connsiteX15" fmla="*/ 12700 w 275666"/>
              <a:gd name="connsiteY15" fmla="*/ 347484 h 426250"/>
              <a:gd name="connsiteX16" fmla="*/ 14744 w 275666"/>
              <a:gd name="connsiteY16" fmla="*/ 329869 h 426250"/>
              <a:gd name="connsiteX17" fmla="*/ 18643 w 275666"/>
              <a:gd name="connsiteY17" fmla="*/ 308051 h 426250"/>
              <a:gd name="connsiteX18" fmla="*/ 23939 w 275666"/>
              <a:gd name="connsiteY18" fmla="*/ 284403 h 426250"/>
              <a:gd name="connsiteX19" fmla="*/ 40487 w 275666"/>
              <a:gd name="connsiteY19" fmla="*/ 223202 h 426250"/>
              <a:gd name="connsiteX20" fmla="*/ 69773 w 275666"/>
              <a:gd name="connsiteY20" fmla="*/ 150710 h 426250"/>
              <a:gd name="connsiteX21" fmla="*/ 82968 w 275666"/>
              <a:gd name="connsiteY21" fmla="*/ 107022 h 426250"/>
              <a:gd name="connsiteX22" fmla="*/ 97891 w 275666"/>
              <a:gd name="connsiteY22" fmla="*/ 57670 h 426250"/>
              <a:gd name="connsiteX23" fmla="*/ 100139 w 275666"/>
              <a:gd name="connsiteY23" fmla="*/ 50215 h 426250"/>
              <a:gd name="connsiteX24" fmla="*/ 104444 w 275666"/>
              <a:gd name="connsiteY24" fmla="*/ 39179 h 426250"/>
              <a:gd name="connsiteX25" fmla="*/ 109892 w 275666"/>
              <a:gd name="connsiteY25" fmla="*/ 28752 h 426250"/>
              <a:gd name="connsiteX26" fmla="*/ 116395 w 275666"/>
              <a:gd name="connsiteY26" fmla="*/ 22313 h 426250"/>
              <a:gd name="connsiteX27" fmla="*/ 134975 w 275666"/>
              <a:gd name="connsiteY27" fmla="*/ 12839 h 426250"/>
              <a:gd name="connsiteX28" fmla="*/ 150774 w 275666"/>
              <a:gd name="connsiteY28" fmla="*/ 12700 h 426250"/>
              <a:gd name="connsiteX29" fmla="*/ 165734 w 275666"/>
              <a:gd name="connsiteY29" fmla="*/ 17398 h 426250"/>
              <a:gd name="connsiteX30" fmla="*/ 172338 w 275666"/>
              <a:gd name="connsiteY30" fmla="*/ 18376 h 426250"/>
              <a:gd name="connsiteX31" fmla="*/ 179870 w 275666"/>
              <a:gd name="connsiteY31" fmla="*/ 18529 h 426250"/>
              <a:gd name="connsiteX32" fmla="*/ 189242 w 275666"/>
              <a:gd name="connsiteY32" fmla="*/ 18160 h 426250"/>
              <a:gd name="connsiteX33" fmla="*/ 210756 w 275666"/>
              <a:gd name="connsiteY33" fmla="*/ 25196 h 426250"/>
              <a:gd name="connsiteX34" fmla="*/ 222135 w 275666"/>
              <a:gd name="connsiteY34" fmla="*/ 29819 h 426250"/>
              <a:gd name="connsiteX35" fmla="*/ 237337 w 275666"/>
              <a:gd name="connsiteY35" fmla="*/ 40881 h 426250"/>
              <a:gd name="connsiteX36" fmla="*/ 248805 w 275666"/>
              <a:gd name="connsiteY36" fmla="*/ 55841 h 426250"/>
              <a:gd name="connsiteX37" fmla="*/ 256641 w 275666"/>
              <a:gd name="connsiteY37" fmla="*/ 69621 h 426250"/>
              <a:gd name="connsiteX38" fmla="*/ 262966 w 275666"/>
              <a:gd name="connsiteY38" fmla="*/ 83756 h 426250"/>
              <a:gd name="connsiteX39" fmla="*/ 261302 w 275666"/>
              <a:gd name="connsiteY39" fmla="*/ 111061 h 42625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75666" h="426250">
                <a:moveTo>
                  <a:pt x="261302" y="111061"/>
                </a:moveTo>
                <a:cubicBezTo>
                  <a:pt x="260591" y="113080"/>
                  <a:pt x="259867" y="115112"/>
                  <a:pt x="259156" y="117144"/>
                </a:cubicBezTo>
                <a:cubicBezTo>
                  <a:pt x="238899" y="167309"/>
                  <a:pt x="218731" y="217525"/>
                  <a:pt x="198666" y="267792"/>
                </a:cubicBezTo>
                <a:cubicBezTo>
                  <a:pt x="194411" y="279958"/>
                  <a:pt x="190156" y="292125"/>
                  <a:pt x="185902" y="304279"/>
                </a:cubicBezTo>
                <a:cubicBezTo>
                  <a:pt x="184429" y="308508"/>
                  <a:pt x="182943" y="312737"/>
                  <a:pt x="181470" y="316966"/>
                </a:cubicBezTo>
                <a:cubicBezTo>
                  <a:pt x="177939" y="327101"/>
                  <a:pt x="174396" y="337235"/>
                  <a:pt x="170840" y="347370"/>
                </a:cubicBezTo>
                <a:cubicBezTo>
                  <a:pt x="168376" y="354495"/>
                  <a:pt x="165404" y="361213"/>
                  <a:pt x="161962" y="367588"/>
                </a:cubicBezTo>
                <a:cubicBezTo>
                  <a:pt x="159206" y="373062"/>
                  <a:pt x="155879" y="378612"/>
                  <a:pt x="151891" y="384276"/>
                </a:cubicBezTo>
                <a:cubicBezTo>
                  <a:pt x="147904" y="389864"/>
                  <a:pt x="143509" y="394538"/>
                  <a:pt x="138633" y="398144"/>
                </a:cubicBezTo>
                <a:cubicBezTo>
                  <a:pt x="132257" y="406209"/>
                  <a:pt x="123202" y="411289"/>
                  <a:pt x="111493" y="413550"/>
                </a:cubicBezTo>
                <a:cubicBezTo>
                  <a:pt x="99783" y="415836"/>
                  <a:pt x="85966" y="414299"/>
                  <a:pt x="69900" y="409079"/>
                </a:cubicBezTo>
                <a:cubicBezTo>
                  <a:pt x="61124" y="408089"/>
                  <a:pt x="54025" y="406019"/>
                  <a:pt x="48552" y="402767"/>
                </a:cubicBezTo>
                <a:cubicBezTo>
                  <a:pt x="43091" y="399478"/>
                  <a:pt x="38430" y="395655"/>
                  <a:pt x="34556" y="391007"/>
                </a:cubicBezTo>
                <a:cubicBezTo>
                  <a:pt x="30670" y="386397"/>
                  <a:pt x="27139" y="381279"/>
                  <a:pt x="23977" y="375640"/>
                </a:cubicBezTo>
                <a:cubicBezTo>
                  <a:pt x="20802" y="370001"/>
                  <a:pt x="17564" y="364032"/>
                  <a:pt x="14325" y="357797"/>
                </a:cubicBezTo>
                <a:cubicBezTo>
                  <a:pt x="12928" y="355904"/>
                  <a:pt x="12407" y="352437"/>
                  <a:pt x="12700" y="347484"/>
                </a:cubicBezTo>
                <a:cubicBezTo>
                  <a:pt x="13030" y="342531"/>
                  <a:pt x="13703" y="336664"/>
                  <a:pt x="14744" y="329869"/>
                </a:cubicBezTo>
                <a:cubicBezTo>
                  <a:pt x="15811" y="323113"/>
                  <a:pt x="17081" y="315785"/>
                  <a:pt x="18643" y="308051"/>
                </a:cubicBezTo>
                <a:cubicBezTo>
                  <a:pt x="20167" y="300266"/>
                  <a:pt x="21932" y="292379"/>
                  <a:pt x="23939" y="284403"/>
                </a:cubicBezTo>
                <a:cubicBezTo>
                  <a:pt x="28295" y="265912"/>
                  <a:pt x="33794" y="245478"/>
                  <a:pt x="40487" y="223202"/>
                </a:cubicBezTo>
                <a:cubicBezTo>
                  <a:pt x="50203" y="199021"/>
                  <a:pt x="59969" y="174866"/>
                  <a:pt x="69773" y="150710"/>
                </a:cubicBezTo>
                <a:cubicBezTo>
                  <a:pt x="74180" y="136144"/>
                  <a:pt x="78574" y="121577"/>
                  <a:pt x="82968" y="107022"/>
                </a:cubicBezTo>
                <a:cubicBezTo>
                  <a:pt x="87947" y="90563"/>
                  <a:pt x="92925" y="74117"/>
                  <a:pt x="97891" y="57670"/>
                </a:cubicBezTo>
                <a:cubicBezTo>
                  <a:pt x="98297" y="56273"/>
                  <a:pt x="99047" y="53848"/>
                  <a:pt x="100139" y="50215"/>
                </a:cubicBezTo>
                <a:cubicBezTo>
                  <a:pt x="101219" y="46608"/>
                  <a:pt x="102653" y="42989"/>
                  <a:pt x="104444" y="39179"/>
                </a:cubicBezTo>
                <a:cubicBezTo>
                  <a:pt x="106210" y="35432"/>
                  <a:pt x="108025" y="31940"/>
                  <a:pt x="109892" y="28752"/>
                </a:cubicBezTo>
                <a:cubicBezTo>
                  <a:pt x="111709" y="25590"/>
                  <a:pt x="113868" y="23444"/>
                  <a:pt x="116395" y="22313"/>
                </a:cubicBezTo>
                <a:cubicBezTo>
                  <a:pt x="121792" y="17297"/>
                  <a:pt x="128066" y="14058"/>
                  <a:pt x="134975" y="12839"/>
                </a:cubicBezTo>
                <a:cubicBezTo>
                  <a:pt x="141922" y="11620"/>
                  <a:pt x="147180" y="11569"/>
                  <a:pt x="150774" y="12700"/>
                </a:cubicBezTo>
                <a:cubicBezTo>
                  <a:pt x="155765" y="14249"/>
                  <a:pt x="160743" y="15824"/>
                  <a:pt x="165734" y="17398"/>
                </a:cubicBezTo>
                <a:cubicBezTo>
                  <a:pt x="167716" y="18033"/>
                  <a:pt x="169926" y="18389"/>
                  <a:pt x="172338" y="18376"/>
                </a:cubicBezTo>
                <a:cubicBezTo>
                  <a:pt x="174739" y="18427"/>
                  <a:pt x="177266" y="18427"/>
                  <a:pt x="179870" y="18529"/>
                </a:cubicBezTo>
                <a:cubicBezTo>
                  <a:pt x="182981" y="18389"/>
                  <a:pt x="186105" y="18275"/>
                  <a:pt x="189242" y="18160"/>
                </a:cubicBezTo>
                <a:cubicBezTo>
                  <a:pt x="196418" y="20472"/>
                  <a:pt x="203580" y="22834"/>
                  <a:pt x="210756" y="25196"/>
                </a:cubicBezTo>
                <a:cubicBezTo>
                  <a:pt x="214324" y="26339"/>
                  <a:pt x="218147" y="27914"/>
                  <a:pt x="222135" y="29819"/>
                </a:cubicBezTo>
                <a:cubicBezTo>
                  <a:pt x="226148" y="31699"/>
                  <a:pt x="231216" y="35382"/>
                  <a:pt x="237337" y="40881"/>
                </a:cubicBezTo>
                <a:cubicBezTo>
                  <a:pt x="241833" y="45783"/>
                  <a:pt x="245681" y="50774"/>
                  <a:pt x="248805" y="55841"/>
                </a:cubicBezTo>
                <a:cubicBezTo>
                  <a:pt x="251942" y="60921"/>
                  <a:pt x="254533" y="65493"/>
                  <a:pt x="256641" y="69621"/>
                </a:cubicBezTo>
                <a:cubicBezTo>
                  <a:pt x="259270" y="74688"/>
                  <a:pt x="261403" y="79438"/>
                  <a:pt x="262966" y="83756"/>
                </a:cubicBezTo>
                <a:cubicBezTo>
                  <a:pt x="262420" y="92862"/>
                  <a:pt x="261873" y="101955"/>
                  <a:pt x="261302" y="111061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6450390" y="2483309"/>
            <a:ext cx="208343" cy="363499"/>
          </a:xfrm>
          <a:custGeom>
            <a:avLst/>
            <a:gdLst>
              <a:gd name="connsiteX0" fmla="*/ 35179 w 208343"/>
              <a:gd name="connsiteY0" fmla="*/ 350799 h 363499"/>
              <a:gd name="connsiteX1" fmla="*/ 68389 w 208343"/>
              <a:gd name="connsiteY1" fmla="*/ 346976 h 363499"/>
              <a:gd name="connsiteX2" fmla="*/ 90119 w 208343"/>
              <a:gd name="connsiteY2" fmla="*/ 324789 h 363499"/>
              <a:gd name="connsiteX3" fmla="*/ 105118 w 208343"/>
              <a:gd name="connsiteY3" fmla="*/ 287985 h 363499"/>
              <a:gd name="connsiteX4" fmla="*/ 127190 w 208343"/>
              <a:gd name="connsiteY4" fmla="*/ 233769 h 363499"/>
              <a:gd name="connsiteX5" fmla="*/ 195643 w 208343"/>
              <a:gd name="connsiteY5" fmla="*/ 65671 h 363499"/>
              <a:gd name="connsiteX6" fmla="*/ 193268 w 208343"/>
              <a:gd name="connsiteY6" fmla="*/ 56591 h 363499"/>
              <a:gd name="connsiteX7" fmla="*/ 182219 w 208343"/>
              <a:gd name="connsiteY7" fmla="*/ 38823 h 363499"/>
              <a:gd name="connsiteX8" fmla="*/ 174828 w 208343"/>
              <a:gd name="connsiteY8" fmla="*/ 27787 h 363499"/>
              <a:gd name="connsiteX9" fmla="*/ 167157 w 208343"/>
              <a:gd name="connsiteY9" fmla="*/ 20701 h 363499"/>
              <a:gd name="connsiteX10" fmla="*/ 158991 w 208343"/>
              <a:gd name="connsiteY10" fmla="*/ 15760 h 363499"/>
              <a:gd name="connsiteX11" fmla="*/ 146710 w 208343"/>
              <a:gd name="connsiteY11" fmla="*/ 12700 h 363499"/>
              <a:gd name="connsiteX12" fmla="*/ 136296 w 208343"/>
              <a:gd name="connsiteY12" fmla="*/ 12700 h 363499"/>
              <a:gd name="connsiteX13" fmla="*/ 126301 w 208343"/>
              <a:gd name="connsiteY13" fmla="*/ 16916 h 363499"/>
              <a:gd name="connsiteX14" fmla="*/ 119456 w 208343"/>
              <a:gd name="connsiteY14" fmla="*/ 30403 h 363499"/>
              <a:gd name="connsiteX15" fmla="*/ 109969 w 208343"/>
              <a:gd name="connsiteY15" fmla="*/ 47472 h 363499"/>
              <a:gd name="connsiteX16" fmla="*/ 97891 w 208343"/>
              <a:gd name="connsiteY16" fmla="*/ 68732 h 363499"/>
              <a:gd name="connsiteX17" fmla="*/ 58597 w 208343"/>
              <a:gd name="connsiteY17" fmla="*/ 172135 h 363499"/>
              <a:gd name="connsiteX18" fmla="*/ 26339 w 208343"/>
              <a:gd name="connsiteY18" fmla="*/ 256971 h 363499"/>
              <a:gd name="connsiteX19" fmla="*/ 13957 w 208343"/>
              <a:gd name="connsiteY19" fmla="*/ 297650 h 363499"/>
              <a:gd name="connsiteX20" fmla="*/ 12700 w 208343"/>
              <a:gd name="connsiteY20" fmla="*/ 313842 h 363499"/>
              <a:gd name="connsiteX21" fmla="*/ 14846 w 208343"/>
              <a:gd name="connsiteY21" fmla="*/ 329044 h 363499"/>
              <a:gd name="connsiteX22" fmla="*/ 21844 w 208343"/>
              <a:gd name="connsiteY22" fmla="*/ 341820 h 363499"/>
              <a:gd name="connsiteX23" fmla="*/ 35179 w 208343"/>
              <a:gd name="connsiteY23" fmla="*/ 350799 h 36349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208343" h="363499">
                <a:moveTo>
                  <a:pt x="35179" y="350799"/>
                </a:moveTo>
                <a:cubicBezTo>
                  <a:pt x="48577" y="354152"/>
                  <a:pt x="59626" y="352894"/>
                  <a:pt x="68389" y="346976"/>
                </a:cubicBezTo>
                <a:cubicBezTo>
                  <a:pt x="77165" y="341109"/>
                  <a:pt x="84404" y="333629"/>
                  <a:pt x="90119" y="324789"/>
                </a:cubicBezTo>
                <a:cubicBezTo>
                  <a:pt x="96367" y="314591"/>
                  <a:pt x="101371" y="302310"/>
                  <a:pt x="105118" y="287985"/>
                </a:cubicBezTo>
                <a:cubicBezTo>
                  <a:pt x="112471" y="269913"/>
                  <a:pt x="119824" y="251841"/>
                  <a:pt x="127190" y="233769"/>
                </a:cubicBezTo>
                <a:cubicBezTo>
                  <a:pt x="150000" y="177736"/>
                  <a:pt x="172834" y="121704"/>
                  <a:pt x="195643" y="65671"/>
                </a:cubicBezTo>
                <a:cubicBezTo>
                  <a:pt x="195033" y="62712"/>
                  <a:pt x="194233" y="59690"/>
                  <a:pt x="193268" y="56591"/>
                </a:cubicBezTo>
                <a:cubicBezTo>
                  <a:pt x="191160" y="50749"/>
                  <a:pt x="187477" y="44754"/>
                  <a:pt x="182219" y="38823"/>
                </a:cubicBezTo>
                <a:cubicBezTo>
                  <a:pt x="179946" y="34467"/>
                  <a:pt x="177469" y="30708"/>
                  <a:pt x="174828" y="27787"/>
                </a:cubicBezTo>
                <a:cubicBezTo>
                  <a:pt x="172173" y="24841"/>
                  <a:pt x="169633" y="22441"/>
                  <a:pt x="167157" y="20701"/>
                </a:cubicBezTo>
                <a:cubicBezTo>
                  <a:pt x="164452" y="18529"/>
                  <a:pt x="161696" y="16827"/>
                  <a:pt x="158991" y="15760"/>
                </a:cubicBezTo>
                <a:cubicBezTo>
                  <a:pt x="154685" y="14071"/>
                  <a:pt x="150597" y="13093"/>
                  <a:pt x="146710" y="12700"/>
                </a:cubicBezTo>
                <a:cubicBezTo>
                  <a:pt x="143332" y="12192"/>
                  <a:pt x="139852" y="12192"/>
                  <a:pt x="136296" y="12700"/>
                </a:cubicBezTo>
                <a:cubicBezTo>
                  <a:pt x="132727" y="13258"/>
                  <a:pt x="129400" y="14643"/>
                  <a:pt x="126301" y="16916"/>
                </a:cubicBezTo>
                <a:cubicBezTo>
                  <a:pt x="125006" y="20256"/>
                  <a:pt x="122745" y="24739"/>
                  <a:pt x="119456" y="30403"/>
                </a:cubicBezTo>
                <a:cubicBezTo>
                  <a:pt x="116179" y="36068"/>
                  <a:pt x="113030" y="41770"/>
                  <a:pt x="109969" y="47472"/>
                </a:cubicBezTo>
                <a:cubicBezTo>
                  <a:pt x="106121" y="54051"/>
                  <a:pt x="102082" y="61150"/>
                  <a:pt x="97891" y="68732"/>
                </a:cubicBezTo>
                <a:cubicBezTo>
                  <a:pt x="84797" y="103200"/>
                  <a:pt x="71691" y="137668"/>
                  <a:pt x="58597" y="172135"/>
                </a:cubicBezTo>
                <a:lnTo>
                  <a:pt x="26339" y="256971"/>
                </a:lnTo>
                <a:cubicBezTo>
                  <a:pt x="19888" y="271741"/>
                  <a:pt x="15773" y="285305"/>
                  <a:pt x="13957" y="297650"/>
                </a:cubicBezTo>
                <a:cubicBezTo>
                  <a:pt x="13119" y="303085"/>
                  <a:pt x="12687" y="308470"/>
                  <a:pt x="12700" y="313842"/>
                </a:cubicBezTo>
                <a:cubicBezTo>
                  <a:pt x="12700" y="319227"/>
                  <a:pt x="13411" y="324281"/>
                  <a:pt x="14846" y="329044"/>
                </a:cubicBezTo>
                <a:cubicBezTo>
                  <a:pt x="16268" y="333832"/>
                  <a:pt x="18593" y="338086"/>
                  <a:pt x="21844" y="341820"/>
                </a:cubicBezTo>
                <a:cubicBezTo>
                  <a:pt x="25070" y="345579"/>
                  <a:pt x="29540" y="348551"/>
                  <a:pt x="35179" y="350799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6409713" y="2453680"/>
            <a:ext cx="291858" cy="424167"/>
          </a:xfrm>
          <a:custGeom>
            <a:avLst/>
            <a:gdLst>
              <a:gd name="connsiteX0" fmla="*/ 275894 w 291858"/>
              <a:gd name="connsiteY0" fmla="*/ 118668 h 424167"/>
              <a:gd name="connsiteX1" fmla="*/ 273393 w 291858"/>
              <a:gd name="connsiteY1" fmla="*/ 124599 h 424167"/>
              <a:gd name="connsiteX2" fmla="*/ 203860 w 291858"/>
              <a:gd name="connsiteY2" fmla="*/ 271297 h 424167"/>
              <a:gd name="connsiteX3" fmla="*/ 188925 w 291858"/>
              <a:gd name="connsiteY3" fmla="*/ 306958 h 424167"/>
              <a:gd name="connsiteX4" fmla="*/ 183731 w 291858"/>
              <a:gd name="connsiteY4" fmla="*/ 319341 h 424167"/>
              <a:gd name="connsiteX5" fmla="*/ 171297 w 291858"/>
              <a:gd name="connsiteY5" fmla="*/ 349059 h 424167"/>
              <a:gd name="connsiteX6" fmla="*/ 161188 w 291858"/>
              <a:gd name="connsiteY6" fmla="*/ 368706 h 424167"/>
              <a:gd name="connsiteX7" fmla="*/ 150113 w 291858"/>
              <a:gd name="connsiteY7" fmla="*/ 384733 h 424167"/>
              <a:gd name="connsiteX8" fmla="*/ 135991 w 291858"/>
              <a:gd name="connsiteY8" fmla="*/ 397776 h 424167"/>
              <a:gd name="connsiteX9" fmla="*/ 107873 w 291858"/>
              <a:gd name="connsiteY9" fmla="*/ 411467 h 424167"/>
              <a:gd name="connsiteX10" fmla="*/ 66420 w 291858"/>
              <a:gd name="connsiteY10" fmla="*/ 404406 h 424167"/>
              <a:gd name="connsiteX11" fmla="*/ 45389 w 291858"/>
              <a:gd name="connsiteY11" fmla="*/ 396773 h 424167"/>
              <a:gd name="connsiteX12" fmla="*/ 32041 w 291858"/>
              <a:gd name="connsiteY12" fmla="*/ 384175 h 424167"/>
              <a:gd name="connsiteX13" fmla="*/ 22338 w 291858"/>
              <a:gd name="connsiteY13" fmla="*/ 368160 h 424167"/>
              <a:gd name="connsiteX14" fmla="*/ 13715 w 291858"/>
              <a:gd name="connsiteY14" fmla="*/ 349745 h 424167"/>
              <a:gd name="connsiteX15" fmla="*/ 12700 w 291858"/>
              <a:gd name="connsiteY15" fmla="*/ 339344 h 424167"/>
              <a:gd name="connsiteX16" fmla="*/ 15798 w 291858"/>
              <a:gd name="connsiteY16" fmla="*/ 321881 h 424167"/>
              <a:gd name="connsiteX17" fmla="*/ 20967 w 291858"/>
              <a:gd name="connsiteY17" fmla="*/ 300329 h 424167"/>
              <a:gd name="connsiteX18" fmla="*/ 27673 w 291858"/>
              <a:gd name="connsiteY18" fmla="*/ 277050 h 424167"/>
              <a:gd name="connsiteX19" fmla="*/ 47866 w 291858"/>
              <a:gd name="connsiteY19" fmla="*/ 216954 h 424167"/>
              <a:gd name="connsiteX20" fmla="*/ 81495 w 291858"/>
              <a:gd name="connsiteY20" fmla="*/ 146367 h 424167"/>
              <a:gd name="connsiteX21" fmla="*/ 97294 w 291858"/>
              <a:gd name="connsiteY21" fmla="*/ 103555 h 424167"/>
              <a:gd name="connsiteX22" fmla="*/ 115163 w 291858"/>
              <a:gd name="connsiteY22" fmla="*/ 55181 h 424167"/>
              <a:gd name="connsiteX23" fmla="*/ 117855 w 291858"/>
              <a:gd name="connsiteY23" fmla="*/ 47879 h 424167"/>
              <a:gd name="connsiteX24" fmla="*/ 122809 w 291858"/>
              <a:gd name="connsiteY24" fmla="*/ 37122 h 424167"/>
              <a:gd name="connsiteX25" fmla="*/ 128879 w 291858"/>
              <a:gd name="connsiteY25" fmla="*/ 27051 h 424167"/>
              <a:gd name="connsiteX26" fmla="*/ 135788 w 291858"/>
              <a:gd name="connsiteY26" fmla="*/ 21018 h 424167"/>
              <a:gd name="connsiteX27" fmla="*/ 154977 w 291858"/>
              <a:gd name="connsiteY27" fmla="*/ 12700 h 424167"/>
              <a:gd name="connsiteX28" fmla="*/ 170827 w 291858"/>
              <a:gd name="connsiteY28" fmla="*/ 13538 h 424167"/>
              <a:gd name="connsiteX29" fmla="*/ 185547 w 291858"/>
              <a:gd name="connsiteY29" fmla="*/ 19164 h 424167"/>
              <a:gd name="connsiteX30" fmla="*/ 192112 w 291858"/>
              <a:gd name="connsiteY30" fmla="*/ 20548 h 424167"/>
              <a:gd name="connsiteX31" fmla="*/ 199656 w 291858"/>
              <a:gd name="connsiteY31" fmla="*/ 21170 h 424167"/>
              <a:gd name="connsiteX32" fmla="*/ 209067 w 291858"/>
              <a:gd name="connsiteY32" fmla="*/ 21386 h 424167"/>
              <a:gd name="connsiteX33" fmla="*/ 230225 w 291858"/>
              <a:gd name="connsiteY33" fmla="*/ 29756 h 424167"/>
              <a:gd name="connsiteX34" fmla="*/ 241376 w 291858"/>
              <a:gd name="connsiteY34" fmla="*/ 35077 h 424167"/>
              <a:gd name="connsiteX35" fmla="*/ 255968 w 291858"/>
              <a:gd name="connsiteY35" fmla="*/ 47053 h 424167"/>
              <a:gd name="connsiteX36" fmla="*/ 266598 w 291858"/>
              <a:gd name="connsiteY36" fmla="*/ 62725 h 424167"/>
              <a:gd name="connsiteX37" fmla="*/ 273646 w 291858"/>
              <a:gd name="connsiteY37" fmla="*/ 76974 h 424167"/>
              <a:gd name="connsiteX38" fmla="*/ 279158 w 291858"/>
              <a:gd name="connsiteY38" fmla="*/ 91503 h 424167"/>
              <a:gd name="connsiteX39" fmla="*/ 275894 w 291858"/>
              <a:gd name="connsiteY39" fmla="*/ 118668 h 4241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</a:cxnLst>
            <a:rect l="l" t="t" r="r" b="b"/>
            <a:pathLst>
              <a:path w="291858" h="424167">
                <a:moveTo>
                  <a:pt x="275894" y="118668"/>
                </a:moveTo>
                <a:cubicBezTo>
                  <a:pt x="275056" y="120650"/>
                  <a:pt x="274218" y="122618"/>
                  <a:pt x="273393" y="124599"/>
                </a:cubicBezTo>
                <a:cubicBezTo>
                  <a:pt x="250113" y="173469"/>
                  <a:pt x="226936" y="222364"/>
                  <a:pt x="203860" y="271297"/>
                </a:cubicBezTo>
                <a:cubicBezTo>
                  <a:pt x="198882" y="283197"/>
                  <a:pt x="193903" y="295059"/>
                  <a:pt x="188925" y="306958"/>
                </a:cubicBezTo>
                <a:cubicBezTo>
                  <a:pt x="187197" y="311099"/>
                  <a:pt x="185458" y="315213"/>
                  <a:pt x="183731" y="319341"/>
                </a:cubicBezTo>
                <a:cubicBezTo>
                  <a:pt x="179577" y="329247"/>
                  <a:pt x="175437" y="339153"/>
                  <a:pt x="171297" y="349059"/>
                </a:cubicBezTo>
                <a:cubicBezTo>
                  <a:pt x="168389" y="355955"/>
                  <a:pt x="165011" y="362585"/>
                  <a:pt x="161188" y="368706"/>
                </a:cubicBezTo>
                <a:cubicBezTo>
                  <a:pt x="158114" y="373989"/>
                  <a:pt x="154432" y="379374"/>
                  <a:pt x="150113" y="384733"/>
                </a:cubicBezTo>
                <a:cubicBezTo>
                  <a:pt x="145796" y="390093"/>
                  <a:pt x="141109" y="394461"/>
                  <a:pt x="135991" y="397776"/>
                </a:cubicBezTo>
                <a:cubicBezTo>
                  <a:pt x="129108" y="405371"/>
                  <a:pt x="119748" y="409930"/>
                  <a:pt x="107873" y="411467"/>
                </a:cubicBezTo>
                <a:cubicBezTo>
                  <a:pt x="95986" y="413016"/>
                  <a:pt x="82206" y="410641"/>
                  <a:pt x="66420" y="404406"/>
                </a:cubicBezTo>
                <a:cubicBezTo>
                  <a:pt x="57657" y="402881"/>
                  <a:pt x="50698" y="400304"/>
                  <a:pt x="45389" y="396773"/>
                </a:cubicBezTo>
                <a:cubicBezTo>
                  <a:pt x="40119" y="393153"/>
                  <a:pt x="35648" y="389026"/>
                  <a:pt x="32041" y="384175"/>
                </a:cubicBezTo>
                <a:cubicBezTo>
                  <a:pt x="28447" y="379412"/>
                  <a:pt x="25184" y="374002"/>
                  <a:pt x="22338" y="368160"/>
                </a:cubicBezTo>
                <a:cubicBezTo>
                  <a:pt x="19456" y="362305"/>
                  <a:pt x="16586" y="356158"/>
                  <a:pt x="13715" y="349745"/>
                </a:cubicBezTo>
                <a:cubicBezTo>
                  <a:pt x="12420" y="347751"/>
                  <a:pt x="12090" y="344258"/>
                  <a:pt x="12700" y="339344"/>
                </a:cubicBezTo>
                <a:cubicBezTo>
                  <a:pt x="13296" y="334429"/>
                  <a:pt x="14325" y="328612"/>
                  <a:pt x="15798" y="321881"/>
                </a:cubicBezTo>
                <a:cubicBezTo>
                  <a:pt x="17233" y="315150"/>
                  <a:pt x="18973" y="308013"/>
                  <a:pt x="20967" y="300329"/>
                </a:cubicBezTo>
                <a:cubicBezTo>
                  <a:pt x="22961" y="292684"/>
                  <a:pt x="25184" y="284899"/>
                  <a:pt x="27673" y="277050"/>
                </a:cubicBezTo>
                <a:cubicBezTo>
                  <a:pt x="33134" y="258851"/>
                  <a:pt x="39852" y="238836"/>
                  <a:pt x="47866" y="216954"/>
                </a:cubicBezTo>
                <a:cubicBezTo>
                  <a:pt x="59029" y="193395"/>
                  <a:pt x="70243" y="169875"/>
                  <a:pt x="81495" y="146367"/>
                </a:cubicBezTo>
                <a:cubicBezTo>
                  <a:pt x="86753" y="132092"/>
                  <a:pt x="92036" y="117817"/>
                  <a:pt x="97294" y="103555"/>
                </a:cubicBezTo>
                <a:lnTo>
                  <a:pt x="115163" y="55181"/>
                </a:lnTo>
                <a:cubicBezTo>
                  <a:pt x="115633" y="53809"/>
                  <a:pt x="116547" y="51435"/>
                  <a:pt x="117855" y="47879"/>
                </a:cubicBezTo>
                <a:cubicBezTo>
                  <a:pt x="119176" y="44348"/>
                  <a:pt x="120789" y="40766"/>
                  <a:pt x="122809" y="37122"/>
                </a:cubicBezTo>
                <a:cubicBezTo>
                  <a:pt x="124828" y="33489"/>
                  <a:pt x="126847" y="30111"/>
                  <a:pt x="128879" y="27051"/>
                </a:cubicBezTo>
                <a:cubicBezTo>
                  <a:pt x="130898" y="23990"/>
                  <a:pt x="133197" y="22021"/>
                  <a:pt x="135788" y="21018"/>
                </a:cubicBezTo>
                <a:cubicBezTo>
                  <a:pt x="141553" y="16281"/>
                  <a:pt x="147954" y="13512"/>
                  <a:pt x="154977" y="12700"/>
                </a:cubicBezTo>
                <a:cubicBezTo>
                  <a:pt x="161988" y="11887"/>
                  <a:pt x="167271" y="12166"/>
                  <a:pt x="170827" y="13538"/>
                </a:cubicBezTo>
                <a:cubicBezTo>
                  <a:pt x="175729" y="15417"/>
                  <a:pt x="180644" y="17284"/>
                  <a:pt x="185547" y="19164"/>
                </a:cubicBezTo>
                <a:cubicBezTo>
                  <a:pt x="187515" y="19926"/>
                  <a:pt x="189699" y="20383"/>
                  <a:pt x="192112" y="20548"/>
                </a:cubicBezTo>
                <a:cubicBezTo>
                  <a:pt x="194500" y="20713"/>
                  <a:pt x="197052" y="20916"/>
                  <a:pt x="199656" y="21170"/>
                </a:cubicBezTo>
                <a:cubicBezTo>
                  <a:pt x="202793" y="21234"/>
                  <a:pt x="205917" y="21310"/>
                  <a:pt x="209067" y="21386"/>
                </a:cubicBezTo>
                <a:cubicBezTo>
                  <a:pt x="216128" y="24142"/>
                  <a:pt x="223189" y="26936"/>
                  <a:pt x="230225" y="29756"/>
                </a:cubicBezTo>
                <a:cubicBezTo>
                  <a:pt x="233755" y="31140"/>
                  <a:pt x="237477" y="32905"/>
                  <a:pt x="241376" y="35077"/>
                </a:cubicBezTo>
                <a:cubicBezTo>
                  <a:pt x="245274" y="37236"/>
                  <a:pt x="250139" y="41224"/>
                  <a:pt x="255968" y="47053"/>
                </a:cubicBezTo>
                <a:cubicBezTo>
                  <a:pt x="260210" y="52273"/>
                  <a:pt x="263740" y="57505"/>
                  <a:pt x="266598" y="62725"/>
                </a:cubicBezTo>
                <a:cubicBezTo>
                  <a:pt x="269430" y="67957"/>
                  <a:pt x="271779" y="72720"/>
                  <a:pt x="273646" y="76974"/>
                </a:cubicBezTo>
                <a:cubicBezTo>
                  <a:pt x="275995" y="82257"/>
                  <a:pt x="277850" y="87045"/>
                  <a:pt x="279158" y="91503"/>
                </a:cubicBezTo>
                <a:cubicBezTo>
                  <a:pt x="278091" y="100558"/>
                  <a:pt x="276999" y="109613"/>
                  <a:pt x="275894" y="118668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6606579" y="2885516"/>
            <a:ext cx="60896" cy="57289"/>
          </a:xfrm>
          <a:custGeom>
            <a:avLst/>
            <a:gdLst>
              <a:gd name="connsiteX0" fmla="*/ 0 w 60896"/>
              <a:gd name="connsiteY0" fmla="*/ 13512 h 57289"/>
              <a:gd name="connsiteX1" fmla="*/ 1587 w 60896"/>
              <a:gd name="connsiteY1" fmla="*/ 28295 h 57289"/>
              <a:gd name="connsiteX2" fmla="*/ 9258 w 60896"/>
              <a:gd name="connsiteY2" fmla="*/ 41097 h 57289"/>
              <a:gd name="connsiteX3" fmla="*/ 26580 w 60896"/>
              <a:gd name="connsiteY3" fmla="*/ 53022 h 57289"/>
              <a:gd name="connsiteX4" fmla="*/ 41147 w 60896"/>
              <a:gd name="connsiteY4" fmla="*/ 57289 h 57289"/>
              <a:gd name="connsiteX5" fmla="*/ 50837 w 60896"/>
              <a:gd name="connsiteY5" fmla="*/ 55257 h 57289"/>
              <a:gd name="connsiteX6" fmla="*/ 56806 w 60896"/>
              <a:gd name="connsiteY6" fmla="*/ 49123 h 57289"/>
              <a:gd name="connsiteX7" fmla="*/ 60896 w 60896"/>
              <a:gd name="connsiteY7" fmla="*/ 40970 h 57289"/>
              <a:gd name="connsiteX8" fmla="*/ 58330 w 60896"/>
              <a:gd name="connsiteY8" fmla="*/ 29425 h 57289"/>
              <a:gd name="connsiteX9" fmla="*/ 53085 w 60896"/>
              <a:gd name="connsiteY9" fmla="*/ 18161 h 57289"/>
              <a:gd name="connsiteX10" fmla="*/ 46532 w 60896"/>
              <a:gd name="connsiteY10" fmla="*/ 8991 h 57289"/>
              <a:gd name="connsiteX11" fmla="*/ 41122 w 60896"/>
              <a:gd name="connsiteY11" fmla="*/ 4191 h 57289"/>
              <a:gd name="connsiteX12" fmla="*/ 22542 w 60896"/>
              <a:gd name="connsiteY12" fmla="*/ 0 h 57289"/>
              <a:gd name="connsiteX13" fmla="*/ 11455 w 60896"/>
              <a:gd name="connsiteY13" fmla="*/ 4483 h 57289"/>
              <a:gd name="connsiteX14" fmla="*/ 2031 w 60896"/>
              <a:gd name="connsiteY14" fmla="*/ 10312 h 57289"/>
              <a:gd name="connsiteX15" fmla="*/ 0 w 60896"/>
              <a:gd name="connsiteY15" fmla="*/ 13512 h 572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60896" h="57289">
                <a:moveTo>
                  <a:pt x="0" y="13512"/>
                </a:moveTo>
                <a:cubicBezTo>
                  <a:pt x="-482" y="18389"/>
                  <a:pt x="24" y="23317"/>
                  <a:pt x="1587" y="28295"/>
                </a:cubicBezTo>
                <a:cubicBezTo>
                  <a:pt x="3022" y="32473"/>
                  <a:pt x="5626" y="36753"/>
                  <a:pt x="9258" y="41097"/>
                </a:cubicBezTo>
                <a:cubicBezTo>
                  <a:pt x="12889" y="45453"/>
                  <a:pt x="18656" y="49377"/>
                  <a:pt x="26580" y="53022"/>
                </a:cubicBezTo>
                <a:cubicBezTo>
                  <a:pt x="32435" y="55689"/>
                  <a:pt x="37286" y="57124"/>
                  <a:pt x="41147" y="57289"/>
                </a:cubicBezTo>
                <a:cubicBezTo>
                  <a:pt x="45008" y="57518"/>
                  <a:pt x="48246" y="56819"/>
                  <a:pt x="50837" y="55257"/>
                </a:cubicBezTo>
                <a:cubicBezTo>
                  <a:pt x="53440" y="53670"/>
                  <a:pt x="55409" y="51689"/>
                  <a:pt x="56806" y="49123"/>
                </a:cubicBezTo>
                <a:cubicBezTo>
                  <a:pt x="58178" y="46596"/>
                  <a:pt x="59537" y="43891"/>
                  <a:pt x="60896" y="40970"/>
                </a:cubicBezTo>
                <a:cubicBezTo>
                  <a:pt x="60514" y="37160"/>
                  <a:pt x="59676" y="33451"/>
                  <a:pt x="58330" y="29425"/>
                </a:cubicBezTo>
                <a:cubicBezTo>
                  <a:pt x="56997" y="25488"/>
                  <a:pt x="55244" y="21729"/>
                  <a:pt x="53085" y="18161"/>
                </a:cubicBezTo>
                <a:cubicBezTo>
                  <a:pt x="50926" y="14630"/>
                  <a:pt x="48741" y="11531"/>
                  <a:pt x="46532" y="8991"/>
                </a:cubicBezTo>
                <a:cubicBezTo>
                  <a:pt x="44297" y="6413"/>
                  <a:pt x="42532" y="4826"/>
                  <a:pt x="41122" y="4191"/>
                </a:cubicBezTo>
                <a:cubicBezTo>
                  <a:pt x="34823" y="1384"/>
                  <a:pt x="28625" y="-88"/>
                  <a:pt x="22542" y="0"/>
                </a:cubicBezTo>
                <a:cubicBezTo>
                  <a:pt x="16458" y="63"/>
                  <a:pt x="12750" y="1549"/>
                  <a:pt x="11455" y="4483"/>
                </a:cubicBezTo>
                <a:cubicBezTo>
                  <a:pt x="7022" y="6032"/>
                  <a:pt x="3898" y="7962"/>
                  <a:pt x="2031" y="10312"/>
                </a:cubicBezTo>
                <a:cubicBezTo>
                  <a:pt x="761" y="11302"/>
                  <a:pt x="75" y="12369"/>
                  <a:pt x="0" y="1351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6640805" y="2528214"/>
            <a:ext cx="169202" cy="330631"/>
          </a:xfrm>
          <a:custGeom>
            <a:avLst/>
            <a:gdLst>
              <a:gd name="connsiteX0" fmla="*/ 127965 w 169202"/>
              <a:gd name="connsiteY0" fmla="*/ 1574 h 330631"/>
              <a:gd name="connsiteX1" fmla="*/ 137693 w 169202"/>
              <a:gd name="connsiteY1" fmla="*/ 0 h 330631"/>
              <a:gd name="connsiteX2" fmla="*/ 145072 w 169202"/>
              <a:gd name="connsiteY2" fmla="*/ 634 h 330631"/>
              <a:gd name="connsiteX3" fmla="*/ 150724 w 169202"/>
              <a:gd name="connsiteY3" fmla="*/ 5194 h 330631"/>
              <a:gd name="connsiteX4" fmla="*/ 156388 w 169202"/>
              <a:gd name="connsiteY4" fmla="*/ 8902 h 330631"/>
              <a:gd name="connsiteX5" fmla="*/ 162192 w 169202"/>
              <a:gd name="connsiteY5" fmla="*/ 13868 h 330631"/>
              <a:gd name="connsiteX6" fmla="*/ 169202 w 169202"/>
              <a:gd name="connsiteY6" fmla="*/ 19977 h 330631"/>
              <a:gd name="connsiteX7" fmla="*/ 130340 w 169202"/>
              <a:gd name="connsiteY7" fmla="*/ 96710 h 330631"/>
              <a:gd name="connsiteX8" fmla="*/ 116065 w 169202"/>
              <a:gd name="connsiteY8" fmla="*/ 125310 h 330631"/>
              <a:gd name="connsiteX9" fmla="*/ 103226 w 169202"/>
              <a:gd name="connsiteY9" fmla="*/ 150748 h 330631"/>
              <a:gd name="connsiteX10" fmla="*/ 93891 w 169202"/>
              <a:gd name="connsiteY10" fmla="*/ 169214 h 330631"/>
              <a:gd name="connsiteX11" fmla="*/ 89865 w 169202"/>
              <a:gd name="connsiteY11" fmla="*/ 177406 h 330631"/>
              <a:gd name="connsiteX12" fmla="*/ 85229 w 169202"/>
              <a:gd name="connsiteY12" fmla="*/ 190639 h 330631"/>
              <a:gd name="connsiteX13" fmla="*/ 77165 w 169202"/>
              <a:gd name="connsiteY13" fmla="*/ 214388 h 330631"/>
              <a:gd name="connsiteX14" fmla="*/ 68491 w 169202"/>
              <a:gd name="connsiteY14" fmla="*/ 239356 h 330631"/>
              <a:gd name="connsiteX15" fmla="*/ 62383 w 169202"/>
              <a:gd name="connsiteY15" fmla="*/ 255752 h 330631"/>
              <a:gd name="connsiteX16" fmla="*/ 57328 w 169202"/>
              <a:gd name="connsiteY16" fmla="*/ 269074 h 330631"/>
              <a:gd name="connsiteX17" fmla="*/ 48057 w 169202"/>
              <a:gd name="connsiteY17" fmla="*/ 293776 h 330631"/>
              <a:gd name="connsiteX18" fmla="*/ 37338 w 169202"/>
              <a:gd name="connsiteY18" fmla="*/ 318096 h 330631"/>
              <a:gd name="connsiteX19" fmla="*/ 28702 w 169202"/>
              <a:gd name="connsiteY19" fmla="*/ 330098 h 330631"/>
              <a:gd name="connsiteX20" fmla="*/ 23355 w 169202"/>
              <a:gd name="connsiteY20" fmla="*/ 330631 h 330631"/>
              <a:gd name="connsiteX21" fmla="*/ 15989 w 169202"/>
              <a:gd name="connsiteY21" fmla="*/ 324357 h 330631"/>
              <a:gd name="connsiteX22" fmla="*/ 4648 w 169202"/>
              <a:gd name="connsiteY22" fmla="*/ 318427 h 330631"/>
              <a:gd name="connsiteX23" fmla="*/ 0 w 169202"/>
              <a:gd name="connsiteY23" fmla="*/ 310210 h 330631"/>
              <a:gd name="connsiteX24" fmla="*/ 1117 w 169202"/>
              <a:gd name="connsiteY24" fmla="*/ 296900 h 330631"/>
              <a:gd name="connsiteX25" fmla="*/ 7772 w 169202"/>
              <a:gd name="connsiteY25" fmla="*/ 276656 h 330631"/>
              <a:gd name="connsiteX26" fmla="*/ 19113 w 169202"/>
              <a:gd name="connsiteY26" fmla="*/ 249377 h 330631"/>
              <a:gd name="connsiteX27" fmla="*/ 82181 w 169202"/>
              <a:gd name="connsiteY27" fmla="*/ 105816 h 330631"/>
              <a:gd name="connsiteX28" fmla="*/ 87617 w 169202"/>
              <a:gd name="connsiteY28" fmla="*/ 96469 h 330631"/>
              <a:gd name="connsiteX29" fmla="*/ 96812 w 169202"/>
              <a:gd name="connsiteY29" fmla="*/ 81749 h 330631"/>
              <a:gd name="connsiteX30" fmla="*/ 109550 w 169202"/>
              <a:gd name="connsiteY30" fmla="*/ 62128 h 330631"/>
              <a:gd name="connsiteX31" fmla="*/ 129730 w 169202"/>
              <a:gd name="connsiteY31" fmla="*/ 16433 h 330631"/>
              <a:gd name="connsiteX32" fmla="*/ 127965 w 169202"/>
              <a:gd name="connsiteY32" fmla="*/ 1574 h 3306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169202" h="330631">
                <a:moveTo>
                  <a:pt x="127965" y="1574"/>
                </a:moveTo>
                <a:cubicBezTo>
                  <a:pt x="131547" y="812"/>
                  <a:pt x="134785" y="279"/>
                  <a:pt x="137693" y="0"/>
                </a:cubicBezTo>
                <a:cubicBezTo>
                  <a:pt x="140068" y="-101"/>
                  <a:pt x="142532" y="88"/>
                  <a:pt x="145072" y="634"/>
                </a:cubicBezTo>
                <a:cubicBezTo>
                  <a:pt x="147625" y="1193"/>
                  <a:pt x="149492" y="2717"/>
                  <a:pt x="150724" y="5194"/>
                </a:cubicBezTo>
                <a:cubicBezTo>
                  <a:pt x="152654" y="6057"/>
                  <a:pt x="154508" y="7277"/>
                  <a:pt x="156388" y="8902"/>
                </a:cubicBezTo>
                <a:cubicBezTo>
                  <a:pt x="158204" y="10540"/>
                  <a:pt x="160172" y="12191"/>
                  <a:pt x="162192" y="13868"/>
                </a:cubicBezTo>
                <a:cubicBezTo>
                  <a:pt x="164084" y="15925"/>
                  <a:pt x="166382" y="17881"/>
                  <a:pt x="169202" y="19977"/>
                </a:cubicBezTo>
                <a:cubicBezTo>
                  <a:pt x="154902" y="48488"/>
                  <a:pt x="141923" y="74040"/>
                  <a:pt x="130340" y="96710"/>
                </a:cubicBezTo>
                <a:cubicBezTo>
                  <a:pt x="125539" y="106337"/>
                  <a:pt x="120777" y="115887"/>
                  <a:pt x="116065" y="125310"/>
                </a:cubicBezTo>
                <a:cubicBezTo>
                  <a:pt x="111328" y="134797"/>
                  <a:pt x="107048" y="143281"/>
                  <a:pt x="103226" y="150748"/>
                </a:cubicBezTo>
                <a:cubicBezTo>
                  <a:pt x="99403" y="158292"/>
                  <a:pt x="96279" y="164388"/>
                  <a:pt x="93891" y="169214"/>
                </a:cubicBezTo>
                <a:cubicBezTo>
                  <a:pt x="91503" y="174002"/>
                  <a:pt x="90157" y="176745"/>
                  <a:pt x="89865" y="177406"/>
                </a:cubicBezTo>
                <a:cubicBezTo>
                  <a:pt x="89116" y="179057"/>
                  <a:pt x="87604" y="183489"/>
                  <a:pt x="85229" y="190639"/>
                </a:cubicBezTo>
                <a:cubicBezTo>
                  <a:pt x="82867" y="197827"/>
                  <a:pt x="80162" y="205752"/>
                  <a:pt x="77165" y="214388"/>
                </a:cubicBezTo>
                <a:cubicBezTo>
                  <a:pt x="74142" y="223037"/>
                  <a:pt x="71247" y="231368"/>
                  <a:pt x="68491" y="239356"/>
                </a:cubicBezTo>
                <a:cubicBezTo>
                  <a:pt x="65747" y="247395"/>
                  <a:pt x="63741" y="252793"/>
                  <a:pt x="62383" y="255752"/>
                </a:cubicBezTo>
                <a:cubicBezTo>
                  <a:pt x="61798" y="257060"/>
                  <a:pt x="60109" y="261505"/>
                  <a:pt x="57328" y="269074"/>
                </a:cubicBezTo>
                <a:cubicBezTo>
                  <a:pt x="54547" y="276682"/>
                  <a:pt x="51448" y="284848"/>
                  <a:pt x="48057" y="293776"/>
                </a:cubicBezTo>
                <a:cubicBezTo>
                  <a:pt x="44691" y="302691"/>
                  <a:pt x="41071" y="310756"/>
                  <a:pt x="37338" y="318096"/>
                </a:cubicBezTo>
                <a:cubicBezTo>
                  <a:pt x="33566" y="325475"/>
                  <a:pt x="30708" y="329387"/>
                  <a:pt x="28702" y="330098"/>
                </a:cubicBezTo>
                <a:cubicBezTo>
                  <a:pt x="26682" y="330784"/>
                  <a:pt x="24917" y="330949"/>
                  <a:pt x="23355" y="330631"/>
                </a:cubicBezTo>
                <a:cubicBezTo>
                  <a:pt x="20091" y="330314"/>
                  <a:pt x="17627" y="328256"/>
                  <a:pt x="15989" y="324357"/>
                </a:cubicBezTo>
                <a:cubicBezTo>
                  <a:pt x="12802" y="322973"/>
                  <a:pt x="9029" y="320916"/>
                  <a:pt x="4648" y="318427"/>
                </a:cubicBezTo>
                <a:cubicBezTo>
                  <a:pt x="267" y="315899"/>
                  <a:pt x="-1282" y="313143"/>
                  <a:pt x="0" y="310210"/>
                </a:cubicBezTo>
                <a:cubicBezTo>
                  <a:pt x="-1041" y="307835"/>
                  <a:pt x="-685" y="303339"/>
                  <a:pt x="1117" y="296900"/>
                </a:cubicBezTo>
                <a:cubicBezTo>
                  <a:pt x="2883" y="290436"/>
                  <a:pt x="5118" y="283705"/>
                  <a:pt x="7772" y="276656"/>
                </a:cubicBezTo>
                <a:cubicBezTo>
                  <a:pt x="10655" y="268097"/>
                  <a:pt x="14427" y="259079"/>
                  <a:pt x="19113" y="249377"/>
                </a:cubicBezTo>
                <a:cubicBezTo>
                  <a:pt x="40132" y="201523"/>
                  <a:pt x="61163" y="153669"/>
                  <a:pt x="82181" y="105816"/>
                </a:cubicBezTo>
                <a:cubicBezTo>
                  <a:pt x="82880" y="104177"/>
                  <a:pt x="84696" y="101041"/>
                  <a:pt x="87617" y="96469"/>
                </a:cubicBezTo>
                <a:cubicBezTo>
                  <a:pt x="90538" y="91833"/>
                  <a:pt x="93586" y="86956"/>
                  <a:pt x="96812" y="81749"/>
                </a:cubicBezTo>
                <a:cubicBezTo>
                  <a:pt x="100686" y="76034"/>
                  <a:pt x="104927" y="69481"/>
                  <a:pt x="109550" y="62128"/>
                </a:cubicBezTo>
                <a:cubicBezTo>
                  <a:pt x="116294" y="46901"/>
                  <a:pt x="123000" y="31661"/>
                  <a:pt x="129730" y="16433"/>
                </a:cubicBezTo>
                <a:cubicBezTo>
                  <a:pt x="129146" y="11480"/>
                  <a:pt x="128549" y="6527"/>
                  <a:pt x="127965" y="157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6593879" y="2872816"/>
            <a:ext cx="86296" cy="82689"/>
          </a:xfrm>
          <a:custGeom>
            <a:avLst/>
            <a:gdLst>
              <a:gd name="connsiteX0" fmla="*/ 12700 w 86296"/>
              <a:gd name="connsiteY0" fmla="*/ 26212 h 82689"/>
              <a:gd name="connsiteX1" fmla="*/ 14287 w 86296"/>
              <a:gd name="connsiteY1" fmla="*/ 40995 h 82689"/>
              <a:gd name="connsiteX2" fmla="*/ 21958 w 86296"/>
              <a:gd name="connsiteY2" fmla="*/ 53797 h 82689"/>
              <a:gd name="connsiteX3" fmla="*/ 39280 w 86296"/>
              <a:gd name="connsiteY3" fmla="*/ 65722 h 82689"/>
              <a:gd name="connsiteX4" fmla="*/ 53847 w 86296"/>
              <a:gd name="connsiteY4" fmla="*/ 69989 h 82689"/>
              <a:gd name="connsiteX5" fmla="*/ 63537 w 86296"/>
              <a:gd name="connsiteY5" fmla="*/ 67957 h 82689"/>
              <a:gd name="connsiteX6" fmla="*/ 69506 w 86296"/>
              <a:gd name="connsiteY6" fmla="*/ 61823 h 82689"/>
              <a:gd name="connsiteX7" fmla="*/ 73596 w 86296"/>
              <a:gd name="connsiteY7" fmla="*/ 53670 h 82689"/>
              <a:gd name="connsiteX8" fmla="*/ 71030 w 86296"/>
              <a:gd name="connsiteY8" fmla="*/ 42125 h 82689"/>
              <a:gd name="connsiteX9" fmla="*/ 65785 w 86296"/>
              <a:gd name="connsiteY9" fmla="*/ 30861 h 82689"/>
              <a:gd name="connsiteX10" fmla="*/ 59232 w 86296"/>
              <a:gd name="connsiteY10" fmla="*/ 21691 h 82689"/>
              <a:gd name="connsiteX11" fmla="*/ 53822 w 86296"/>
              <a:gd name="connsiteY11" fmla="*/ 16891 h 82689"/>
              <a:gd name="connsiteX12" fmla="*/ 35242 w 86296"/>
              <a:gd name="connsiteY12" fmla="*/ 12700 h 82689"/>
              <a:gd name="connsiteX13" fmla="*/ 24155 w 86296"/>
              <a:gd name="connsiteY13" fmla="*/ 17183 h 82689"/>
              <a:gd name="connsiteX14" fmla="*/ 14731 w 86296"/>
              <a:gd name="connsiteY14" fmla="*/ 23012 h 82689"/>
              <a:gd name="connsiteX15" fmla="*/ 12700 w 86296"/>
              <a:gd name="connsiteY15" fmla="*/ 26212 h 826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86296" h="82689">
                <a:moveTo>
                  <a:pt x="12700" y="26212"/>
                </a:moveTo>
                <a:cubicBezTo>
                  <a:pt x="12217" y="31089"/>
                  <a:pt x="12724" y="36017"/>
                  <a:pt x="14287" y="40995"/>
                </a:cubicBezTo>
                <a:cubicBezTo>
                  <a:pt x="15722" y="45173"/>
                  <a:pt x="18326" y="49453"/>
                  <a:pt x="21958" y="53797"/>
                </a:cubicBezTo>
                <a:cubicBezTo>
                  <a:pt x="25589" y="58153"/>
                  <a:pt x="31356" y="62077"/>
                  <a:pt x="39280" y="65722"/>
                </a:cubicBezTo>
                <a:cubicBezTo>
                  <a:pt x="45135" y="68389"/>
                  <a:pt x="49986" y="69824"/>
                  <a:pt x="53847" y="69989"/>
                </a:cubicBezTo>
                <a:cubicBezTo>
                  <a:pt x="57708" y="70218"/>
                  <a:pt x="60946" y="69519"/>
                  <a:pt x="63537" y="67957"/>
                </a:cubicBezTo>
                <a:cubicBezTo>
                  <a:pt x="66140" y="66370"/>
                  <a:pt x="68109" y="64389"/>
                  <a:pt x="69506" y="61823"/>
                </a:cubicBezTo>
                <a:cubicBezTo>
                  <a:pt x="70878" y="59296"/>
                  <a:pt x="72237" y="56591"/>
                  <a:pt x="73596" y="53670"/>
                </a:cubicBezTo>
                <a:cubicBezTo>
                  <a:pt x="73214" y="49860"/>
                  <a:pt x="72376" y="46151"/>
                  <a:pt x="71030" y="42125"/>
                </a:cubicBezTo>
                <a:cubicBezTo>
                  <a:pt x="69697" y="38188"/>
                  <a:pt x="67944" y="34429"/>
                  <a:pt x="65785" y="30861"/>
                </a:cubicBezTo>
                <a:cubicBezTo>
                  <a:pt x="63626" y="27330"/>
                  <a:pt x="61441" y="24231"/>
                  <a:pt x="59232" y="21691"/>
                </a:cubicBezTo>
                <a:cubicBezTo>
                  <a:pt x="56997" y="19113"/>
                  <a:pt x="55232" y="17526"/>
                  <a:pt x="53822" y="16891"/>
                </a:cubicBezTo>
                <a:cubicBezTo>
                  <a:pt x="47523" y="14084"/>
                  <a:pt x="41325" y="12611"/>
                  <a:pt x="35242" y="12700"/>
                </a:cubicBezTo>
                <a:cubicBezTo>
                  <a:pt x="29158" y="12763"/>
                  <a:pt x="25450" y="14249"/>
                  <a:pt x="24155" y="17183"/>
                </a:cubicBezTo>
                <a:cubicBezTo>
                  <a:pt x="19722" y="18732"/>
                  <a:pt x="16598" y="20662"/>
                  <a:pt x="14731" y="23012"/>
                </a:cubicBezTo>
                <a:cubicBezTo>
                  <a:pt x="13461" y="24002"/>
                  <a:pt x="12775" y="25069"/>
                  <a:pt x="12700" y="26212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6628105" y="2515514"/>
            <a:ext cx="194602" cy="356031"/>
          </a:xfrm>
          <a:custGeom>
            <a:avLst/>
            <a:gdLst>
              <a:gd name="connsiteX0" fmla="*/ 140665 w 194602"/>
              <a:gd name="connsiteY0" fmla="*/ 14274 h 356031"/>
              <a:gd name="connsiteX1" fmla="*/ 150393 w 194602"/>
              <a:gd name="connsiteY1" fmla="*/ 12700 h 356031"/>
              <a:gd name="connsiteX2" fmla="*/ 157772 w 194602"/>
              <a:gd name="connsiteY2" fmla="*/ 13334 h 356031"/>
              <a:gd name="connsiteX3" fmla="*/ 163424 w 194602"/>
              <a:gd name="connsiteY3" fmla="*/ 17894 h 356031"/>
              <a:gd name="connsiteX4" fmla="*/ 169088 w 194602"/>
              <a:gd name="connsiteY4" fmla="*/ 21602 h 356031"/>
              <a:gd name="connsiteX5" fmla="*/ 174892 w 194602"/>
              <a:gd name="connsiteY5" fmla="*/ 26568 h 356031"/>
              <a:gd name="connsiteX6" fmla="*/ 181902 w 194602"/>
              <a:gd name="connsiteY6" fmla="*/ 32677 h 356031"/>
              <a:gd name="connsiteX7" fmla="*/ 143040 w 194602"/>
              <a:gd name="connsiteY7" fmla="*/ 109410 h 356031"/>
              <a:gd name="connsiteX8" fmla="*/ 128765 w 194602"/>
              <a:gd name="connsiteY8" fmla="*/ 138010 h 356031"/>
              <a:gd name="connsiteX9" fmla="*/ 115926 w 194602"/>
              <a:gd name="connsiteY9" fmla="*/ 163448 h 356031"/>
              <a:gd name="connsiteX10" fmla="*/ 106591 w 194602"/>
              <a:gd name="connsiteY10" fmla="*/ 181914 h 356031"/>
              <a:gd name="connsiteX11" fmla="*/ 102565 w 194602"/>
              <a:gd name="connsiteY11" fmla="*/ 190106 h 356031"/>
              <a:gd name="connsiteX12" fmla="*/ 97929 w 194602"/>
              <a:gd name="connsiteY12" fmla="*/ 203339 h 356031"/>
              <a:gd name="connsiteX13" fmla="*/ 89865 w 194602"/>
              <a:gd name="connsiteY13" fmla="*/ 227088 h 356031"/>
              <a:gd name="connsiteX14" fmla="*/ 81191 w 194602"/>
              <a:gd name="connsiteY14" fmla="*/ 252056 h 356031"/>
              <a:gd name="connsiteX15" fmla="*/ 75083 w 194602"/>
              <a:gd name="connsiteY15" fmla="*/ 268452 h 356031"/>
              <a:gd name="connsiteX16" fmla="*/ 70028 w 194602"/>
              <a:gd name="connsiteY16" fmla="*/ 281774 h 356031"/>
              <a:gd name="connsiteX17" fmla="*/ 60757 w 194602"/>
              <a:gd name="connsiteY17" fmla="*/ 306476 h 356031"/>
              <a:gd name="connsiteX18" fmla="*/ 50038 w 194602"/>
              <a:gd name="connsiteY18" fmla="*/ 330796 h 356031"/>
              <a:gd name="connsiteX19" fmla="*/ 41402 w 194602"/>
              <a:gd name="connsiteY19" fmla="*/ 342798 h 356031"/>
              <a:gd name="connsiteX20" fmla="*/ 36055 w 194602"/>
              <a:gd name="connsiteY20" fmla="*/ 343331 h 356031"/>
              <a:gd name="connsiteX21" fmla="*/ 28689 w 194602"/>
              <a:gd name="connsiteY21" fmla="*/ 337057 h 356031"/>
              <a:gd name="connsiteX22" fmla="*/ 17348 w 194602"/>
              <a:gd name="connsiteY22" fmla="*/ 331127 h 356031"/>
              <a:gd name="connsiteX23" fmla="*/ 12700 w 194602"/>
              <a:gd name="connsiteY23" fmla="*/ 322910 h 356031"/>
              <a:gd name="connsiteX24" fmla="*/ 13817 w 194602"/>
              <a:gd name="connsiteY24" fmla="*/ 309600 h 356031"/>
              <a:gd name="connsiteX25" fmla="*/ 20472 w 194602"/>
              <a:gd name="connsiteY25" fmla="*/ 289356 h 356031"/>
              <a:gd name="connsiteX26" fmla="*/ 31813 w 194602"/>
              <a:gd name="connsiteY26" fmla="*/ 262077 h 356031"/>
              <a:gd name="connsiteX27" fmla="*/ 94881 w 194602"/>
              <a:gd name="connsiteY27" fmla="*/ 118516 h 356031"/>
              <a:gd name="connsiteX28" fmla="*/ 100317 w 194602"/>
              <a:gd name="connsiteY28" fmla="*/ 109169 h 356031"/>
              <a:gd name="connsiteX29" fmla="*/ 109512 w 194602"/>
              <a:gd name="connsiteY29" fmla="*/ 94449 h 356031"/>
              <a:gd name="connsiteX30" fmla="*/ 122250 w 194602"/>
              <a:gd name="connsiteY30" fmla="*/ 74828 h 356031"/>
              <a:gd name="connsiteX31" fmla="*/ 142430 w 194602"/>
              <a:gd name="connsiteY31" fmla="*/ 29133 h 356031"/>
              <a:gd name="connsiteX32" fmla="*/ 140665 w 194602"/>
              <a:gd name="connsiteY32" fmla="*/ 14274 h 3560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194602" h="356031">
                <a:moveTo>
                  <a:pt x="140665" y="14274"/>
                </a:moveTo>
                <a:cubicBezTo>
                  <a:pt x="144247" y="13512"/>
                  <a:pt x="147485" y="12979"/>
                  <a:pt x="150393" y="12700"/>
                </a:cubicBezTo>
                <a:cubicBezTo>
                  <a:pt x="152768" y="12598"/>
                  <a:pt x="155232" y="12788"/>
                  <a:pt x="157772" y="13334"/>
                </a:cubicBezTo>
                <a:cubicBezTo>
                  <a:pt x="160325" y="13893"/>
                  <a:pt x="162192" y="15417"/>
                  <a:pt x="163424" y="17894"/>
                </a:cubicBezTo>
                <a:cubicBezTo>
                  <a:pt x="165354" y="18757"/>
                  <a:pt x="167208" y="19977"/>
                  <a:pt x="169088" y="21602"/>
                </a:cubicBezTo>
                <a:cubicBezTo>
                  <a:pt x="170904" y="23240"/>
                  <a:pt x="172872" y="24891"/>
                  <a:pt x="174892" y="26568"/>
                </a:cubicBezTo>
                <a:cubicBezTo>
                  <a:pt x="176784" y="28625"/>
                  <a:pt x="179082" y="30581"/>
                  <a:pt x="181902" y="32677"/>
                </a:cubicBezTo>
                <a:cubicBezTo>
                  <a:pt x="167602" y="61188"/>
                  <a:pt x="154623" y="86740"/>
                  <a:pt x="143040" y="109410"/>
                </a:cubicBezTo>
                <a:cubicBezTo>
                  <a:pt x="138239" y="119037"/>
                  <a:pt x="133477" y="128587"/>
                  <a:pt x="128765" y="138010"/>
                </a:cubicBezTo>
                <a:cubicBezTo>
                  <a:pt x="124028" y="147497"/>
                  <a:pt x="119748" y="155981"/>
                  <a:pt x="115926" y="163448"/>
                </a:cubicBezTo>
                <a:cubicBezTo>
                  <a:pt x="112103" y="170992"/>
                  <a:pt x="108979" y="177088"/>
                  <a:pt x="106591" y="181914"/>
                </a:cubicBezTo>
                <a:cubicBezTo>
                  <a:pt x="104203" y="186702"/>
                  <a:pt x="102857" y="189445"/>
                  <a:pt x="102565" y="190106"/>
                </a:cubicBezTo>
                <a:cubicBezTo>
                  <a:pt x="101816" y="191757"/>
                  <a:pt x="100304" y="196189"/>
                  <a:pt x="97929" y="203339"/>
                </a:cubicBezTo>
                <a:cubicBezTo>
                  <a:pt x="95567" y="210527"/>
                  <a:pt x="92862" y="218452"/>
                  <a:pt x="89865" y="227088"/>
                </a:cubicBezTo>
                <a:cubicBezTo>
                  <a:pt x="86842" y="235737"/>
                  <a:pt x="83947" y="244068"/>
                  <a:pt x="81191" y="252056"/>
                </a:cubicBezTo>
                <a:cubicBezTo>
                  <a:pt x="78447" y="260095"/>
                  <a:pt x="76441" y="265493"/>
                  <a:pt x="75083" y="268452"/>
                </a:cubicBezTo>
                <a:cubicBezTo>
                  <a:pt x="74498" y="269760"/>
                  <a:pt x="72809" y="274205"/>
                  <a:pt x="70028" y="281774"/>
                </a:cubicBezTo>
                <a:cubicBezTo>
                  <a:pt x="67247" y="289382"/>
                  <a:pt x="64148" y="297548"/>
                  <a:pt x="60757" y="306476"/>
                </a:cubicBezTo>
                <a:cubicBezTo>
                  <a:pt x="57391" y="315391"/>
                  <a:pt x="53771" y="323456"/>
                  <a:pt x="50038" y="330796"/>
                </a:cubicBezTo>
                <a:cubicBezTo>
                  <a:pt x="46266" y="338175"/>
                  <a:pt x="43408" y="342087"/>
                  <a:pt x="41402" y="342798"/>
                </a:cubicBezTo>
                <a:cubicBezTo>
                  <a:pt x="39382" y="343484"/>
                  <a:pt x="37617" y="343649"/>
                  <a:pt x="36055" y="343331"/>
                </a:cubicBezTo>
                <a:cubicBezTo>
                  <a:pt x="32791" y="343014"/>
                  <a:pt x="30327" y="340956"/>
                  <a:pt x="28689" y="337057"/>
                </a:cubicBezTo>
                <a:cubicBezTo>
                  <a:pt x="25502" y="335673"/>
                  <a:pt x="21729" y="333616"/>
                  <a:pt x="17348" y="331127"/>
                </a:cubicBezTo>
                <a:cubicBezTo>
                  <a:pt x="12967" y="328599"/>
                  <a:pt x="11417" y="325843"/>
                  <a:pt x="12700" y="322910"/>
                </a:cubicBezTo>
                <a:cubicBezTo>
                  <a:pt x="11658" y="320535"/>
                  <a:pt x="12014" y="316039"/>
                  <a:pt x="13817" y="309600"/>
                </a:cubicBezTo>
                <a:cubicBezTo>
                  <a:pt x="15583" y="303136"/>
                  <a:pt x="17818" y="296405"/>
                  <a:pt x="20472" y="289356"/>
                </a:cubicBezTo>
                <a:cubicBezTo>
                  <a:pt x="23355" y="280797"/>
                  <a:pt x="27127" y="271779"/>
                  <a:pt x="31813" y="262077"/>
                </a:cubicBezTo>
                <a:cubicBezTo>
                  <a:pt x="52832" y="214223"/>
                  <a:pt x="73863" y="166369"/>
                  <a:pt x="94881" y="118516"/>
                </a:cubicBezTo>
                <a:cubicBezTo>
                  <a:pt x="95580" y="116877"/>
                  <a:pt x="97396" y="113741"/>
                  <a:pt x="100317" y="109169"/>
                </a:cubicBezTo>
                <a:cubicBezTo>
                  <a:pt x="103238" y="104533"/>
                  <a:pt x="106286" y="99656"/>
                  <a:pt x="109512" y="94449"/>
                </a:cubicBezTo>
                <a:cubicBezTo>
                  <a:pt x="113386" y="88734"/>
                  <a:pt x="117627" y="82181"/>
                  <a:pt x="122250" y="74828"/>
                </a:cubicBezTo>
                <a:cubicBezTo>
                  <a:pt x="128994" y="59601"/>
                  <a:pt x="135700" y="44361"/>
                  <a:pt x="142430" y="29133"/>
                </a:cubicBezTo>
                <a:cubicBezTo>
                  <a:pt x="141846" y="24180"/>
                  <a:pt x="141249" y="19227"/>
                  <a:pt x="140665" y="14274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6716527" y="2936899"/>
            <a:ext cx="60147" cy="57975"/>
          </a:xfrm>
          <a:custGeom>
            <a:avLst/>
            <a:gdLst>
              <a:gd name="connsiteX0" fmla="*/ 0 w 60147"/>
              <a:gd name="connsiteY0" fmla="*/ 12712 h 57975"/>
              <a:gd name="connsiteX1" fmla="*/ 1104 w 60147"/>
              <a:gd name="connsiteY1" fmla="*/ 27546 h 57975"/>
              <a:gd name="connsiteX2" fmla="*/ 8369 w 60147"/>
              <a:gd name="connsiteY2" fmla="*/ 40639 h 57975"/>
              <a:gd name="connsiteX3" fmla="*/ 25348 w 60147"/>
              <a:gd name="connsiteY3" fmla="*/ 53174 h 57975"/>
              <a:gd name="connsiteX4" fmla="*/ 39814 w 60147"/>
              <a:gd name="connsiteY4" fmla="*/ 57975 h 57975"/>
              <a:gd name="connsiteX5" fmla="*/ 49593 w 60147"/>
              <a:gd name="connsiteY5" fmla="*/ 56286 h 57975"/>
              <a:gd name="connsiteX6" fmla="*/ 55791 w 60147"/>
              <a:gd name="connsiteY6" fmla="*/ 50380 h 57975"/>
              <a:gd name="connsiteX7" fmla="*/ 60146 w 60147"/>
              <a:gd name="connsiteY7" fmla="*/ 42354 h 57975"/>
              <a:gd name="connsiteX8" fmla="*/ 57949 w 60147"/>
              <a:gd name="connsiteY8" fmla="*/ 30733 h 57975"/>
              <a:gd name="connsiteX9" fmla="*/ 53073 w 60147"/>
              <a:gd name="connsiteY9" fmla="*/ 19278 h 57975"/>
              <a:gd name="connsiteX10" fmla="*/ 46811 w 60147"/>
              <a:gd name="connsiteY10" fmla="*/ 9855 h 57975"/>
              <a:gd name="connsiteX11" fmla="*/ 41541 w 60147"/>
              <a:gd name="connsiteY11" fmla="*/ 4876 h 57975"/>
              <a:gd name="connsiteX12" fmla="*/ 23050 w 60147"/>
              <a:gd name="connsiteY12" fmla="*/ 0 h 57975"/>
              <a:gd name="connsiteX13" fmla="*/ 11798 w 60147"/>
              <a:gd name="connsiteY13" fmla="*/ 4102 h 57975"/>
              <a:gd name="connsiteX14" fmla="*/ 2146 w 60147"/>
              <a:gd name="connsiteY14" fmla="*/ 9562 h 57975"/>
              <a:gd name="connsiteX15" fmla="*/ 0 w 60147"/>
              <a:gd name="connsiteY15" fmla="*/ 12712 h 579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60147" h="57975">
                <a:moveTo>
                  <a:pt x="0" y="12712"/>
                </a:moveTo>
                <a:cubicBezTo>
                  <a:pt x="-660" y="17576"/>
                  <a:pt x="-279" y="22529"/>
                  <a:pt x="1104" y="27546"/>
                </a:cubicBezTo>
                <a:cubicBezTo>
                  <a:pt x="2413" y="31800"/>
                  <a:pt x="4826" y="36156"/>
                  <a:pt x="8369" y="40639"/>
                </a:cubicBezTo>
                <a:cubicBezTo>
                  <a:pt x="11861" y="45084"/>
                  <a:pt x="17538" y="49314"/>
                  <a:pt x="25348" y="53174"/>
                </a:cubicBezTo>
                <a:cubicBezTo>
                  <a:pt x="31115" y="56045"/>
                  <a:pt x="35953" y="57670"/>
                  <a:pt x="39814" y="57975"/>
                </a:cubicBezTo>
                <a:cubicBezTo>
                  <a:pt x="43688" y="58318"/>
                  <a:pt x="46951" y="57746"/>
                  <a:pt x="49593" y="56286"/>
                </a:cubicBezTo>
                <a:cubicBezTo>
                  <a:pt x="52247" y="54813"/>
                  <a:pt x="54305" y="52819"/>
                  <a:pt x="55791" y="50380"/>
                </a:cubicBezTo>
                <a:cubicBezTo>
                  <a:pt x="57225" y="47891"/>
                  <a:pt x="58711" y="45249"/>
                  <a:pt x="60146" y="42354"/>
                </a:cubicBezTo>
                <a:cubicBezTo>
                  <a:pt x="59880" y="38595"/>
                  <a:pt x="59181" y="34708"/>
                  <a:pt x="57949" y="30733"/>
                </a:cubicBezTo>
                <a:cubicBezTo>
                  <a:pt x="56756" y="26733"/>
                  <a:pt x="55117" y="22923"/>
                  <a:pt x="53073" y="19278"/>
                </a:cubicBezTo>
                <a:cubicBezTo>
                  <a:pt x="51015" y="15646"/>
                  <a:pt x="48920" y="12509"/>
                  <a:pt x="46811" y="9855"/>
                </a:cubicBezTo>
                <a:cubicBezTo>
                  <a:pt x="44678" y="7251"/>
                  <a:pt x="42900" y="5511"/>
                  <a:pt x="41541" y="4876"/>
                </a:cubicBezTo>
                <a:cubicBezTo>
                  <a:pt x="35331" y="1803"/>
                  <a:pt x="29158" y="164"/>
                  <a:pt x="23050" y="0"/>
                </a:cubicBezTo>
                <a:cubicBezTo>
                  <a:pt x="16941" y="-152"/>
                  <a:pt x="13182" y="1193"/>
                  <a:pt x="11798" y="4102"/>
                </a:cubicBezTo>
                <a:cubicBezTo>
                  <a:pt x="7289" y="5537"/>
                  <a:pt x="4076" y="7315"/>
                  <a:pt x="2146" y="9562"/>
                </a:cubicBezTo>
                <a:cubicBezTo>
                  <a:pt x="825" y="10553"/>
                  <a:pt x="113" y="11582"/>
                  <a:pt x="0" y="1271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6752849" y="2584943"/>
            <a:ext cx="179222" cy="326555"/>
          </a:xfrm>
          <a:custGeom>
            <a:avLst/>
            <a:gdLst>
              <a:gd name="connsiteX0" fmla="*/ 138480 w 179222"/>
              <a:gd name="connsiteY0" fmla="*/ 1231 h 326555"/>
              <a:gd name="connsiteX1" fmla="*/ 148285 w 179222"/>
              <a:gd name="connsiteY1" fmla="*/ 0 h 326555"/>
              <a:gd name="connsiteX2" fmla="*/ 155664 w 179222"/>
              <a:gd name="connsiteY2" fmla="*/ 889 h 326555"/>
              <a:gd name="connsiteX3" fmla="*/ 161175 w 179222"/>
              <a:gd name="connsiteY3" fmla="*/ 5664 h 326555"/>
              <a:gd name="connsiteX4" fmla="*/ 166738 w 179222"/>
              <a:gd name="connsiteY4" fmla="*/ 9575 h 326555"/>
              <a:gd name="connsiteX5" fmla="*/ 172402 w 179222"/>
              <a:gd name="connsiteY5" fmla="*/ 14757 h 326555"/>
              <a:gd name="connsiteX6" fmla="*/ 179222 w 179222"/>
              <a:gd name="connsiteY6" fmla="*/ 21120 h 326555"/>
              <a:gd name="connsiteX7" fmla="*/ 137718 w 179222"/>
              <a:gd name="connsiteY7" fmla="*/ 96456 h 326555"/>
              <a:gd name="connsiteX8" fmla="*/ 122466 w 179222"/>
              <a:gd name="connsiteY8" fmla="*/ 124548 h 326555"/>
              <a:gd name="connsiteX9" fmla="*/ 108763 w 179222"/>
              <a:gd name="connsiteY9" fmla="*/ 149529 h 326555"/>
              <a:gd name="connsiteX10" fmla="*/ 98793 w 179222"/>
              <a:gd name="connsiteY10" fmla="*/ 167665 h 326555"/>
              <a:gd name="connsiteX11" fmla="*/ 94488 w 179222"/>
              <a:gd name="connsiteY11" fmla="*/ 175717 h 326555"/>
              <a:gd name="connsiteX12" fmla="*/ 89395 w 179222"/>
              <a:gd name="connsiteY12" fmla="*/ 188772 h 326555"/>
              <a:gd name="connsiteX13" fmla="*/ 80518 w 179222"/>
              <a:gd name="connsiteY13" fmla="*/ 212242 h 326555"/>
              <a:gd name="connsiteX14" fmla="*/ 71005 w 179222"/>
              <a:gd name="connsiteY14" fmla="*/ 236893 h 326555"/>
              <a:gd name="connsiteX15" fmla="*/ 64351 w 179222"/>
              <a:gd name="connsiteY15" fmla="*/ 253060 h 326555"/>
              <a:gd name="connsiteX16" fmla="*/ 58826 w 179222"/>
              <a:gd name="connsiteY16" fmla="*/ 266204 h 326555"/>
              <a:gd name="connsiteX17" fmla="*/ 48729 w 179222"/>
              <a:gd name="connsiteY17" fmla="*/ 290588 h 326555"/>
              <a:gd name="connsiteX18" fmla="*/ 37172 w 179222"/>
              <a:gd name="connsiteY18" fmla="*/ 314515 h 326555"/>
              <a:gd name="connsiteX19" fmla="*/ 28117 w 179222"/>
              <a:gd name="connsiteY19" fmla="*/ 326212 h 326555"/>
              <a:gd name="connsiteX20" fmla="*/ 22745 w 179222"/>
              <a:gd name="connsiteY20" fmla="*/ 326555 h 326555"/>
              <a:gd name="connsiteX21" fmla="*/ 15557 w 179222"/>
              <a:gd name="connsiteY21" fmla="*/ 320014 h 326555"/>
              <a:gd name="connsiteX22" fmla="*/ 4381 w 179222"/>
              <a:gd name="connsiteY22" fmla="*/ 313664 h 326555"/>
              <a:gd name="connsiteX23" fmla="*/ 0 w 179222"/>
              <a:gd name="connsiteY23" fmla="*/ 305295 h 326555"/>
              <a:gd name="connsiteX24" fmla="*/ 1549 w 179222"/>
              <a:gd name="connsiteY24" fmla="*/ 292011 h 326555"/>
              <a:gd name="connsiteX25" fmla="*/ 8902 w 179222"/>
              <a:gd name="connsiteY25" fmla="*/ 272008 h 326555"/>
              <a:gd name="connsiteX26" fmla="*/ 21158 w 179222"/>
              <a:gd name="connsiteY26" fmla="*/ 245135 h 326555"/>
              <a:gd name="connsiteX27" fmla="*/ 89128 w 179222"/>
              <a:gd name="connsiteY27" fmla="*/ 103822 h 326555"/>
              <a:gd name="connsiteX28" fmla="*/ 94894 w 179222"/>
              <a:gd name="connsiteY28" fmla="*/ 94691 h 326555"/>
              <a:gd name="connsiteX29" fmla="*/ 104622 w 179222"/>
              <a:gd name="connsiteY29" fmla="*/ 80289 h 326555"/>
              <a:gd name="connsiteX30" fmla="*/ 118021 w 179222"/>
              <a:gd name="connsiteY30" fmla="*/ 61125 h 326555"/>
              <a:gd name="connsiteX31" fmla="*/ 139751 w 179222"/>
              <a:gd name="connsiteY31" fmla="*/ 16154 h 326555"/>
              <a:gd name="connsiteX32" fmla="*/ 138480 w 179222"/>
              <a:gd name="connsiteY32" fmla="*/ 1231 h 3265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179222" h="326555">
                <a:moveTo>
                  <a:pt x="138480" y="1231"/>
                </a:moveTo>
                <a:cubicBezTo>
                  <a:pt x="142075" y="609"/>
                  <a:pt x="145363" y="165"/>
                  <a:pt x="148285" y="0"/>
                </a:cubicBezTo>
                <a:cubicBezTo>
                  <a:pt x="150672" y="-25"/>
                  <a:pt x="153123" y="266"/>
                  <a:pt x="155664" y="889"/>
                </a:cubicBezTo>
                <a:cubicBezTo>
                  <a:pt x="158178" y="1485"/>
                  <a:pt x="160045" y="3086"/>
                  <a:pt x="161175" y="5664"/>
                </a:cubicBezTo>
                <a:cubicBezTo>
                  <a:pt x="163068" y="6578"/>
                  <a:pt x="164960" y="7912"/>
                  <a:pt x="166738" y="9575"/>
                </a:cubicBezTo>
                <a:cubicBezTo>
                  <a:pt x="168516" y="11277"/>
                  <a:pt x="170395" y="12954"/>
                  <a:pt x="172402" y="14757"/>
                </a:cubicBezTo>
                <a:cubicBezTo>
                  <a:pt x="174218" y="16853"/>
                  <a:pt x="176453" y="19012"/>
                  <a:pt x="179222" y="21120"/>
                </a:cubicBezTo>
                <a:cubicBezTo>
                  <a:pt x="163931" y="49110"/>
                  <a:pt x="150114" y="74218"/>
                  <a:pt x="137718" y="96456"/>
                </a:cubicBezTo>
                <a:cubicBezTo>
                  <a:pt x="132588" y="105905"/>
                  <a:pt x="127495" y="115265"/>
                  <a:pt x="122466" y="124548"/>
                </a:cubicBezTo>
                <a:cubicBezTo>
                  <a:pt x="117423" y="133781"/>
                  <a:pt x="112826" y="142201"/>
                  <a:pt x="108763" y="149529"/>
                </a:cubicBezTo>
                <a:cubicBezTo>
                  <a:pt x="104673" y="156857"/>
                  <a:pt x="101345" y="162928"/>
                  <a:pt x="98793" y="167665"/>
                </a:cubicBezTo>
                <a:cubicBezTo>
                  <a:pt x="96240" y="172440"/>
                  <a:pt x="94792" y="175031"/>
                  <a:pt x="94488" y="175717"/>
                </a:cubicBezTo>
                <a:cubicBezTo>
                  <a:pt x="93674" y="177330"/>
                  <a:pt x="91999" y="181673"/>
                  <a:pt x="89395" y="188772"/>
                </a:cubicBezTo>
                <a:cubicBezTo>
                  <a:pt x="86791" y="195872"/>
                  <a:pt x="83845" y="203695"/>
                  <a:pt x="80518" y="212242"/>
                </a:cubicBezTo>
                <a:cubicBezTo>
                  <a:pt x="77190" y="220815"/>
                  <a:pt x="74015" y="229006"/>
                  <a:pt x="71005" y="236893"/>
                </a:cubicBezTo>
                <a:cubicBezTo>
                  <a:pt x="67983" y="244792"/>
                  <a:pt x="65785" y="250202"/>
                  <a:pt x="64351" y="253060"/>
                </a:cubicBezTo>
                <a:cubicBezTo>
                  <a:pt x="63703" y="254380"/>
                  <a:pt x="61874" y="258762"/>
                  <a:pt x="58826" y="266204"/>
                </a:cubicBezTo>
                <a:cubicBezTo>
                  <a:pt x="55765" y="273723"/>
                  <a:pt x="52413" y="281876"/>
                  <a:pt x="48729" y="290588"/>
                </a:cubicBezTo>
                <a:cubicBezTo>
                  <a:pt x="45021" y="299339"/>
                  <a:pt x="41185" y="307314"/>
                  <a:pt x="37172" y="314515"/>
                </a:cubicBezTo>
                <a:cubicBezTo>
                  <a:pt x="33159" y="321729"/>
                  <a:pt x="30136" y="325577"/>
                  <a:pt x="28117" y="326212"/>
                </a:cubicBezTo>
                <a:cubicBezTo>
                  <a:pt x="26086" y="326783"/>
                  <a:pt x="24295" y="326910"/>
                  <a:pt x="22745" y="326555"/>
                </a:cubicBezTo>
                <a:cubicBezTo>
                  <a:pt x="19481" y="326123"/>
                  <a:pt x="17068" y="323977"/>
                  <a:pt x="15557" y="320014"/>
                </a:cubicBezTo>
                <a:cubicBezTo>
                  <a:pt x="12407" y="318503"/>
                  <a:pt x="8687" y="316369"/>
                  <a:pt x="4381" y="313664"/>
                </a:cubicBezTo>
                <a:cubicBezTo>
                  <a:pt x="51" y="310972"/>
                  <a:pt x="-1396" y="308178"/>
                  <a:pt x="0" y="305295"/>
                </a:cubicBezTo>
                <a:cubicBezTo>
                  <a:pt x="-965" y="302793"/>
                  <a:pt x="-457" y="298412"/>
                  <a:pt x="1549" y="292011"/>
                </a:cubicBezTo>
                <a:cubicBezTo>
                  <a:pt x="3530" y="285635"/>
                  <a:pt x="6007" y="278968"/>
                  <a:pt x="8902" y="272008"/>
                </a:cubicBezTo>
                <a:cubicBezTo>
                  <a:pt x="12051" y="263613"/>
                  <a:pt x="16167" y="254622"/>
                  <a:pt x="21158" y="245135"/>
                </a:cubicBezTo>
                <a:cubicBezTo>
                  <a:pt x="43827" y="198031"/>
                  <a:pt x="66484" y="150926"/>
                  <a:pt x="89128" y="103822"/>
                </a:cubicBezTo>
                <a:cubicBezTo>
                  <a:pt x="89890" y="102209"/>
                  <a:pt x="91808" y="99187"/>
                  <a:pt x="94894" y="94691"/>
                </a:cubicBezTo>
                <a:cubicBezTo>
                  <a:pt x="97993" y="90170"/>
                  <a:pt x="101180" y="85394"/>
                  <a:pt x="104622" y="80289"/>
                </a:cubicBezTo>
                <a:cubicBezTo>
                  <a:pt x="108661" y="74688"/>
                  <a:pt x="113169" y="68313"/>
                  <a:pt x="118021" y="61125"/>
                </a:cubicBezTo>
                <a:cubicBezTo>
                  <a:pt x="125272" y="46139"/>
                  <a:pt x="132524" y="31140"/>
                  <a:pt x="139751" y="16154"/>
                </a:cubicBezTo>
                <a:cubicBezTo>
                  <a:pt x="139344" y="11188"/>
                  <a:pt x="138912" y="6210"/>
                  <a:pt x="138480" y="1231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6703827" y="2924199"/>
            <a:ext cx="85547" cy="83375"/>
          </a:xfrm>
          <a:custGeom>
            <a:avLst/>
            <a:gdLst>
              <a:gd name="connsiteX0" fmla="*/ 12700 w 85547"/>
              <a:gd name="connsiteY0" fmla="*/ 25412 h 83375"/>
              <a:gd name="connsiteX1" fmla="*/ 13804 w 85547"/>
              <a:gd name="connsiteY1" fmla="*/ 40246 h 83375"/>
              <a:gd name="connsiteX2" fmla="*/ 21069 w 85547"/>
              <a:gd name="connsiteY2" fmla="*/ 53339 h 83375"/>
              <a:gd name="connsiteX3" fmla="*/ 38048 w 85547"/>
              <a:gd name="connsiteY3" fmla="*/ 65874 h 83375"/>
              <a:gd name="connsiteX4" fmla="*/ 52514 w 85547"/>
              <a:gd name="connsiteY4" fmla="*/ 70675 h 83375"/>
              <a:gd name="connsiteX5" fmla="*/ 62293 w 85547"/>
              <a:gd name="connsiteY5" fmla="*/ 68986 h 83375"/>
              <a:gd name="connsiteX6" fmla="*/ 68491 w 85547"/>
              <a:gd name="connsiteY6" fmla="*/ 63080 h 83375"/>
              <a:gd name="connsiteX7" fmla="*/ 72846 w 85547"/>
              <a:gd name="connsiteY7" fmla="*/ 55054 h 83375"/>
              <a:gd name="connsiteX8" fmla="*/ 70649 w 85547"/>
              <a:gd name="connsiteY8" fmla="*/ 43433 h 83375"/>
              <a:gd name="connsiteX9" fmla="*/ 65773 w 85547"/>
              <a:gd name="connsiteY9" fmla="*/ 31978 h 83375"/>
              <a:gd name="connsiteX10" fmla="*/ 59511 w 85547"/>
              <a:gd name="connsiteY10" fmla="*/ 22555 h 83375"/>
              <a:gd name="connsiteX11" fmla="*/ 54241 w 85547"/>
              <a:gd name="connsiteY11" fmla="*/ 17576 h 83375"/>
              <a:gd name="connsiteX12" fmla="*/ 35750 w 85547"/>
              <a:gd name="connsiteY12" fmla="*/ 12700 h 83375"/>
              <a:gd name="connsiteX13" fmla="*/ 24498 w 85547"/>
              <a:gd name="connsiteY13" fmla="*/ 16802 h 83375"/>
              <a:gd name="connsiteX14" fmla="*/ 14846 w 85547"/>
              <a:gd name="connsiteY14" fmla="*/ 22262 h 83375"/>
              <a:gd name="connsiteX15" fmla="*/ 12700 w 85547"/>
              <a:gd name="connsiteY15" fmla="*/ 25412 h 833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85547" h="83375">
                <a:moveTo>
                  <a:pt x="12700" y="25412"/>
                </a:moveTo>
                <a:cubicBezTo>
                  <a:pt x="12039" y="30276"/>
                  <a:pt x="12420" y="35229"/>
                  <a:pt x="13804" y="40246"/>
                </a:cubicBezTo>
                <a:cubicBezTo>
                  <a:pt x="15113" y="44500"/>
                  <a:pt x="17526" y="48856"/>
                  <a:pt x="21069" y="53339"/>
                </a:cubicBezTo>
                <a:cubicBezTo>
                  <a:pt x="24561" y="57784"/>
                  <a:pt x="30238" y="62014"/>
                  <a:pt x="38048" y="65874"/>
                </a:cubicBezTo>
                <a:cubicBezTo>
                  <a:pt x="43815" y="68745"/>
                  <a:pt x="48653" y="70370"/>
                  <a:pt x="52514" y="70675"/>
                </a:cubicBezTo>
                <a:cubicBezTo>
                  <a:pt x="56388" y="71018"/>
                  <a:pt x="59651" y="70446"/>
                  <a:pt x="62293" y="68986"/>
                </a:cubicBezTo>
                <a:cubicBezTo>
                  <a:pt x="64947" y="67513"/>
                  <a:pt x="67005" y="65519"/>
                  <a:pt x="68491" y="63080"/>
                </a:cubicBezTo>
                <a:cubicBezTo>
                  <a:pt x="69925" y="60591"/>
                  <a:pt x="71411" y="57949"/>
                  <a:pt x="72846" y="55054"/>
                </a:cubicBezTo>
                <a:cubicBezTo>
                  <a:pt x="72580" y="51295"/>
                  <a:pt x="71881" y="47408"/>
                  <a:pt x="70649" y="43433"/>
                </a:cubicBezTo>
                <a:cubicBezTo>
                  <a:pt x="69456" y="39433"/>
                  <a:pt x="67817" y="35623"/>
                  <a:pt x="65773" y="31978"/>
                </a:cubicBezTo>
                <a:cubicBezTo>
                  <a:pt x="63715" y="28346"/>
                  <a:pt x="61620" y="25209"/>
                  <a:pt x="59511" y="22555"/>
                </a:cubicBezTo>
                <a:cubicBezTo>
                  <a:pt x="57378" y="19951"/>
                  <a:pt x="55600" y="18211"/>
                  <a:pt x="54241" y="17576"/>
                </a:cubicBezTo>
                <a:cubicBezTo>
                  <a:pt x="48031" y="14503"/>
                  <a:pt x="41858" y="12864"/>
                  <a:pt x="35750" y="12700"/>
                </a:cubicBezTo>
                <a:cubicBezTo>
                  <a:pt x="29641" y="12547"/>
                  <a:pt x="25882" y="13893"/>
                  <a:pt x="24498" y="16802"/>
                </a:cubicBezTo>
                <a:cubicBezTo>
                  <a:pt x="19989" y="18237"/>
                  <a:pt x="16776" y="20015"/>
                  <a:pt x="14846" y="22262"/>
                </a:cubicBezTo>
                <a:cubicBezTo>
                  <a:pt x="13525" y="23253"/>
                  <a:pt x="12813" y="24282"/>
                  <a:pt x="12700" y="25412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6740149" y="2572243"/>
            <a:ext cx="204622" cy="351955"/>
          </a:xfrm>
          <a:custGeom>
            <a:avLst/>
            <a:gdLst>
              <a:gd name="connsiteX0" fmla="*/ 151180 w 204622"/>
              <a:gd name="connsiteY0" fmla="*/ 13931 h 351955"/>
              <a:gd name="connsiteX1" fmla="*/ 160985 w 204622"/>
              <a:gd name="connsiteY1" fmla="*/ 12700 h 351955"/>
              <a:gd name="connsiteX2" fmla="*/ 168364 w 204622"/>
              <a:gd name="connsiteY2" fmla="*/ 13589 h 351955"/>
              <a:gd name="connsiteX3" fmla="*/ 173875 w 204622"/>
              <a:gd name="connsiteY3" fmla="*/ 18364 h 351955"/>
              <a:gd name="connsiteX4" fmla="*/ 179438 w 204622"/>
              <a:gd name="connsiteY4" fmla="*/ 22275 h 351955"/>
              <a:gd name="connsiteX5" fmla="*/ 185102 w 204622"/>
              <a:gd name="connsiteY5" fmla="*/ 27457 h 351955"/>
              <a:gd name="connsiteX6" fmla="*/ 191922 w 204622"/>
              <a:gd name="connsiteY6" fmla="*/ 33820 h 351955"/>
              <a:gd name="connsiteX7" fmla="*/ 150418 w 204622"/>
              <a:gd name="connsiteY7" fmla="*/ 109156 h 351955"/>
              <a:gd name="connsiteX8" fmla="*/ 135166 w 204622"/>
              <a:gd name="connsiteY8" fmla="*/ 137248 h 351955"/>
              <a:gd name="connsiteX9" fmla="*/ 121463 w 204622"/>
              <a:gd name="connsiteY9" fmla="*/ 162229 h 351955"/>
              <a:gd name="connsiteX10" fmla="*/ 111493 w 204622"/>
              <a:gd name="connsiteY10" fmla="*/ 180365 h 351955"/>
              <a:gd name="connsiteX11" fmla="*/ 107188 w 204622"/>
              <a:gd name="connsiteY11" fmla="*/ 188417 h 351955"/>
              <a:gd name="connsiteX12" fmla="*/ 102095 w 204622"/>
              <a:gd name="connsiteY12" fmla="*/ 201472 h 351955"/>
              <a:gd name="connsiteX13" fmla="*/ 93218 w 204622"/>
              <a:gd name="connsiteY13" fmla="*/ 224942 h 351955"/>
              <a:gd name="connsiteX14" fmla="*/ 83705 w 204622"/>
              <a:gd name="connsiteY14" fmla="*/ 249593 h 351955"/>
              <a:gd name="connsiteX15" fmla="*/ 77051 w 204622"/>
              <a:gd name="connsiteY15" fmla="*/ 265760 h 351955"/>
              <a:gd name="connsiteX16" fmla="*/ 71526 w 204622"/>
              <a:gd name="connsiteY16" fmla="*/ 278904 h 351955"/>
              <a:gd name="connsiteX17" fmla="*/ 61429 w 204622"/>
              <a:gd name="connsiteY17" fmla="*/ 303288 h 351955"/>
              <a:gd name="connsiteX18" fmla="*/ 49872 w 204622"/>
              <a:gd name="connsiteY18" fmla="*/ 327215 h 351955"/>
              <a:gd name="connsiteX19" fmla="*/ 40817 w 204622"/>
              <a:gd name="connsiteY19" fmla="*/ 338912 h 351955"/>
              <a:gd name="connsiteX20" fmla="*/ 35445 w 204622"/>
              <a:gd name="connsiteY20" fmla="*/ 339255 h 351955"/>
              <a:gd name="connsiteX21" fmla="*/ 28257 w 204622"/>
              <a:gd name="connsiteY21" fmla="*/ 332714 h 351955"/>
              <a:gd name="connsiteX22" fmla="*/ 17081 w 204622"/>
              <a:gd name="connsiteY22" fmla="*/ 326364 h 351955"/>
              <a:gd name="connsiteX23" fmla="*/ 12700 w 204622"/>
              <a:gd name="connsiteY23" fmla="*/ 317995 h 351955"/>
              <a:gd name="connsiteX24" fmla="*/ 14249 w 204622"/>
              <a:gd name="connsiteY24" fmla="*/ 304711 h 351955"/>
              <a:gd name="connsiteX25" fmla="*/ 21602 w 204622"/>
              <a:gd name="connsiteY25" fmla="*/ 284708 h 351955"/>
              <a:gd name="connsiteX26" fmla="*/ 33858 w 204622"/>
              <a:gd name="connsiteY26" fmla="*/ 257835 h 351955"/>
              <a:gd name="connsiteX27" fmla="*/ 101828 w 204622"/>
              <a:gd name="connsiteY27" fmla="*/ 116522 h 351955"/>
              <a:gd name="connsiteX28" fmla="*/ 107594 w 204622"/>
              <a:gd name="connsiteY28" fmla="*/ 107391 h 351955"/>
              <a:gd name="connsiteX29" fmla="*/ 117322 w 204622"/>
              <a:gd name="connsiteY29" fmla="*/ 92989 h 351955"/>
              <a:gd name="connsiteX30" fmla="*/ 130721 w 204622"/>
              <a:gd name="connsiteY30" fmla="*/ 73825 h 351955"/>
              <a:gd name="connsiteX31" fmla="*/ 152451 w 204622"/>
              <a:gd name="connsiteY31" fmla="*/ 28854 h 351955"/>
              <a:gd name="connsiteX32" fmla="*/ 151180 w 204622"/>
              <a:gd name="connsiteY32" fmla="*/ 13931 h 351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</a:cxnLst>
            <a:rect l="l" t="t" r="r" b="b"/>
            <a:pathLst>
              <a:path w="204622" h="351955">
                <a:moveTo>
                  <a:pt x="151180" y="13931"/>
                </a:moveTo>
                <a:cubicBezTo>
                  <a:pt x="154775" y="13309"/>
                  <a:pt x="158063" y="12865"/>
                  <a:pt x="160985" y="12700"/>
                </a:cubicBezTo>
                <a:cubicBezTo>
                  <a:pt x="163372" y="12674"/>
                  <a:pt x="165823" y="12966"/>
                  <a:pt x="168364" y="13589"/>
                </a:cubicBezTo>
                <a:cubicBezTo>
                  <a:pt x="170878" y="14185"/>
                  <a:pt x="172745" y="15786"/>
                  <a:pt x="173875" y="18364"/>
                </a:cubicBezTo>
                <a:cubicBezTo>
                  <a:pt x="175768" y="19278"/>
                  <a:pt x="177660" y="20612"/>
                  <a:pt x="179438" y="22275"/>
                </a:cubicBezTo>
                <a:cubicBezTo>
                  <a:pt x="181216" y="23977"/>
                  <a:pt x="183095" y="25654"/>
                  <a:pt x="185102" y="27457"/>
                </a:cubicBezTo>
                <a:cubicBezTo>
                  <a:pt x="186918" y="29553"/>
                  <a:pt x="189153" y="31712"/>
                  <a:pt x="191922" y="33820"/>
                </a:cubicBezTo>
                <a:cubicBezTo>
                  <a:pt x="176631" y="61810"/>
                  <a:pt x="162814" y="86918"/>
                  <a:pt x="150418" y="109156"/>
                </a:cubicBezTo>
                <a:cubicBezTo>
                  <a:pt x="145288" y="118605"/>
                  <a:pt x="140195" y="127965"/>
                  <a:pt x="135166" y="137248"/>
                </a:cubicBezTo>
                <a:cubicBezTo>
                  <a:pt x="130123" y="146481"/>
                  <a:pt x="125526" y="154901"/>
                  <a:pt x="121463" y="162229"/>
                </a:cubicBezTo>
                <a:cubicBezTo>
                  <a:pt x="117373" y="169557"/>
                  <a:pt x="114045" y="175628"/>
                  <a:pt x="111493" y="180365"/>
                </a:cubicBezTo>
                <a:cubicBezTo>
                  <a:pt x="108940" y="185140"/>
                  <a:pt x="107492" y="187731"/>
                  <a:pt x="107188" y="188417"/>
                </a:cubicBezTo>
                <a:cubicBezTo>
                  <a:pt x="106374" y="190030"/>
                  <a:pt x="104699" y="194373"/>
                  <a:pt x="102095" y="201472"/>
                </a:cubicBezTo>
                <a:cubicBezTo>
                  <a:pt x="99491" y="208572"/>
                  <a:pt x="96545" y="216395"/>
                  <a:pt x="93218" y="224942"/>
                </a:cubicBezTo>
                <a:cubicBezTo>
                  <a:pt x="89890" y="233515"/>
                  <a:pt x="86715" y="241706"/>
                  <a:pt x="83705" y="249593"/>
                </a:cubicBezTo>
                <a:cubicBezTo>
                  <a:pt x="80683" y="257492"/>
                  <a:pt x="78485" y="262902"/>
                  <a:pt x="77051" y="265760"/>
                </a:cubicBezTo>
                <a:cubicBezTo>
                  <a:pt x="76403" y="267080"/>
                  <a:pt x="74574" y="271462"/>
                  <a:pt x="71526" y="278904"/>
                </a:cubicBezTo>
                <a:cubicBezTo>
                  <a:pt x="68465" y="286423"/>
                  <a:pt x="65113" y="294576"/>
                  <a:pt x="61429" y="303288"/>
                </a:cubicBezTo>
                <a:cubicBezTo>
                  <a:pt x="57721" y="312039"/>
                  <a:pt x="53885" y="320014"/>
                  <a:pt x="49872" y="327215"/>
                </a:cubicBezTo>
                <a:cubicBezTo>
                  <a:pt x="45859" y="334429"/>
                  <a:pt x="42836" y="338277"/>
                  <a:pt x="40817" y="338912"/>
                </a:cubicBezTo>
                <a:cubicBezTo>
                  <a:pt x="38786" y="339483"/>
                  <a:pt x="36995" y="339610"/>
                  <a:pt x="35445" y="339255"/>
                </a:cubicBezTo>
                <a:cubicBezTo>
                  <a:pt x="32181" y="338823"/>
                  <a:pt x="29768" y="336677"/>
                  <a:pt x="28257" y="332714"/>
                </a:cubicBezTo>
                <a:cubicBezTo>
                  <a:pt x="25107" y="331203"/>
                  <a:pt x="21387" y="329069"/>
                  <a:pt x="17081" y="326364"/>
                </a:cubicBezTo>
                <a:cubicBezTo>
                  <a:pt x="12751" y="323672"/>
                  <a:pt x="11303" y="320878"/>
                  <a:pt x="12700" y="317995"/>
                </a:cubicBezTo>
                <a:cubicBezTo>
                  <a:pt x="11734" y="315493"/>
                  <a:pt x="12242" y="311112"/>
                  <a:pt x="14249" y="304711"/>
                </a:cubicBezTo>
                <a:cubicBezTo>
                  <a:pt x="16230" y="298335"/>
                  <a:pt x="18707" y="291668"/>
                  <a:pt x="21602" y="284708"/>
                </a:cubicBezTo>
                <a:cubicBezTo>
                  <a:pt x="24751" y="276313"/>
                  <a:pt x="28867" y="267322"/>
                  <a:pt x="33858" y="257835"/>
                </a:cubicBezTo>
                <a:cubicBezTo>
                  <a:pt x="56527" y="210731"/>
                  <a:pt x="79184" y="163626"/>
                  <a:pt x="101828" y="116522"/>
                </a:cubicBezTo>
                <a:cubicBezTo>
                  <a:pt x="102590" y="114909"/>
                  <a:pt x="104508" y="111887"/>
                  <a:pt x="107594" y="107391"/>
                </a:cubicBezTo>
                <a:cubicBezTo>
                  <a:pt x="110693" y="102870"/>
                  <a:pt x="113880" y="98094"/>
                  <a:pt x="117322" y="92989"/>
                </a:cubicBezTo>
                <a:cubicBezTo>
                  <a:pt x="121361" y="87388"/>
                  <a:pt x="125869" y="81013"/>
                  <a:pt x="130721" y="73825"/>
                </a:cubicBezTo>
                <a:cubicBezTo>
                  <a:pt x="137972" y="58839"/>
                  <a:pt x="145224" y="43840"/>
                  <a:pt x="152451" y="28854"/>
                </a:cubicBezTo>
                <a:cubicBezTo>
                  <a:pt x="152044" y="23888"/>
                  <a:pt x="151612" y="18910"/>
                  <a:pt x="151180" y="13931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0" y="0"/>
            <a:ext cx="10160000" cy="1981200"/>
          </a:xfrm>
          <a:custGeom>
            <a:avLst/>
            <a:gdLst>
              <a:gd name="connsiteX0" fmla="*/ 0 w 10160000"/>
              <a:gd name="connsiteY0" fmla="*/ 0 h 1981200"/>
              <a:gd name="connsiteX1" fmla="*/ 10160000 w 10160000"/>
              <a:gd name="connsiteY1" fmla="*/ 0 h 1981200"/>
              <a:gd name="connsiteX2" fmla="*/ 10160000 w 10160000"/>
              <a:gd name="connsiteY2" fmla="*/ 1981200 h 1981200"/>
              <a:gd name="connsiteX3" fmla="*/ 0 w 10160000"/>
              <a:gd name="connsiteY3" fmla="*/ 1981200 h 1981200"/>
              <a:gd name="connsiteX4" fmla="*/ 0 w 10160000"/>
              <a:gd name="connsiteY4" fmla="*/ 0 h 1981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1981200">
                <a:moveTo>
                  <a:pt x="0" y="0"/>
                </a:moveTo>
                <a:lnTo>
                  <a:pt x="10160000" y="0"/>
                </a:lnTo>
                <a:lnTo>
                  <a:pt x="10160000" y="1981200"/>
                </a:lnTo>
                <a:lnTo>
                  <a:pt x="0" y="19812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0" y="1981200"/>
            <a:ext cx="10160000" cy="76200"/>
          </a:xfrm>
          <a:custGeom>
            <a:avLst/>
            <a:gdLst>
              <a:gd name="connsiteX0" fmla="*/ 0 w 10160000"/>
              <a:gd name="connsiteY0" fmla="*/ 0 h 76200"/>
              <a:gd name="connsiteX1" fmla="*/ 10160000 w 10160000"/>
              <a:gd name="connsiteY1" fmla="*/ 0 h 76200"/>
              <a:gd name="connsiteX2" fmla="*/ 10160000 w 10160000"/>
              <a:gd name="connsiteY2" fmla="*/ 76200 h 76200"/>
              <a:gd name="connsiteX3" fmla="*/ 0 w 10160000"/>
              <a:gd name="connsiteY3" fmla="*/ 76200 h 76200"/>
              <a:gd name="connsiteX4" fmla="*/ 0 w 10160000"/>
              <a:gd name="connsiteY4" fmla="*/ 0 h 76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000" h="76200">
                <a:moveTo>
                  <a:pt x="0" y="0"/>
                </a:moveTo>
                <a:lnTo>
                  <a:pt x="10160000" y="0"/>
                </a:lnTo>
                <a:lnTo>
                  <a:pt x="10160000" y="76200"/>
                </a:lnTo>
                <a:lnTo>
                  <a:pt x="0" y="762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4800600" y="-101600"/>
            <a:ext cx="571500" cy="317500"/>
          </a:xfrm>
          <a:custGeom>
            <a:avLst/>
            <a:gdLst>
              <a:gd name="connsiteX0" fmla="*/ 571500 w 571500"/>
              <a:gd name="connsiteY0" fmla="*/ 254000 h 317500"/>
              <a:gd name="connsiteX1" fmla="*/ 508000 w 571500"/>
              <a:gd name="connsiteY1" fmla="*/ 317500 h 317500"/>
              <a:gd name="connsiteX2" fmla="*/ 63500 w 571500"/>
              <a:gd name="connsiteY2" fmla="*/ 317500 h 317500"/>
              <a:gd name="connsiteX3" fmla="*/ 0 w 571500"/>
              <a:gd name="connsiteY3" fmla="*/ 254000 h 317500"/>
              <a:gd name="connsiteX4" fmla="*/ 0 w 571500"/>
              <a:gd name="connsiteY4" fmla="*/ 63500 h 317500"/>
              <a:gd name="connsiteX5" fmla="*/ 63500 w 571500"/>
              <a:gd name="connsiteY5" fmla="*/ 0 h 317500"/>
              <a:gd name="connsiteX6" fmla="*/ 508000 w 571500"/>
              <a:gd name="connsiteY6" fmla="*/ 0 h 317500"/>
              <a:gd name="connsiteX7" fmla="*/ 571500 w 571500"/>
              <a:gd name="connsiteY7" fmla="*/ 63500 h 317500"/>
              <a:gd name="connsiteX8" fmla="*/ 571500 w 571500"/>
              <a:gd name="connsiteY8" fmla="*/ 254000 h 31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71500" h="317500">
                <a:moveTo>
                  <a:pt x="571500" y="254000"/>
                </a:moveTo>
                <a:cubicBezTo>
                  <a:pt x="571500" y="289064"/>
                  <a:pt x="543077" y="317500"/>
                  <a:pt x="508000" y="317500"/>
                </a:cubicBezTo>
                <a:lnTo>
                  <a:pt x="63500" y="317500"/>
                </a:lnTo>
                <a:cubicBezTo>
                  <a:pt x="28422" y="317500"/>
                  <a:pt x="0" y="289064"/>
                  <a:pt x="0" y="254000"/>
                </a:cubicBezTo>
                <a:lnTo>
                  <a:pt x="0" y="63500"/>
                </a:lnTo>
                <a:cubicBezTo>
                  <a:pt x="0" y="28435"/>
                  <a:pt x="28422" y="0"/>
                  <a:pt x="63500" y="0"/>
                </a:cubicBezTo>
                <a:lnTo>
                  <a:pt x="508000" y="0"/>
                </a:lnTo>
                <a:cubicBezTo>
                  <a:pt x="543077" y="0"/>
                  <a:pt x="571500" y="28435"/>
                  <a:pt x="571500" y="63500"/>
                </a:cubicBezTo>
                <a:lnTo>
                  <a:pt x="571500" y="2540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4800600" y="-101600"/>
            <a:ext cx="571500" cy="317500"/>
          </a:xfrm>
          <a:custGeom>
            <a:avLst/>
            <a:gdLst>
              <a:gd name="connsiteX0" fmla="*/ 571500 w 571500"/>
              <a:gd name="connsiteY0" fmla="*/ 254000 h 317500"/>
              <a:gd name="connsiteX1" fmla="*/ 508000 w 571500"/>
              <a:gd name="connsiteY1" fmla="*/ 317500 h 317500"/>
              <a:gd name="connsiteX2" fmla="*/ 63500 w 571500"/>
              <a:gd name="connsiteY2" fmla="*/ 317500 h 317500"/>
              <a:gd name="connsiteX3" fmla="*/ 0 w 571500"/>
              <a:gd name="connsiteY3" fmla="*/ 254000 h 317500"/>
              <a:gd name="connsiteX4" fmla="*/ 0 w 571500"/>
              <a:gd name="connsiteY4" fmla="*/ 63500 h 317500"/>
              <a:gd name="connsiteX5" fmla="*/ 63500 w 571500"/>
              <a:gd name="connsiteY5" fmla="*/ 0 h 317500"/>
              <a:gd name="connsiteX6" fmla="*/ 508000 w 571500"/>
              <a:gd name="connsiteY6" fmla="*/ 0 h 317500"/>
              <a:gd name="connsiteX7" fmla="*/ 571500 w 571500"/>
              <a:gd name="connsiteY7" fmla="*/ 63500 h 317500"/>
              <a:gd name="connsiteX8" fmla="*/ 571500 w 571500"/>
              <a:gd name="connsiteY8" fmla="*/ 254000 h 317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71500" h="317500">
                <a:moveTo>
                  <a:pt x="571500" y="254000"/>
                </a:moveTo>
                <a:cubicBezTo>
                  <a:pt x="571500" y="289064"/>
                  <a:pt x="543077" y="317500"/>
                  <a:pt x="508000" y="317500"/>
                </a:cubicBezTo>
                <a:lnTo>
                  <a:pt x="63500" y="317500"/>
                </a:lnTo>
                <a:cubicBezTo>
                  <a:pt x="28422" y="317500"/>
                  <a:pt x="0" y="289064"/>
                  <a:pt x="0" y="254000"/>
                </a:cubicBezTo>
                <a:lnTo>
                  <a:pt x="0" y="63500"/>
                </a:lnTo>
                <a:cubicBezTo>
                  <a:pt x="0" y="28435"/>
                  <a:pt x="28422" y="0"/>
                  <a:pt x="63500" y="0"/>
                </a:cubicBezTo>
                <a:lnTo>
                  <a:pt x="508000" y="0"/>
                </a:lnTo>
                <a:cubicBezTo>
                  <a:pt x="543077" y="0"/>
                  <a:pt x="571500" y="28435"/>
                  <a:pt x="571500" y="63500"/>
                </a:cubicBezTo>
                <a:lnTo>
                  <a:pt x="571500" y="25400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20900"/>
            <a:ext cx="10160000" cy="5473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400300" y="469900"/>
            <a:ext cx="53340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MAKE</a:t>
            </a:r>
            <a:r>
              <a:rPr lang="en-US" altLang="zh-C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HEADLINE</a:t>
            </a:r>
          </a:p>
        </p:txBody>
      </p:sp>
      <p:sp>
        <p:nvSpPr>
          <p:cNvPr id="1035" name="TextBox 1"/>
          <p:cNvSpPr txBox="1"/>
          <p:nvPr/>
        </p:nvSpPr>
        <p:spPr>
          <a:xfrm>
            <a:off x="1892300" y="1003300"/>
            <a:ext cx="63627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  <a:tabLst/>
            </a:pP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VALUE</a:t>
            </a:r>
            <a:r>
              <a:rPr lang="en-US" altLang="zh-CN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5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PROPOSITION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4267200" y="5588000"/>
            <a:ext cx="1600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Start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Strong.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1676400" y="6121400"/>
            <a:ext cx="67818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Skip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"About",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"About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Us",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"Who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Are",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etc.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know</a:t>
            </a:r>
          </a:p>
        </p:txBody>
      </p:sp>
      <p:sp>
        <p:nvSpPr>
          <p:cNvPr id="1038" name="TextBox 1"/>
          <p:cNvSpPr txBox="1"/>
          <p:nvPr/>
        </p:nvSpPr>
        <p:spPr>
          <a:xfrm>
            <a:off x="2171700" y="6388100"/>
            <a:ext cx="57912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they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clicked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on,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so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don't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state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obvious.</a:t>
            </a:r>
          </a:p>
        </p:txBody>
      </p:sp>
      <p:sp>
        <p:nvSpPr>
          <p:cNvPr id="1039" name="TextBox 1"/>
          <p:cNvSpPr txBox="1"/>
          <p:nvPr/>
        </p:nvSpPr>
        <p:spPr>
          <a:xfrm>
            <a:off x="3644900" y="6921500"/>
            <a:ext cx="28448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Make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case</a:t>
            </a:r>
            <a:r>
              <a:rPr lang="en-US" altLang="zh-CN" sz="174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3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instead.</a:t>
            </a:r>
          </a:p>
        </p:txBody>
      </p:sp>
      <p:sp>
        <p:nvSpPr>
          <p:cNvPr id="1040" name="TextBox 1"/>
          <p:cNvSpPr txBox="1"/>
          <p:nvPr/>
        </p:nvSpPr>
        <p:spPr>
          <a:xfrm>
            <a:off x="5003800" y="-63500"/>
            <a:ext cx="1397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1800" b="1" dirty="0" smtClean="0">
                <a:solidFill>
                  <a:srgbClr val="3B5454"/>
                </a:solidFill>
                <a:latin typeface="微软雅黑" pitchFamily="18" charset="0"/>
                <a:cs typeface="微软雅黑" pitchFamily="18" charset="0"/>
              </a:rPr>
              <a:t>2</a:t>
            </a:r>
          </a:p>
        </p:txBody>
      </p:sp>
      <p:sp>
        <p:nvSpPr>
          <p:cNvPr id="49" name="矩形 48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476500" y="635000"/>
            <a:ext cx="5181600" cy="1041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825500" algn="l"/>
                <a:tab pos="2057400" algn="l"/>
              </a:tabLst>
            </a:pPr>
            <a:r>
              <a:rPr lang="en-US" altLang="zh-CN" dirty="0" smtClean="0"/>
              <a:t>		</a:t>
            </a:r>
            <a:r>
              <a:rPr lang="en-US" altLang="zh-CN" sz="1097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SUCH</a:t>
            </a:r>
            <a:r>
              <a:rPr lang="en-US" altLang="zh-CN" sz="109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97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SCIENCE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825500" algn="l"/>
                <a:tab pos="2057400" algn="l"/>
              </a:tabLst>
            </a:pPr>
            <a:r>
              <a:rPr lang="en-US" altLang="zh-CN" sz="201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GRAB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THEIR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ATTENTION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-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201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1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QUICK!</a:t>
            </a:r>
          </a:p>
          <a:p>
            <a:pPr>
              <a:lnSpc>
                <a:spcPts val="2700"/>
              </a:lnSpc>
              <a:tabLst>
                <a:tab pos="825500" algn="l"/>
                <a:tab pos="2057400" algn="l"/>
              </a:tabLst>
            </a:pPr>
            <a:r>
              <a:rPr lang="en-US" altLang="zh-CN" dirty="0" smtClean="0"/>
              <a:t>	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Our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attention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span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is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slipping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fast!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81400" y="3162300"/>
            <a:ext cx="673100" cy="146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27000" algn="l"/>
                <a:tab pos="139700" algn="l"/>
              </a:tabLst>
            </a:pPr>
            <a:r>
              <a:rPr lang="en-US" altLang="zh-CN" dirty="0" smtClean="0"/>
              <a:t>		</a:t>
            </a:r>
            <a:r>
              <a:rPr lang="en-US" altLang="zh-CN" sz="1700" dirty="0" smtClean="0">
                <a:solidFill>
                  <a:srgbClr val="113133"/>
                </a:solidFill>
                <a:latin typeface="微软雅黑" pitchFamily="18" charset="0"/>
                <a:cs typeface="微软雅黑" pitchFamily="18" charset="0"/>
              </a:rPr>
              <a:t>12s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127000" algn="l"/>
                <a:tab pos="139700" algn="l"/>
              </a:tabLst>
            </a:pPr>
            <a:r>
              <a:rPr lang="en-US" altLang="zh-CN" sz="1200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Humans,</a:t>
            </a:r>
          </a:p>
          <a:p>
            <a:pPr>
              <a:lnSpc>
                <a:spcPts val="1400"/>
              </a:lnSpc>
              <a:tabLst>
                <a:tab pos="127000" algn="l"/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2000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699000" y="3162300"/>
            <a:ext cx="673100" cy="1460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65100" algn="l"/>
              </a:tabLst>
            </a:pPr>
            <a:r>
              <a:rPr lang="en-US" altLang="zh-CN" dirty="0" smtClean="0"/>
              <a:t>	</a:t>
            </a:r>
            <a:r>
              <a:rPr lang="en-US" altLang="zh-CN" sz="1700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8s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165100" algn="l"/>
              </a:tabLst>
            </a:pPr>
            <a:r>
              <a:rPr lang="en-US" altLang="zh-CN" sz="1200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Humans,</a:t>
            </a:r>
          </a:p>
          <a:p>
            <a:pPr>
              <a:lnSpc>
                <a:spcPts val="1400"/>
              </a:lnSpc>
              <a:tabLst>
                <a:tab pos="165100" algn="l"/>
              </a:tabLst>
            </a:pPr>
            <a:r>
              <a:rPr lang="en-US" altLang="zh-CN" dirty="0" smtClean="0"/>
              <a:t>	</a:t>
            </a:r>
            <a:r>
              <a:rPr lang="en-US" altLang="zh-CN" sz="1200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2013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829300" y="3162300"/>
            <a:ext cx="647700" cy="127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139700" algn="l"/>
              </a:tabLst>
            </a:pPr>
            <a:r>
              <a:rPr lang="en-US" altLang="zh-CN" dirty="0" smtClean="0"/>
              <a:t>	</a:t>
            </a:r>
            <a:r>
              <a:rPr lang="en-US" altLang="zh-CN" sz="1700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9s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139700" algn="l"/>
              </a:tabLst>
            </a:pPr>
            <a:r>
              <a:rPr lang="en-US" altLang="zh-CN" sz="1200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Goldﬁsh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590800" y="4813300"/>
            <a:ext cx="4953000" cy="1816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>
                <a:tab pos="1003300" algn="l"/>
                <a:tab pos="1117600" algn="l"/>
                <a:tab pos="1143000" algn="l"/>
                <a:tab pos="2260600" algn="l"/>
              </a:tabLst>
            </a:pP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17%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of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webpages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are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skipped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within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4</a:t>
            </a:r>
            <a:r>
              <a:rPr lang="en-US" altLang="zh-CN" sz="1658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58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seconds: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003300" algn="l"/>
                <a:tab pos="1117600" algn="l"/>
                <a:tab pos="1143000" algn="l"/>
                <a:tab pos="2260600" algn="l"/>
              </a:tabLst>
            </a:pPr>
            <a:r>
              <a:rPr lang="en-US" altLang="zh-CN" dirty="0" smtClean="0"/>
              <a:t>		</a:t>
            </a:r>
            <a:r>
              <a:rPr lang="en-US" altLang="zh-CN" sz="1333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4s</a:t>
            </a:r>
          </a:p>
          <a:p>
            <a:pPr>
              <a:lnSpc>
                <a:spcPts val="2400"/>
              </a:lnSpc>
              <a:tabLst>
                <a:tab pos="1003300" algn="l"/>
                <a:tab pos="1117600" algn="l"/>
                <a:tab pos="1143000" algn="l"/>
                <a:tab pos="2260600" algn="l"/>
              </a:tabLst>
            </a:pPr>
            <a:r>
              <a:rPr lang="en-US" altLang="zh-CN" dirty="0" smtClean="0"/>
              <a:t>			</a:t>
            </a:r>
            <a:r>
              <a:rPr lang="en-US" altLang="zh-CN" sz="1488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SKIP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003300" algn="l"/>
                <a:tab pos="1117600" algn="l"/>
                <a:tab pos="1143000" algn="l"/>
                <a:tab pos="2260600" algn="l"/>
              </a:tabLst>
            </a:pPr>
            <a:r>
              <a:rPr lang="en-US" altLang="zh-CN" dirty="0" smtClean="0"/>
              <a:t>				</a:t>
            </a:r>
            <a:r>
              <a:rPr lang="en-US" altLang="zh-CN" sz="80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Source:</a:t>
            </a:r>
          </a:p>
          <a:p>
            <a:pPr>
              <a:lnSpc>
                <a:spcPts val="900"/>
              </a:lnSpc>
              <a:tabLst>
                <a:tab pos="1003300" algn="l"/>
                <a:tab pos="1117600" algn="l"/>
                <a:tab pos="1143000" algn="l"/>
                <a:tab pos="2260600" algn="l"/>
              </a:tabLst>
            </a:pPr>
            <a:r>
              <a:rPr lang="en-US" altLang="zh-CN" dirty="0" smtClean="0"/>
              <a:t>	</a:t>
            </a:r>
            <a:r>
              <a:rPr lang="en-US" altLang="zh-CN" sz="800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http://www.statisticbrain.com/attention-span-statistics/</a:t>
            </a:r>
          </a:p>
        </p:txBody>
      </p:sp>
      <p:sp>
        <p:nvSpPr>
          <p:cNvPr id="8" name="矩形 7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318000" y="1168400"/>
            <a:ext cx="15113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1600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COOL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rgbClr val="93271F"/>
                </a:solidFill>
                <a:latin typeface="微软雅黑" pitchFamily="18" charset="0"/>
                <a:cs typeface="微软雅黑" pitchFamily="18" charset="0"/>
              </a:rPr>
              <a:t>PEOPLE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625600" y="5600700"/>
            <a:ext cx="68072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all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want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business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people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who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believe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what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057400" y="5867400"/>
            <a:ext cx="5943600" cy="266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/>
            </a:pP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we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believe.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What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do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believe?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State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74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749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proudly.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848100" y="1701800"/>
            <a:ext cx="2451100" cy="482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800"/>
              </a:lnSpc>
              <a:tabLst/>
            </a:pPr>
            <a:r>
              <a:rPr lang="en-US" altLang="zh-CN" sz="2933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HELP</a:t>
            </a:r>
            <a:r>
              <a:rPr lang="en-US" altLang="zh-CN" sz="2933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933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SCOUT</a:t>
            </a:r>
          </a:p>
        </p:txBody>
      </p:sp>
      <p:sp>
        <p:nvSpPr>
          <p:cNvPr id="7" name="矩形 6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38100"/>
            <a:ext cx="7505700" cy="749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70300" y="5575300"/>
            <a:ext cx="2806700" cy="254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0"/>
              </a:lnSpc>
              <a:tabLst/>
            </a:pP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People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remember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stories.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336800" y="6057900"/>
            <a:ext cx="5461000" cy="469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>
                <a:tab pos="114300" algn="l"/>
              </a:tabLst>
            </a:pP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Stories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grip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people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ways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that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facts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alone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cannot.</a:t>
            </a:r>
          </a:p>
          <a:p>
            <a:pPr>
              <a:lnSpc>
                <a:spcPts val="1800"/>
              </a:lnSpc>
              <a:tabLst>
                <a:tab pos="114300" algn="l"/>
              </a:tabLst>
            </a:pPr>
            <a:r>
              <a:rPr lang="en-US" altLang="zh-CN" dirty="0" smtClean="0"/>
              <a:t>	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Study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yourself,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team,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product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92400" y="6527800"/>
            <a:ext cx="47498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existing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customers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and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ﬁgure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out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your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story.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124200" y="6997700"/>
            <a:ext cx="38862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Then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tell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it,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tell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it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best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you</a:t>
            </a:r>
            <a:r>
              <a:rPr lang="en-US" altLang="zh-CN" sz="1547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47" dirty="0" smtClean="0">
                <a:solidFill>
                  <a:srgbClr val="542437"/>
                </a:solidFill>
                <a:latin typeface="微软雅黑" pitchFamily="18" charset="0"/>
                <a:cs typeface="微软雅黑" pitchFamily="18" charset="0"/>
              </a:rPr>
              <a:t>can.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009900" y="508000"/>
            <a:ext cx="41275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700"/>
              </a:lnSpc>
              <a:tabLst/>
            </a:pP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TELL</a:t>
            </a:r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STORY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003800" y="25400"/>
            <a:ext cx="1397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/>
            </a:pPr>
            <a:r>
              <a:rPr lang="en-US" altLang="zh-CN" sz="1800" b="1" dirty="0" smtClean="0">
                <a:solidFill>
                  <a:srgbClr val="3B5454"/>
                </a:solidFill>
                <a:latin typeface="微软雅黑" pitchFamily="18" charset="0"/>
                <a:cs typeface="微软雅黑" pitchFamily="18" charset="0"/>
              </a:rPr>
              <a:t>3</a:t>
            </a:r>
          </a:p>
        </p:txBody>
      </p:sp>
      <p:sp>
        <p:nvSpPr>
          <p:cNvPr id="10" name="矩形 9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565400" y="4914900"/>
            <a:ext cx="5003800" cy="186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38100" algn="l"/>
                <a:tab pos="76200" algn="l"/>
                <a:tab pos="558800" algn="l"/>
                <a:tab pos="1041400" algn="l"/>
                <a:tab pos="2247900" algn="l"/>
              </a:tabLst>
            </a:pPr>
            <a:r>
              <a:rPr lang="en-US" altLang="zh-CN" dirty="0" smtClean="0"/>
              <a:t>			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Researchers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found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in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2007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that</a:t>
            </a:r>
          </a:p>
          <a:p>
            <a:pPr>
              <a:lnSpc>
                <a:spcPts val="2300"/>
              </a:lnSpc>
              <a:tabLst>
                <a:tab pos="38100" algn="l"/>
                <a:tab pos="76200" algn="l"/>
                <a:tab pos="558800" algn="l"/>
                <a:tab pos="1041400" algn="l"/>
                <a:tab pos="2247900" algn="l"/>
              </a:tabLst>
            </a:pP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participants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were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willing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donate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up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</a:p>
          <a:p>
            <a:pPr>
              <a:lnSpc>
                <a:spcPts val="2500"/>
              </a:lnSpc>
              <a:tabLst>
                <a:tab pos="38100" algn="l"/>
                <a:tab pos="76200" algn="l"/>
                <a:tab pos="558800" algn="l"/>
                <a:tab pos="1041400" algn="l"/>
                <a:tab pos="2247900" algn="l"/>
              </a:tabLst>
            </a:pPr>
            <a:r>
              <a:rPr lang="en-US" altLang="zh-CN" dirty="0" smtClean="0"/>
              <a:t>	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2.4x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more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when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presented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with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story,</a:t>
            </a:r>
          </a:p>
          <a:p>
            <a:pPr>
              <a:lnSpc>
                <a:spcPts val="2200"/>
              </a:lnSpc>
              <a:tabLst>
                <a:tab pos="38100" algn="l"/>
                <a:tab pos="76200" algn="l"/>
                <a:tab pos="558800" algn="l"/>
                <a:tab pos="1041400" algn="l"/>
                <a:tab pos="2247900" algn="l"/>
              </a:tabLst>
            </a:pPr>
            <a:r>
              <a:rPr lang="en-US" altLang="zh-CN" dirty="0" smtClean="0"/>
              <a:t>				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as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opposed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to</a:t>
            </a:r>
            <a:r>
              <a:rPr lang="en-US" altLang="zh-CN" sz="1979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statistics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38100" algn="l"/>
                <a:tab pos="76200" algn="l"/>
                <a:tab pos="558800" algn="l"/>
                <a:tab pos="1041400" algn="l"/>
                <a:tab pos="2247900" algn="l"/>
              </a:tabLst>
            </a:pPr>
            <a:r>
              <a:rPr lang="en-US" altLang="zh-CN" dirty="0" smtClean="0"/>
              <a:t>					</a:t>
            </a:r>
            <a:r>
              <a:rPr lang="en-US" altLang="zh-CN" sz="954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Source:</a:t>
            </a:r>
          </a:p>
          <a:p>
            <a:pPr>
              <a:lnSpc>
                <a:spcPts val="1100"/>
              </a:lnSpc>
              <a:tabLst>
                <a:tab pos="38100" algn="l"/>
                <a:tab pos="76200" algn="l"/>
                <a:tab pos="558800" algn="l"/>
                <a:tab pos="1041400" algn="l"/>
                <a:tab pos="2247900" algn="l"/>
              </a:tabLst>
            </a:pPr>
            <a:r>
              <a:rPr lang="en-US" altLang="zh-CN" dirty="0" smtClean="0"/>
              <a:t>		</a:t>
            </a:r>
            <a:r>
              <a:rPr lang="en-US" altLang="zh-CN" sz="954" i="1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http://opim.wharton.upenn.edu/risk/library/J2007OBHDP_DAS_sympathy.pdf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4089400" y="4521200"/>
            <a:ext cx="4699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432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Stats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410200" y="4521200"/>
            <a:ext cx="5080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  <a:tabLst/>
            </a:pPr>
            <a:r>
              <a:rPr lang="en-US" altLang="zh-CN" sz="1432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Story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298700" y="419100"/>
            <a:ext cx="5537200" cy="3746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>
                <a:tab pos="1701800" algn="l"/>
                <a:tab pos="2006600" algn="l"/>
                <a:tab pos="2120900" algn="l"/>
                <a:tab pos="2984500" algn="l"/>
              </a:tabLst>
            </a:pPr>
            <a:r>
              <a:rPr lang="en-US" altLang="zh-CN" dirty="0" smtClean="0"/>
              <a:t>		</a:t>
            </a:r>
            <a:r>
              <a:rPr lang="en-US" altLang="zh-CN" sz="1310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MUCH</a:t>
            </a:r>
            <a:r>
              <a:rPr lang="en-US" altLang="zh-CN" sz="13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10" dirty="0" smtClean="0">
                <a:solidFill>
                  <a:srgbClr val="1E2B2B"/>
                </a:solidFill>
                <a:latin typeface="微软雅黑" pitchFamily="18" charset="0"/>
                <a:cs typeface="微软雅黑" pitchFamily="18" charset="0"/>
              </a:rPr>
              <a:t>RESEARCH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900"/>
              </a:lnSpc>
              <a:tabLst>
                <a:tab pos="1701800" algn="l"/>
                <a:tab pos="2006600" algn="l"/>
                <a:tab pos="2120900" algn="l"/>
                <a:tab pos="2984500" algn="l"/>
              </a:tabLst>
            </a:pPr>
            <a:r>
              <a:rPr lang="en-US" altLang="zh-CN" sz="240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STORY</a:t>
            </a:r>
            <a:r>
              <a:rPr lang="en-US" altLang="zh-CN" sz="240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SELLS</a:t>
            </a:r>
            <a:r>
              <a:rPr lang="en-US" altLang="zh-CN" sz="240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BETTER</a:t>
            </a:r>
            <a:r>
              <a:rPr lang="en-US" altLang="zh-CN" sz="240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THAN</a:t>
            </a:r>
            <a:r>
              <a:rPr lang="en-US" altLang="zh-CN" sz="240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1" b="1" dirty="0" smtClean="0">
                <a:solidFill>
                  <a:srgbClr val="FFD45A"/>
                </a:solidFill>
                <a:latin typeface="微软雅黑" pitchFamily="18" charset="0"/>
                <a:cs typeface="微软雅黑" pitchFamily="18" charset="0"/>
              </a:rPr>
              <a:t>STATS</a:t>
            </a:r>
          </a:p>
          <a:p>
            <a:pPr>
              <a:lnSpc>
                <a:spcPts val="3500"/>
              </a:lnSpc>
              <a:tabLst>
                <a:tab pos="1701800" algn="l"/>
                <a:tab pos="2006600" algn="l"/>
                <a:tab pos="2120900" algn="l"/>
                <a:tab pos="2984500" algn="l"/>
              </a:tabLst>
            </a:pPr>
            <a:r>
              <a:rPr lang="en-US" altLang="zh-CN" dirty="0" smtClean="0"/>
              <a:t>			</a:t>
            </a:r>
            <a:r>
              <a:rPr lang="en-US" altLang="zh-CN" sz="1979" dirty="0" smtClean="0">
                <a:solidFill>
                  <a:srgbClr val="ECD078"/>
                </a:solidFill>
                <a:latin typeface="微软雅黑" pitchFamily="18" charset="0"/>
                <a:cs typeface="微软雅黑" pitchFamily="18" charset="0"/>
              </a:rPr>
              <a:t>Donations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>
                <a:tab pos="1701800" algn="l"/>
                <a:tab pos="2006600" algn="l"/>
                <a:tab pos="2120900" algn="l"/>
                <a:tab pos="2984500" algn="l"/>
              </a:tabLst>
            </a:pPr>
            <a:r>
              <a:rPr lang="en-US" altLang="zh-CN" dirty="0" smtClean="0"/>
              <a:t>				</a:t>
            </a:r>
            <a:r>
              <a:rPr lang="en-US" altLang="zh-CN" sz="2029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$2.83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701800" algn="l"/>
                <a:tab pos="2006600" algn="l"/>
                <a:tab pos="2120900" algn="l"/>
                <a:tab pos="2984500" algn="l"/>
              </a:tabLst>
            </a:pPr>
            <a:r>
              <a:rPr lang="en-US" altLang="zh-CN" dirty="0" smtClean="0"/>
              <a:t>	</a:t>
            </a:r>
            <a:r>
              <a:rPr lang="en-US" altLang="zh-CN" sz="2029" dirty="0" smtClean="0">
                <a:solidFill>
                  <a:srgbClr val="113133"/>
                </a:solidFill>
                <a:latin typeface="微软雅黑" pitchFamily="18" charset="0"/>
                <a:cs typeface="微软雅黑" pitchFamily="18" charset="0"/>
              </a:rPr>
              <a:t>$1.17</a:t>
            </a:r>
          </a:p>
        </p:txBody>
      </p:sp>
      <p:sp>
        <p:nvSpPr>
          <p:cNvPr id="7" name="矩形 6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242" y="84667"/>
            <a:ext cx="10159758" cy="745066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oel4e0n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407</Words>
  <Application>Microsoft Office PowerPoint</Application>
  <PresentationFormat>自定义</PresentationFormat>
  <Paragraphs>236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www.pptbz.com</dc:creator>
  <cp:lastModifiedBy>a</cp:lastModifiedBy>
  <cp:revision>6</cp:revision>
  <dcterms:created xsi:type="dcterms:W3CDTF">2006-08-16T00:00:00Z</dcterms:created>
  <dcterms:modified xsi:type="dcterms:W3CDTF">2015-06-23T04:48:56Z</dcterms:modified>
</cp:coreProperties>
</file>