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7AE86-88E7-4EAB-8B20-44EB1B3844CB}" type="datetimeFigureOut">
              <a:rPr lang="zh-CN" altLang="en-US"/>
              <a:pPr>
                <a:defRPr/>
              </a:pPr>
              <a:t>2014/10/21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97C94-FC34-4DCD-A7CB-C70FD46EF4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B3CD8-C592-4EDD-8DB5-3809C2A6D634}" type="datetimeFigureOut">
              <a:rPr lang="zh-CN" altLang="en-US"/>
              <a:pPr>
                <a:defRPr/>
              </a:pPr>
              <a:t>2014/10/21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0D550-2E98-4F7A-842F-C12B0F447B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CBAC7-F0BB-41D5-9A5E-67B3A942055D}" type="datetimeFigureOut">
              <a:rPr lang="zh-CN" altLang="en-US"/>
              <a:pPr>
                <a:defRPr/>
              </a:pPr>
              <a:t>2014/10/21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A2C13-3379-4975-BFFC-1B2B34C90A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0F3C7-DC60-463A-B7D0-D990C4BCC9EB}" type="datetimeFigureOut">
              <a:rPr lang="zh-CN" altLang="en-US"/>
              <a:pPr>
                <a:defRPr/>
              </a:pPr>
              <a:t>2014/10/21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94EA8-9DB2-40D0-B6B9-C0BF97116C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CEBAF-56DA-4707-9024-79821E05530F}" type="datetimeFigureOut">
              <a:rPr lang="zh-CN" altLang="en-US"/>
              <a:pPr>
                <a:defRPr/>
              </a:pPr>
              <a:t>2014/10/21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4968D-F620-4714-93AF-C020404F84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C8BC3-29D1-4414-8FC0-981CE2F17BED}" type="datetimeFigureOut">
              <a:rPr lang="zh-CN" altLang="en-US"/>
              <a:pPr>
                <a:defRPr/>
              </a:pPr>
              <a:t>2014/10/21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0FFAC-FAFF-4F7D-BC6C-9FB88DBCE7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377AB-281C-4C1E-939F-DCF4BD479713}" type="datetimeFigureOut">
              <a:rPr lang="zh-CN" altLang="en-US"/>
              <a:pPr>
                <a:defRPr/>
              </a:pPr>
              <a:t>2014/10/21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E5D37-303F-48BE-AFCE-8BC7C16E52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B294E-4EC6-455B-8C41-5FA06C319A84}" type="datetimeFigureOut">
              <a:rPr lang="zh-CN" altLang="en-US"/>
              <a:pPr>
                <a:defRPr/>
              </a:pPr>
              <a:t>2014/10/21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52450-0E87-494B-BECF-8F6EFCA090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1A3F5-3E20-4DE7-A225-9A3F27BF5B6B}" type="datetimeFigureOut">
              <a:rPr lang="zh-CN" altLang="en-US"/>
              <a:pPr>
                <a:defRPr/>
              </a:pPr>
              <a:t>2014/10/21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64749-CCD2-4166-872D-CF56327EAC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66E3C-B546-4D7E-80BB-549F87E8C8AE}" type="datetimeFigureOut">
              <a:rPr lang="zh-CN" altLang="en-US"/>
              <a:pPr>
                <a:defRPr/>
              </a:pPr>
              <a:t>2014/10/21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C94AA-02E0-494A-BA59-762DA53F99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949AC-5108-45CC-B534-7DA3CECE6B4B}" type="datetimeFigureOut">
              <a:rPr lang="zh-CN" altLang="en-US"/>
              <a:pPr>
                <a:defRPr/>
              </a:pPr>
              <a:t>2014/10/21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A3B25-6434-47D7-A02C-0054321EAE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FD501C8-A0CC-4FFD-9FCA-74EBC6832BE5}" type="datetimeFigureOut">
              <a:rPr lang="zh-CN" altLang="en-US"/>
              <a:pPr>
                <a:defRPr/>
              </a:pPr>
              <a:t>2014/10/21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58F9AF4-11D4-4917-969E-18CAD2C0A0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ptstore.net/" TargetMode="External"/><Relationship Id="rId3" Type="http://schemas.openxmlformats.org/officeDocument/2006/relationships/image" Target="../media/image9.png"/><Relationship Id="rId7" Type="http://schemas.openxmlformats.org/officeDocument/2006/relationships/hyperlink" Target="http://www.weibo.com/showppt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weibo.com/51ppt" TargetMode="External"/><Relationship Id="rId11" Type="http://schemas.openxmlformats.org/officeDocument/2006/relationships/hyperlink" Target="http://www.showppt.com/" TargetMode="External"/><Relationship Id="rId5" Type="http://schemas.openxmlformats.org/officeDocument/2006/relationships/hyperlink" Target="http://www.weibo.com/pptstore" TargetMode="External"/><Relationship Id="rId10" Type="http://schemas.openxmlformats.org/officeDocument/2006/relationships/hyperlink" Target="http://www.pptstore.net/zhidao/" TargetMode="External"/><Relationship Id="rId4" Type="http://schemas.openxmlformats.org/officeDocument/2006/relationships/hyperlink" Target="http://www.51ppt.com.cn/Article/PPTTips/2013-03-15/Article_20130315013834.html" TargetMode="External"/><Relationship Id="rId9" Type="http://schemas.openxmlformats.org/officeDocument/2006/relationships/hyperlink" Target="http://www.51ppt.com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3429000" y="4500563"/>
            <a:ext cx="5286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dirty="0">
                <a:latin typeface="Calibri" pitchFamily="34" charset="0"/>
              </a:rPr>
              <a:t>POWEPOINT</a:t>
            </a:r>
            <a:endParaRPr lang="zh-CN" altLang="en-US" sz="4400" dirty="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3571875" y="5143500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适用于可爱卡通及相关类别演示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714375" y="357188"/>
            <a:ext cx="1143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3000375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6572250" y="2786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5"/>
          <p:cNvSpPr>
            <a:spLocks noChangeArrowheads="1"/>
          </p:cNvSpPr>
          <p:nvPr/>
        </p:nvSpPr>
        <p:spPr bwMode="auto">
          <a:xfrm>
            <a:off x="1000125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8" name="矩形 6"/>
          <p:cNvSpPr>
            <a:spLocks noChangeArrowheads="1"/>
          </p:cNvSpPr>
          <p:nvPr/>
        </p:nvSpPr>
        <p:spPr bwMode="auto">
          <a:xfrm>
            <a:off x="4714875" y="2714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500063" y="4286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5"/>
          <p:cNvSpPr>
            <a:spLocks noChangeArrowheads="1"/>
          </p:cNvSpPr>
          <p:nvPr/>
        </p:nvSpPr>
        <p:spPr bwMode="auto">
          <a:xfrm>
            <a:off x="2643188" y="3929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2928938" y="1714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4"/>
          <p:cNvSpPr>
            <a:spLocks noChangeArrowheads="1"/>
          </p:cNvSpPr>
          <p:nvPr/>
        </p:nvSpPr>
        <p:spPr bwMode="auto">
          <a:xfrm>
            <a:off x="5357813" y="2571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6"/>
          <p:cNvSpPr>
            <a:spLocks noChangeArrowheads="1"/>
          </p:cNvSpPr>
          <p:nvPr/>
        </p:nvSpPr>
        <p:spPr bwMode="auto">
          <a:xfrm>
            <a:off x="5000625" y="4286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500063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6"/>
          <p:cNvSpPr>
            <a:spLocks noChangeArrowheads="1"/>
          </p:cNvSpPr>
          <p:nvPr/>
        </p:nvSpPr>
        <p:spPr bwMode="auto">
          <a:xfrm>
            <a:off x="2286000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8"/>
          <p:cNvSpPr>
            <a:spLocks noChangeArrowheads="1"/>
          </p:cNvSpPr>
          <p:nvPr/>
        </p:nvSpPr>
        <p:spPr bwMode="auto">
          <a:xfrm>
            <a:off x="5715000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5"/>
          <p:cNvSpPr>
            <a:spLocks noChangeArrowheads="1"/>
          </p:cNvSpPr>
          <p:nvPr/>
        </p:nvSpPr>
        <p:spPr bwMode="auto">
          <a:xfrm>
            <a:off x="4071938" y="1428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6"/>
          <p:cNvSpPr>
            <a:spLocks noChangeArrowheads="1"/>
          </p:cNvSpPr>
          <p:nvPr/>
        </p:nvSpPr>
        <p:spPr bwMode="auto">
          <a:xfrm>
            <a:off x="4143375" y="4500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78581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3857625" y="1785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5"/>
          <p:cNvSpPr>
            <a:spLocks noChangeArrowheads="1"/>
          </p:cNvSpPr>
          <p:nvPr/>
        </p:nvSpPr>
        <p:spPr bwMode="auto">
          <a:xfrm>
            <a:off x="2357438" y="3357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5"/>
          <p:cNvSpPr>
            <a:spLocks noChangeArrowheads="1"/>
          </p:cNvSpPr>
          <p:nvPr/>
        </p:nvSpPr>
        <p:spPr bwMode="auto">
          <a:xfrm>
            <a:off x="4071938" y="4786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5"/>
          <p:cNvSpPr>
            <a:spLocks noChangeArrowheads="1"/>
          </p:cNvSpPr>
          <p:nvPr/>
        </p:nvSpPr>
        <p:spPr bwMode="auto">
          <a:xfrm>
            <a:off x="5429250" y="3214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428625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1" name="矩形 7"/>
          <p:cNvSpPr>
            <a:spLocks noChangeArrowheads="1"/>
          </p:cNvSpPr>
          <p:nvPr/>
        </p:nvSpPr>
        <p:spPr bwMode="auto">
          <a:xfrm>
            <a:off x="3000375" y="4214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6"/>
          <p:cNvSpPr>
            <a:spLocks noChangeArrowheads="1"/>
          </p:cNvSpPr>
          <p:nvPr/>
        </p:nvSpPr>
        <p:spPr bwMode="auto">
          <a:xfrm>
            <a:off x="5357813" y="2286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5"/>
          <p:cNvSpPr>
            <a:spLocks noChangeArrowheads="1"/>
          </p:cNvSpPr>
          <p:nvPr/>
        </p:nvSpPr>
        <p:spPr bwMode="auto">
          <a:xfrm>
            <a:off x="2357438" y="2357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5"/>
          <p:cNvSpPr>
            <a:spLocks noChangeArrowheads="1"/>
          </p:cNvSpPr>
          <p:nvPr/>
        </p:nvSpPr>
        <p:spPr bwMode="auto">
          <a:xfrm>
            <a:off x="5500688" y="4071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9"/>
          <p:cNvSpPr>
            <a:spLocks noChangeArrowheads="1"/>
          </p:cNvSpPr>
          <p:nvPr/>
        </p:nvSpPr>
        <p:spPr bwMode="auto">
          <a:xfrm>
            <a:off x="1428750" y="3429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5"/>
          <p:cNvSpPr>
            <a:spLocks noChangeArrowheads="1"/>
          </p:cNvSpPr>
          <p:nvPr/>
        </p:nvSpPr>
        <p:spPr bwMode="auto">
          <a:xfrm>
            <a:off x="6643688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5"/>
          <p:cNvSpPr>
            <a:spLocks noChangeArrowheads="1"/>
          </p:cNvSpPr>
          <p:nvPr/>
        </p:nvSpPr>
        <p:spPr bwMode="auto">
          <a:xfrm>
            <a:off x="3929063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图片 19" descr="未标式 题-1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bg1">
                <a:tint val="45000"/>
                <a:satMod val="400000"/>
              </a:schemeClr>
            </a:duotone>
            <a:lum bright="100000"/>
          </a:blip>
          <a:stretch>
            <a:fillRect/>
          </a:stretch>
        </p:blipFill>
        <p:spPr>
          <a:xfrm rot="20279432">
            <a:off x="5668163" y="4659896"/>
            <a:ext cx="219267" cy="324000"/>
          </a:xfrm>
          <a:prstGeom prst="rect">
            <a:avLst/>
          </a:prstGeom>
        </p:spPr>
      </p:pic>
      <p:sp>
        <p:nvSpPr>
          <p:cNvPr id="4" name="圆角矩形 3">
            <a:hlinkClick r:id="rId4"/>
          </p:cNvPr>
          <p:cNvSpPr/>
          <p:nvPr/>
        </p:nvSpPr>
        <p:spPr>
          <a:xfrm>
            <a:off x="5724128" y="2852936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>
            <a:hlinkClick r:id="rId5"/>
          </p:cNvPr>
          <p:cNvSpPr/>
          <p:nvPr/>
        </p:nvSpPr>
        <p:spPr>
          <a:xfrm>
            <a:off x="5436096" y="3789040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>
            <a:hlinkClick r:id="rId4"/>
          </p:cNvPr>
          <p:cNvSpPr/>
          <p:nvPr/>
        </p:nvSpPr>
        <p:spPr>
          <a:xfrm>
            <a:off x="2411760" y="3803939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>
            <a:hlinkClick r:id="rId6"/>
          </p:cNvPr>
          <p:cNvSpPr/>
          <p:nvPr/>
        </p:nvSpPr>
        <p:spPr>
          <a:xfrm>
            <a:off x="2411759" y="3803939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>
            <a:hlinkClick r:id="rId7"/>
          </p:cNvPr>
          <p:cNvSpPr/>
          <p:nvPr/>
        </p:nvSpPr>
        <p:spPr>
          <a:xfrm>
            <a:off x="3897092" y="3803939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>
            <a:hlinkClick r:id="rId8"/>
          </p:cNvPr>
          <p:cNvSpPr/>
          <p:nvPr/>
        </p:nvSpPr>
        <p:spPr>
          <a:xfrm>
            <a:off x="3432023" y="4599730"/>
            <a:ext cx="1164279" cy="3105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>
            <a:hlinkClick r:id="rId9"/>
          </p:cNvPr>
          <p:cNvSpPr/>
          <p:nvPr/>
        </p:nvSpPr>
        <p:spPr>
          <a:xfrm>
            <a:off x="4606116" y="4599730"/>
            <a:ext cx="1164279" cy="3105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>
            <a:hlinkClick r:id="rId10"/>
          </p:cNvPr>
          <p:cNvSpPr/>
          <p:nvPr/>
        </p:nvSpPr>
        <p:spPr>
          <a:xfrm>
            <a:off x="3441837" y="4289178"/>
            <a:ext cx="1164279" cy="3105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>
            <a:hlinkClick r:id="rId11"/>
          </p:cNvPr>
          <p:cNvSpPr/>
          <p:nvPr/>
        </p:nvSpPr>
        <p:spPr>
          <a:xfrm>
            <a:off x="4615930" y="4289178"/>
            <a:ext cx="1164279" cy="3105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97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88</Words>
  <Application>Microsoft Office PowerPoint</Application>
  <PresentationFormat>全屏显示(4:3)</PresentationFormat>
  <Paragraphs>31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</cp:lastModifiedBy>
  <cp:revision>70</cp:revision>
  <dcterms:created xsi:type="dcterms:W3CDTF">2013-10-30T09:04:50Z</dcterms:created>
  <dcterms:modified xsi:type="dcterms:W3CDTF">2014-10-21T03:30:03Z</dcterms:modified>
</cp:coreProperties>
</file>