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A741B-73DF-4F44-A536-FADC3F2E4FC9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9BF3-B8BB-48F2-8DA1-416A843C99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7F26A-7F8B-42AD-86AA-64A88C264252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EAB6C-FF92-424E-B8F2-C1EE3806ED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0F86F-B4F8-4471-B79F-3EDE45762C1A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BB9C1-0EA1-4E48-A144-466D75000D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CC3B3-024C-4BFB-BE12-A387AC80EA19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DD084-DBDD-4739-8F67-9E2FB7523F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362DB-0467-4A74-9EF6-AF8E1FF2521A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65C2E-790B-4899-BD55-908F90AD88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E5856-46E8-4A2D-A468-6D75F8912C22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D1DAB-C4D2-4484-9695-A4F17EED18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A506C-FA7E-4434-AB61-FC621EDCEC23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948C4-4CDF-4FC6-B9B7-6B419592BE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AD507-3978-4F27-A79A-86EFF838417E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7EC76-CBBA-4710-88C3-FCBACCB33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3900A-0340-48FB-8473-E8F6859ACC9D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67A1F-0A22-44F2-A426-3D75053190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84D39-8FC4-45E1-B9AA-B18B37DF6624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7C079-348E-4B99-9BA6-B186196959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34779-D62F-4F00-ACAE-3B60AC86A39F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8C1B6-57B2-4C76-A929-EC15D8A73A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15A871E-A332-4404-B91B-E3607C500356}" type="datetimeFigureOut">
              <a:rPr lang="zh-CN" altLang="en-US"/>
              <a:pPr>
                <a:defRPr/>
              </a:pPr>
              <a:t>2014/9/29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39C5BAB-F8F5-4CE2-AD6A-09DE43841D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10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928938" y="3933825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429000" y="471487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9290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678656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11430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628650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114300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4"/>
          <p:cNvSpPr>
            <a:spLocks noChangeArrowheads="1"/>
          </p:cNvSpPr>
          <p:nvPr/>
        </p:nvSpPr>
        <p:spPr bwMode="auto">
          <a:xfrm>
            <a:off x="385762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40005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>
            <a:off x="192881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60721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5500688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35743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2714625" y="5143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535781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5857875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4071938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1928813" y="5072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2143125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550068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/>
          <p:cNvSpPr>
            <a:spLocks noChangeArrowheads="1"/>
          </p:cNvSpPr>
          <p:nvPr/>
        </p:nvSpPr>
        <p:spPr bwMode="auto">
          <a:xfrm>
            <a:off x="2214563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7"/>
          <p:cNvSpPr>
            <a:spLocks noChangeArrowheads="1"/>
          </p:cNvSpPr>
          <p:nvPr/>
        </p:nvSpPr>
        <p:spPr bwMode="auto">
          <a:xfrm>
            <a:off x="5500688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2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1706</TotalTime>
  <Words>80</Words>
  <Application>Microsoft Office PowerPoint</Application>
  <PresentationFormat>全屏显示(4:3)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</cp:lastModifiedBy>
  <cp:revision>171</cp:revision>
  <dcterms:created xsi:type="dcterms:W3CDTF">2013-10-30T09:04:50Z</dcterms:created>
  <dcterms:modified xsi:type="dcterms:W3CDTF">2014-09-29T03:38:59Z</dcterms:modified>
</cp:coreProperties>
</file>