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media/image19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4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686" userDrawn="1">
          <p15:clr>
            <a:srgbClr val="A4A3A4"/>
          </p15:clr>
        </p15:guide>
        <p15:guide id="4" orient="horz" pos="2750" userDrawn="1">
          <p15:clr>
            <a:srgbClr val="A4A3A4"/>
          </p15:clr>
        </p15:guide>
        <p15:guide id="5" orient="horz" pos="417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4202C"/>
    <a:srgbClr val="7EDCEB"/>
    <a:srgbClr val="B5D1DE"/>
    <a:srgbClr val="BBFCF4"/>
    <a:srgbClr val="A6D4F2"/>
    <a:srgbClr val="FFFFFF"/>
    <a:srgbClr val="0F3649"/>
    <a:srgbClr val="F4F4F4"/>
    <a:srgbClr val="042D4C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44" autoAdjust="0"/>
    <p:restoredTop sz="93774" autoAdjust="0"/>
  </p:normalViewPr>
  <p:slideViewPr>
    <p:cSldViewPr snapToGrid="0">
      <p:cViewPr>
        <p:scale>
          <a:sx n="39" d="100"/>
          <a:sy n="39" d="100"/>
        </p:scale>
        <p:origin x="1998" y="1182"/>
      </p:cViewPr>
      <p:guideLst>
        <p:guide orient="horz" pos="2160"/>
        <p:guide pos="3840"/>
        <p:guide orient="horz" pos="686"/>
        <p:guide orient="horz" pos="2750"/>
        <p:guide orient="horz" pos="417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5322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-14288" y="0"/>
            <a:ext cx="12215814" cy="6943725"/>
            <a:chOff x="0" y="-5295900"/>
            <a:chExt cx="12215814" cy="6943725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497" r="3075"/>
            <a:stretch/>
          </p:blipFill>
          <p:spPr>
            <a:xfrm>
              <a:off x="0" y="-5295900"/>
              <a:ext cx="12215814" cy="6724621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" r="3516" b="75972"/>
            <a:stretch/>
          </p:blipFill>
          <p:spPr>
            <a:xfrm>
              <a:off x="0" y="85724"/>
              <a:ext cx="12215814" cy="156210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13577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jpg"/><Relationship Id="rId4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g"/><Relationship Id="rId3" Type="http://schemas.openxmlformats.org/officeDocument/2006/relationships/image" Target="../media/image17.jpg"/><Relationship Id="rId7" Type="http://schemas.openxmlformats.org/officeDocument/2006/relationships/image" Target="../media/image21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10" Type="http://schemas.openxmlformats.org/officeDocument/2006/relationships/image" Target="../media/image16.png"/><Relationship Id="rId4" Type="http://schemas.openxmlformats.org/officeDocument/2006/relationships/image" Target="../media/image18.jpg"/><Relationship Id="rId9" Type="http://schemas.openxmlformats.org/officeDocument/2006/relationships/image" Target="../media/image23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3" Type="http://schemas.openxmlformats.org/officeDocument/2006/relationships/image" Target="../media/image2.jp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hyperlink" Target="http://alvinppt.yanj.cn/" TargetMode="External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-5295900"/>
            <a:ext cx="12215814" cy="12153899"/>
            <a:chOff x="0" y="-5295900"/>
            <a:chExt cx="12215814" cy="1215389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497" r="3075"/>
            <a:stretch/>
          </p:blipFill>
          <p:spPr>
            <a:xfrm>
              <a:off x="0" y="-5295900"/>
              <a:ext cx="12215814" cy="6724621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" r="3516"/>
            <a:stretch/>
          </p:blipFill>
          <p:spPr>
            <a:xfrm>
              <a:off x="0" y="85724"/>
              <a:ext cx="12215814" cy="6772275"/>
            </a:xfrm>
            <a:prstGeom prst="rect">
              <a:avLst/>
            </a:prstGeom>
          </p:spPr>
        </p:pic>
      </p:grpSp>
      <p:sp>
        <p:nvSpPr>
          <p:cNvPr id="158" name="文本框 157"/>
          <p:cNvSpPr txBox="1"/>
          <p:nvPr/>
        </p:nvSpPr>
        <p:spPr>
          <a:xfrm>
            <a:off x="5602908" y="3750676"/>
            <a:ext cx="133404" cy="137645"/>
          </a:xfrm>
          <a:custGeom>
            <a:avLst/>
            <a:gdLst/>
            <a:ahLst/>
            <a:cxnLst/>
            <a:rect l="l" t="t" r="r" b="b"/>
            <a:pathLst>
              <a:path w="133404" h="137645">
                <a:moveTo>
                  <a:pt x="39626" y="112"/>
                </a:moveTo>
                <a:cubicBezTo>
                  <a:pt x="71252" y="1228"/>
                  <a:pt x="96739" y="10716"/>
                  <a:pt x="116086" y="28576"/>
                </a:cubicBezTo>
                <a:cubicBezTo>
                  <a:pt x="131961" y="42466"/>
                  <a:pt x="136922" y="70247"/>
                  <a:pt x="130969" y="111919"/>
                </a:cubicBezTo>
                <a:cubicBezTo>
                  <a:pt x="123032" y="133747"/>
                  <a:pt x="107157" y="141685"/>
                  <a:pt x="83344" y="135732"/>
                </a:cubicBezTo>
                <a:cubicBezTo>
                  <a:pt x="81360" y="133747"/>
                  <a:pt x="79376" y="128786"/>
                  <a:pt x="77391" y="120849"/>
                </a:cubicBezTo>
                <a:cubicBezTo>
                  <a:pt x="71438" y="114896"/>
                  <a:pt x="66477" y="107951"/>
                  <a:pt x="62508" y="100013"/>
                </a:cubicBezTo>
                <a:cubicBezTo>
                  <a:pt x="62508" y="98029"/>
                  <a:pt x="58540" y="96044"/>
                  <a:pt x="50602" y="94060"/>
                </a:cubicBezTo>
                <a:lnTo>
                  <a:pt x="29766" y="94060"/>
                </a:lnTo>
                <a:cubicBezTo>
                  <a:pt x="29766" y="88107"/>
                  <a:pt x="32743" y="81161"/>
                  <a:pt x="38696" y="73224"/>
                </a:cubicBezTo>
                <a:cubicBezTo>
                  <a:pt x="42664" y="69255"/>
                  <a:pt x="44649" y="65286"/>
                  <a:pt x="44649" y="61318"/>
                </a:cubicBezTo>
                <a:cubicBezTo>
                  <a:pt x="44649" y="51396"/>
                  <a:pt x="33735" y="37505"/>
                  <a:pt x="11907" y="19646"/>
                </a:cubicBezTo>
                <a:cubicBezTo>
                  <a:pt x="3969" y="13693"/>
                  <a:pt x="0" y="9724"/>
                  <a:pt x="0" y="7740"/>
                </a:cubicBezTo>
                <a:cubicBezTo>
                  <a:pt x="0" y="5755"/>
                  <a:pt x="993" y="4763"/>
                  <a:pt x="2977" y="4763"/>
                </a:cubicBezTo>
                <a:cubicBezTo>
                  <a:pt x="4962" y="2779"/>
                  <a:pt x="5954" y="1786"/>
                  <a:pt x="5954" y="1786"/>
                </a:cubicBezTo>
                <a:cubicBezTo>
                  <a:pt x="17860" y="298"/>
                  <a:pt x="29084" y="-260"/>
                  <a:pt x="39626" y="112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5454080" y="3880455"/>
            <a:ext cx="442020" cy="202406"/>
          </a:xfrm>
          <a:custGeom>
            <a:avLst/>
            <a:gdLst/>
            <a:ahLst/>
            <a:cxnLst/>
            <a:rect l="l" t="t" r="r" b="b"/>
            <a:pathLst>
              <a:path w="442020" h="202406">
                <a:moveTo>
                  <a:pt x="392907" y="0"/>
                </a:moveTo>
                <a:cubicBezTo>
                  <a:pt x="414735" y="1984"/>
                  <a:pt x="430610" y="9921"/>
                  <a:pt x="440532" y="23812"/>
                </a:cubicBezTo>
                <a:cubicBezTo>
                  <a:pt x="446485" y="55562"/>
                  <a:pt x="434578" y="74414"/>
                  <a:pt x="404813" y="80367"/>
                </a:cubicBezTo>
                <a:cubicBezTo>
                  <a:pt x="398860" y="82351"/>
                  <a:pt x="390922" y="85328"/>
                  <a:pt x="381000" y="89297"/>
                </a:cubicBezTo>
                <a:cubicBezTo>
                  <a:pt x="377032" y="91281"/>
                  <a:pt x="366118" y="96242"/>
                  <a:pt x="348258" y="104179"/>
                </a:cubicBezTo>
                <a:cubicBezTo>
                  <a:pt x="334368" y="110132"/>
                  <a:pt x="313532" y="119062"/>
                  <a:pt x="285750" y="130968"/>
                </a:cubicBezTo>
                <a:cubicBezTo>
                  <a:pt x="271860" y="134937"/>
                  <a:pt x="238125" y="148828"/>
                  <a:pt x="184547" y="172640"/>
                </a:cubicBezTo>
                <a:cubicBezTo>
                  <a:pt x="160735" y="180578"/>
                  <a:pt x="135930" y="186531"/>
                  <a:pt x="110133" y="190500"/>
                </a:cubicBezTo>
                <a:cubicBezTo>
                  <a:pt x="108149" y="190500"/>
                  <a:pt x="104180" y="192484"/>
                  <a:pt x="98227" y="196453"/>
                </a:cubicBezTo>
                <a:cubicBezTo>
                  <a:pt x="90289" y="200422"/>
                  <a:pt x="84336" y="202406"/>
                  <a:pt x="80368" y="202406"/>
                </a:cubicBezTo>
                <a:cubicBezTo>
                  <a:pt x="80368" y="196453"/>
                  <a:pt x="89297" y="186531"/>
                  <a:pt x="107157" y="172640"/>
                </a:cubicBezTo>
                <a:cubicBezTo>
                  <a:pt x="134938" y="152797"/>
                  <a:pt x="173633" y="130968"/>
                  <a:pt x="223243" y="107156"/>
                </a:cubicBezTo>
                <a:cubicBezTo>
                  <a:pt x="334368" y="55562"/>
                  <a:pt x="387946" y="25796"/>
                  <a:pt x="383977" y="17859"/>
                </a:cubicBezTo>
                <a:cubicBezTo>
                  <a:pt x="383977" y="15875"/>
                  <a:pt x="383977" y="14882"/>
                  <a:pt x="383977" y="14882"/>
                </a:cubicBezTo>
                <a:cubicBezTo>
                  <a:pt x="383977" y="14882"/>
                  <a:pt x="381992" y="13890"/>
                  <a:pt x="378024" y="11906"/>
                </a:cubicBezTo>
                <a:cubicBezTo>
                  <a:pt x="376040" y="11906"/>
                  <a:pt x="374055" y="11906"/>
                  <a:pt x="372071" y="11906"/>
                </a:cubicBezTo>
                <a:cubicBezTo>
                  <a:pt x="344290" y="11906"/>
                  <a:pt x="319485" y="14882"/>
                  <a:pt x="297657" y="20836"/>
                </a:cubicBezTo>
                <a:cubicBezTo>
                  <a:pt x="261938" y="28773"/>
                  <a:pt x="212328" y="46632"/>
                  <a:pt x="148828" y="74414"/>
                </a:cubicBezTo>
                <a:cubicBezTo>
                  <a:pt x="125016" y="84336"/>
                  <a:pt x="107157" y="91281"/>
                  <a:pt x="95250" y="95250"/>
                </a:cubicBezTo>
                <a:cubicBezTo>
                  <a:pt x="65485" y="105172"/>
                  <a:pt x="39688" y="102195"/>
                  <a:pt x="17860" y="86320"/>
                </a:cubicBezTo>
                <a:cubicBezTo>
                  <a:pt x="15875" y="84336"/>
                  <a:pt x="13891" y="82351"/>
                  <a:pt x="11907" y="80367"/>
                </a:cubicBezTo>
                <a:cubicBezTo>
                  <a:pt x="3969" y="70445"/>
                  <a:pt x="0" y="60523"/>
                  <a:pt x="0" y="50601"/>
                </a:cubicBezTo>
                <a:cubicBezTo>
                  <a:pt x="1985" y="46632"/>
                  <a:pt x="6946" y="44648"/>
                  <a:pt x="14883" y="44648"/>
                </a:cubicBezTo>
                <a:cubicBezTo>
                  <a:pt x="16868" y="44648"/>
                  <a:pt x="18852" y="44648"/>
                  <a:pt x="20836" y="44648"/>
                </a:cubicBezTo>
                <a:cubicBezTo>
                  <a:pt x="26790" y="50601"/>
                  <a:pt x="38696" y="55562"/>
                  <a:pt x="56555" y="59531"/>
                </a:cubicBezTo>
                <a:cubicBezTo>
                  <a:pt x="60524" y="59531"/>
                  <a:pt x="65485" y="58539"/>
                  <a:pt x="71438" y="56554"/>
                </a:cubicBezTo>
                <a:cubicBezTo>
                  <a:pt x="79376" y="54570"/>
                  <a:pt x="84336" y="53578"/>
                  <a:pt x="86321" y="53578"/>
                </a:cubicBezTo>
                <a:cubicBezTo>
                  <a:pt x="102196" y="49609"/>
                  <a:pt x="107157" y="47625"/>
                  <a:pt x="101204" y="47625"/>
                </a:cubicBezTo>
                <a:cubicBezTo>
                  <a:pt x="128985" y="41672"/>
                  <a:pt x="148828" y="36711"/>
                  <a:pt x="160735" y="32742"/>
                </a:cubicBezTo>
                <a:cubicBezTo>
                  <a:pt x="234157" y="10914"/>
                  <a:pt x="311547" y="0"/>
                  <a:pt x="392907" y="0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5391344" y="4088070"/>
            <a:ext cx="696745" cy="174168"/>
          </a:xfrm>
          <a:custGeom>
            <a:avLst/>
            <a:gdLst/>
            <a:ahLst/>
            <a:cxnLst/>
            <a:rect l="l" t="t" r="r" b="b"/>
            <a:pathLst>
              <a:path w="696745" h="174168">
                <a:moveTo>
                  <a:pt x="95480" y="744"/>
                </a:moveTo>
                <a:cubicBezTo>
                  <a:pt x="101433" y="-1240"/>
                  <a:pt x="104409" y="744"/>
                  <a:pt x="104409" y="6697"/>
                </a:cubicBezTo>
                <a:cubicBezTo>
                  <a:pt x="104409" y="8682"/>
                  <a:pt x="102425" y="10666"/>
                  <a:pt x="98456" y="12650"/>
                </a:cubicBezTo>
                <a:cubicBezTo>
                  <a:pt x="96472" y="14635"/>
                  <a:pt x="95480" y="15627"/>
                  <a:pt x="95480" y="15627"/>
                </a:cubicBezTo>
                <a:cubicBezTo>
                  <a:pt x="113339" y="21580"/>
                  <a:pt x="140128" y="31502"/>
                  <a:pt x="175847" y="45392"/>
                </a:cubicBezTo>
                <a:cubicBezTo>
                  <a:pt x="247284" y="73174"/>
                  <a:pt x="306815" y="93017"/>
                  <a:pt x="354441" y="104924"/>
                </a:cubicBezTo>
                <a:cubicBezTo>
                  <a:pt x="437784" y="120799"/>
                  <a:pt x="534027" y="121791"/>
                  <a:pt x="643167" y="107900"/>
                </a:cubicBezTo>
                <a:cubicBezTo>
                  <a:pt x="655073" y="107900"/>
                  <a:pt x="665987" y="108892"/>
                  <a:pt x="675909" y="110877"/>
                </a:cubicBezTo>
                <a:cubicBezTo>
                  <a:pt x="677894" y="110877"/>
                  <a:pt x="679878" y="111869"/>
                  <a:pt x="681863" y="113853"/>
                </a:cubicBezTo>
                <a:cubicBezTo>
                  <a:pt x="685831" y="115838"/>
                  <a:pt x="687815" y="116830"/>
                  <a:pt x="687815" y="116830"/>
                </a:cubicBezTo>
                <a:cubicBezTo>
                  <a:pt x="693769" y="116830"/>
                  <a:pt x="696745" y="118814"/>
                  <a:pt x="696745" y="122783"/>
                </a:cubicBezTo>
                <a:cubicBezTo>
                  <a:pt x="696745" y="126752"/>
                  <a:pt x="685831" y="132705"/>
                  <a:pt x="664003" y="140642"/>
                </a:cubicBezTo>
                <a:cubicBezTo>
                  <a:pt x="656065" y="142627"/>
                  <a:pt x="645151" y="145603"/>
                  <a:pt x="631261" y="149572"/>
                </a:cubicBezTo>
                <a:cubicBezTo>
                  <a:pt x="615386" y="153541"/>
                  <a:pt x="600503" y="156517"/>
                  <a:pt x="586613" y="158502"/>
                </a:cubicBezTo>
                <a:cubicBezTo>
                  <a:pt x="521128" y="178346"/>
                  <a:pt x="462589" y="179338"/>
                  <a:pt x="410995" y="161478"/>
                </a:cubicBezTo>
                <a:cubicBezTo>
                  <a:pt x="309792" y="139650"/>
                  <a:pt x="221487" y="112861"/>
                  <a:pt x="146081" y="81111"/>
                </a:cubicBezTo>
                <a:cubicBezTo>
                  <a:pt x="104409" y="65236"/>
                  <a:pt x="74644" y="59283"/>
                  <a:pt x="56784" y="63252"/>
                </a:cubicBezTo>
                <a:cubicBezTo>
                  <a:pt x="17097" y="73174"/>
                  <a:pt x="-1755" y="69205"/>
                  <a:pt x="230" y="51346"/>
                </a:cubicBezTo>
                <a:cubicBezTo>
                  <a:pt x="-1755" y="33486"/>
                  <a:pt x="9159" y="19596"/>
                  <a:pt x="32972" y="9674"/>
                </a:cubicBezTo>
                <a:cubicBezTo>
                  <a:pt x="38925" y="5705"/>
                  <a:pt x="49839" y="3721"/>
                  <a:pt x="65714" y="3721"/>
                </a:cubicBezTo>
                <a:cubicBezTo>
                  <a:pt x="77620" y="3721"/>
                  <a:pt x="87542" y="2728"/>
                  <a:pt x="95480" y="744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61" name="文本框 160"/>
          <p:cNvSpPr txBox="1"/>
          <p:nvPr/>
        </p:nvSpPr>
        <p:spPr>
          <a:xfrm>
            <a:off x="5689008" y="2582211"/>
            <a:ext cx="116086" cy="160849"/>
          </a:xfrm>
          <a:custGeom>
            <a:avLst/>
            <a:gdLst/>
            <a:ahLst/>
            <a:cxnLst/>
            <a:rect l="l" t="t" r="r" b="b"/>
            <a:pathLst>
              <a:path w="116086" h="160849">
                <a:moveTo>
                  <a:pt x="95250" y="115"/>
                </a:moveTo>
                <a:cubicBezTo>
                  <a:pt x="101203" y="115"/>
                  <a:pt x="105172" y="11029"/>
                  <a:pt x="107157" y="32857"/>
                </a:cubicBezTo>
                <a:cubicBezTo>
                  <a:pt x="109141" y="42779"/>
                  <a:pt x="105172" y="58654"/>
                  <a:pt x="95250" y="80482"/>
                </a:cubicBezTo>
                <a:cubicBezTo>
                  <a:pt x="89297" y="92388"/>
                  <a:pt x="85328" y="102310"/>
                  <a:pt x="83344" y="110247"/>
                </a:cubicBezTo>
                <a:cubicBezTo>
                  <a:pt x="87313" y="110247"/>
                  <a:pt x="92274" y="109255"/>
                  <a:pt x="98227" y="107271"/>
                </a:cubicBezTo>
                <a:cubicBezTo>
                  <a:pt x="106164" y="107271"/>
                  <a:pt x="111125" y="107271"/>
                  <a:pt x="113110" y="107271"/>
                </a:cubicBezTo>
                <a:cubicBezTo>
                  <a:pt x="113110" y="109255"/>
                  <a:pt x="112118" y="112232"/>
                  <a:pt x="110133" y="116201"/>
                </a:cubicBezTo>
                <a:lnTo>
                  <a:pt x="116086" y="116201"/>
                </a:lnTo>
                <a:cubicBezTo>
                  <a:pt x="114102" y="118185"/>
                  <a:pt x="107157" y="121162"/>
                  <a:pt x="95250" y="125130"/>
                </a:cubicBezTo>
                <a:cubicBezTo>
                  <a:pt x="93266" y="127115"/>
                  <a:pt x="89297" y="130091"/>
                  <a:pt x="83344" y="134060"/>
                </a:cubicBezTo>
                <a:cubicBezTo>
                  <a:pt x="61516" y="151919"/>
                  <a:pt x="47625" y="160849"/>
                  <a:pt x="41672" y="160849"/>
                </a:cubicBezTo>
                <a:cubicBezTo>
                  <a:pt x="23813" y="158865"/>
                  <a:pt x="9922" y="152911"/>
                  <a:pt x="0" y="142990"/>
                </a:cubicBezTo>
                <a:lnTo>
                  <a:pt x="0" y="140013"/>
                </a:lnTo>
                <a:cubicBezTo>
                  <a:pt x="3969" y="132076"/>
                  <a:pt x="8930" y="122154"/>
                  <a:pt x="14883" y="110247"/>
                </a:cubicBezTo>
                <a:cubicBezTo>
                  <a:pt x="22821" y="98341"/>
                  <a:pt x="27782" y="89412"/>
                  <a:pt x="29766" y="83458"/>
                </a:cubicBezTo>
                <a:cubicBezTo>
                  <a:pt x="31750" y="81474"/>
                  <a:pt x="33735" y="77505"/>
                  <a:pt x="35719" y="71552"/>
                </a:cubicBezTo>
                <a:cubicBezTo>
                  <a:pt x="61516" y="21943"/>
                  <a:pt x="81360" y="-1870"/>
                  <a:pt x="95250" y="115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57" name="文本框 156"/>
          <p:cNvSpPr txBox="1"/>
          <p:nvPr/>
        </p:nvSpPr>
        <p:spPr>
          <a:xfrm>
            <a:off x="5507439" y="2659716"/>
            <a:ext cx="133945" cy="98227"/>
          </a:xfrm>
          <a:custGeom>
            <a:avLst/>
            <a:gdLst/>
            <a:ahLst/>
            <a:cxnLst/>
            <a:rect l="l" t="t" r="r" b="b"/>
            <a:pathLst>
              <a:path w="133945" h="98227">
                <a:moveTo>
                  <a:pt x="17859" y="0"/>
                </a:moveTo>
                <a:cubicBezTo>
                  <a:pt x="85328" y="0"/>
                  <a:pt x="124023" y="21828"/>
                  <a:pt x="133945" y="65485"/>
                </a:cubicBezTo>
                <a:cubicBezTo>
                  <a:pt x="133945" y="85328"/>
                  <a:pt x="119062" y="96242"/>
                  <a:pt x="89297" y="98227"/>
                </a:cubicBezTo>
                <a:cubicBezTo>
                  <a:pt x="87312" y="98227"/>
                  <a:pt x="83344" y="96242"/>
                  <a:pt x="77391" y="92274"/>
                </a:cubicBezTo>
                <a:cubicBezTo>
                  <a:pt x="75406" y="92274"/>
                  <a:pt x="72430" y="91282"/>
                  <a:pt x="68461" y="89297"/>
                </a:cubicBezTo>
                <a:cubicBezTo>
                  <a:pt x="48617" y="83344"/>
                  <a:pt x="39687" y="74414"/>
                  <a:pt x="41672" y="62508"/>
                </a:cubicBezTo>
                <a:lnTo>
                  <a:pt x="26789" y="47625"/>
                </a:lnTo>
                <a:cubicBezTo>
                  <a:pt x="10914" y="29766"/>
                  <a:pt x="1984" y="18852"/>
                  <a:pt x="0" y="14883"/>
                </a:cubicBezTo>
                <a:cubicBezTo>
                  <a:pt x="0" y="4961"/>
                  <a:pt x="5953" y="0"/>
                  <a:pt x="17859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56" name="文本框 155"/>
          <p:cNvSpPr txBox="1"/>
          <p:nvPr/>
        </p:nvSpPr>
        <p:spPr>
          <a:xfrm>
            <a:off x="5465766" y="2659716"/>
            <a:ext cx="622102" cy="578611"/>
          </a:xfrm>
          <a:custGeom>
            <a:avLst/>
            <a:gdLst/>
            <a:ahLst/>
            <a:cxnLst/>
            <a:rect l="l" t="t" r="r" b="b"/>
            <a:pathLst>
              <a:path w="622102" h="578611">
                <a:moveTo>
                  <a:pt x="407789" y="0"/>
                </a:moveTo>
                <a:cubicBezTo>
                  <a:pt x="409774" y="0"/>
                  <a:pt x="411758" y="0"/>
                  <a:pt x="413742" y="0"/>
                </a:cubicBezTo>
                <a:cubicBezTo>
                  <a:pt x="445492" y="1985"/>
                  <a:pt x="455414" y="14883"/>
                  <a:pt x="443508" y="38696"/>
                </a:cubicBezTo>
                <a:cubicBezTo>
                  <a:pt x="435570" y="48617"/>
                  <a:pt x="422672" y="65485"/>
                  <a:pt x="404813" y="89297"/>
                </a:cubicBezTo>
                <a:cubicBezTo>
                  <a:pt x="386953" y="115094"/>
                  <a:pt x="372070" y="134938"/>
                  <a:pt x="360164" y="148828"/>
                </a:cubicBezTo>
                <a:cubicBezTo>
                  <a:pt x="366117" y="148828"/>
                  <a:pt x="375047" y="148828"/>
                  <a:pt x="386953" y="148828"/>
                </a:cubicBezTo>
                <a:cubicBezTo>
                  <a:pt x="408781" y="146844"/>
                  <a:pt x="425649" y="146844"/>
                  <a:pt x="437555" y="148828"/>
                </a:cubicBezTo>
                <a:cubicBezTo>
                  <a:pt x="469305" y="154782"/>
                  <a:pt x="483195" y="171649"/>
                  <a:pt x="479227" y="199430"/>
                </a:cubicBezTo>
                <a:cubicBezTo>
                  <a:pt x="473274" y="221258"/>
                  <a:pt x="467320" y="244078"/>
                  <a:pt x="461367" y="267891"/>
                </a:cubicBezTo>
                <a:cubicBezTo>
                  <a:pt x="473274" y="267891"/>
                  <a:pt x="487164" y="266899"/>
                  <a:pt x="503039" y="264914"/>
                </a:cubicBezTo>
                <a:cubicBezTo>
                  <a:pt x="550664" y="264914"/>
                  <a:pt x="586383" y="270867"/>
                  <a:pt x="610195" y="282774"/>
                </a:cubicBezTo>
                <a:cubicBezTo>
                  <a:pt x="618133" y="284758"/>
                  <a:pt x="622102" y="290711"/>
                  <a:pt x="622102" y="300633"/>
                </a:cubicBezTo>
                <a:cubicBezTo>
                  <a:pt x="622102" y="318492"/>
                  <a:pt x="618133" y="327422"/>
                  <a:pt x="610195" y="327422"/>
                </a:cubicBezTo>
                <a:cubicBezTo>
                  <a:pt x="596305" y="327422"/>
                  <a:pt x="581422" y="323453"/>
                  <a:pt x="565547" y="315516"/>
                </a:cubicBezTo>
                <a:cubicBezTo>
                  <a:pt x="547688" y="301625"/>
                  <a:pt x="519906" y="295672"/>
                  <a:pt x="482203" y="297657"/>
                </a:cubicBezTo>
                <a:cubicBezTo>
                  <a:pt x="472281" y="299641"/>
                  <a:pt x="462360" y="300633"/>
                  <a:pt x="452438" y="300633"/>
                </a:cubicBezTo>
                <a:cubicBezTo>
                  <a:pt x="450453" y="308571"/>
                  <a:pt x="446484" y="319485"/>
                  <a:pt x="440531" y="333375"/>
                </a:cubicBezTo>
                <a:cubicBezTo>
                  <a:pt x="434578" y="353219"/>
                  <a:pt x="422672" y="385961"/>
                  <a:pt x="404813" y="431602"/>
                </a:cubicBezTo>
                <a:cubicBezTo>
                  <a:pt x="422672" y="441524"/>
                  <a:pt x="439539" y="452438"/>
                  <a:pt x="455414" y="464344"/>
                </a:cubicBezTo>
                <a:cubicBezTo>
                  <a:pt x="475258" y="484188"/>
                  <a:pt x="485180" y="501055"/>
                  <a:pt x="485180" y="514946"/>
                </a:cubicBezTo>
                <a:cubicBezTo>
                  <a:pt x="485180" y="520899"/>
                  <a:pt x="479227" y="523875"/>
                  <a:pt x="467320" y="523875"/>
                </a:cubicBezTo>
                <a:cubicBezTo>
                  <a:pt x="461367" y="523875"/>
                  <a:pt x="452438" y="518914"/>
                  <a:pt x="440531" y="508992"/>
                </a:cubicBezTo>
                <a:cubicBezTo>
                  <a:pt x="436563" y="503039"/>
                  <a:pt x="433586" y="499071"/>
                  <a:pt x="431602" y="497086"/>
                </a:cubicBezTo>
                <a:cubicBezTo>
                  <a:pt x="423664" y="489149"/>
                  <a:pt x="411758" y="479227"/>
                  <a:pt x="395883" y="467321"/>
                </a:cubicBezTo>
                <a:cubicBezTo>
                  <a:pt x="394891" y="466328"/>
                  <a:pt x="392906" y="464344"/>
                  <a:pt x="389930" y="461367"/>
                </a:cubicBezTo>
                <a:cubicBezTo>
                  <a:pt x="380008" y="483196"/>
                  <a:pt x="363141" y="509985"/>
                  <a:pt x="339328" y="541735"/>
                </a:cubicBezTo>
                <a:cubicBezTo>
                  <a:pt x="337344" y="545703"/>
                  <a:pt x="335360" y="548680"/>
                  <a:pt x="333375" y="550664"/>
                </a:cubicBezTo>
                <a:cubicBezTo>
                  <a:pt x="311547" y="576461"/>
                  <a:pt x="288727" y="584399"/>
                  <a:pt x="264914" y="574477"/>
                </a:cubicBezTo>
                <a:cubicBezTo>
                  <a:pt x="233164" y="548680"/>
                  <a:pt x="210344" y="516930"/>
                  <a:pt x="196453" y="479227"/>
                </a:cubicBezTo>
                <a:lnTo>
                  <a:pt x="202406" y="479227"/>
                </a:lnTo>
                <a:cubicBezTo>
                  <a:pt x="212328" y="493117"/>
                  <a:pt x="230188" y="504032"/>
                  <a:pt x="255984" y="511969"/>
                </a:cubicBezTo>
                <a:cubicBezTo>
                  <a:pt x="263922" y="515938"/>
                  <a:pt x="269875" y="517922"/>
                  <a:pt x="273844" y="517922"/>
                </a:cubicBezTo>
                <a:cubicBezTo>
                  <a:pt x="275828" y="517922"/>
                  <a:pt x="277813" y="517922"/>
                  <a:pt x="279797" y="517922"/>
                </a:cubicBezTo>
                <a:cubicBezTo>
                  <a:pt x="283766" y="519907"/>
                  <a:pt x="287734" y="520899"/>
                  <a:pt x="291703" y="520899"/>
                </a:cubicBezTo>
                <a:cubicBezTo>
                  <a:pt x="301625" y="518914"/>
                  <a:pt x="312539" y="511969"/>
                  <a:pt x="324445" y="500063"/>
                </a:cubicBezTo>
                <a:cubicBezTo>
                  <a:pt x="336352" y="480219"/>
                  <a:pt x="347266" y="461367"/>
                  <a:pt x="357188" y="443508"/>
                </a:cubicBezTo>
                <a:cubicBezTo>
                  <a:pt x="315516" y="419696"/>
                  <a:pt x="269875" y="406797"/>
                  <a:pt x="220266" y="404813"/>
                </a:cubicBezTo>
                <a:cubicBezTo>
                  <a:pt x="218281" y="404813"/>
                  <a:pt x="214313" y="404813"/>
                  <a:pt x="208360" y="404813"/>
                </a:cubicBezTo>
                <a:cubicBezTo>
                  <a:pt x="202406" y="406797"/>
                  <a:pt x="197445" y="407789"/>
                  <a:pt x="193477" y="407789"/>
                </a:cubicBezTo>
                <a:cubicBezTo>
                  <a:pt x="177602" y="407789"/>
                  <a:pt x="169664" y="395883"/>
                  <a:pt x="169664" y="372071"/>
                </a:cubicBezTo>
                <a:lnTo>
                  <a:pt x="169664" y="366117"/>
                </a:lnTo>
                <a:cubicBezTo>
                  <a:pt x="175617" y="362149"/>
                  <a:pt x="181570" y="357188"/>
                  <a:pt x="187524" y="351235"/>
                </a:cubicBezTo>
                <a:lnTo>
                  <a:pt x="199430" y="324446"/>
                </a:lnTo>
                <a:cubicBezTo>
                  <a:pt x="199430" y="324446"/>
                  <a:pt x="198438" y="325438"/>
                  <a:pt x="196453" y="327422"/>
                </a:cubicBezTo>
                <a:cubicBezTo>
                  <a:pt x="192484" y="327422"/>
                  <a:pt x="185539" y="329407"/>
                  <a:pt x="175617" y="333375"/>
                </a:cubicBezTo>
                <a:cubicBezTo>
                  <a:pt x="159742" y="339328"/>
                  <a:pt x="143867" y="341313"/>
                  <a:pt x="127992" y="339328"/>
                </a:cubicBezTo>
                <a:cubicBezTo>
                  <a:pt x="112117" y="388938"/>
                  <a:pt x="95250" y="439539"/>
                  <a:pt x="77391" y="491133"/>
                </a:cubicBezTo>
                <a:cubicBezTo>
                  <a:pt x="63500" y="526852"/>
                  <a:pt x="47625" y="543719"/>
                  <a:pt x="29766" y="541735"/>
                </a:cubicBezTo>
                <a:cubicBezTo>
                  <a:pt x="13891" y="535782"/>
                  <a:pt x="3969" y="521891"/>
                  <a:pt x="0" y="500063"/>
                </a:cubicBezTo>
                <a:cubicBezTo>
                  <a:pt x="0" y="498078"/>
                  <a:pt x="992" y="494110"/>
                  <a:pt x="2977" y="488157"/>
                </a:cubicBezTo>
                <a:cubicBezTo>
                  <a:pt x="2977" y="484188"/>
                  <a:pt x="2977" y="481211"/>
                  <a:pt x="2977" y="479227"/>
                </a:cubicBezTo>
                <a:cubicBezTo>
                  <a:pt x="2977" y="473274"/>
                  <a:pt x="2977" y="465336"/>
                  <a:pt x="2977" y="455414"/>
                </a:cubicBezTo>
                <a:cubicBezTo>
                  <a:pt x="992" y="445492"/>
                  <a:pt x="0" y="438547"/>
                  <a:pt x="0" y="434578"/>
                </a:cubicBezTo>
                <a:cubicBezTo>
                  <a:pt x="0" y="424657"/>
                  <a:pt x="992" y="409774"/>
                  <a:pt x="2977" y="389930"/>
                </a:cubicBezTo>
                <a:cubicBezTo>
                  <a:pt x="2977" y="370086"/>
                  <a:pt x="2977" y="355203"/>
                  <a:pt x="2977" y="345282"/>
                </a:cubicBezTo>
                <a:lnTo>
                  <a:pt x="5953" y="345282"/>
                </a:lnTo>
                <a:cubicBezTo>
                  <a:pt x="21828" y="406797"/>
                  <a:pt x="32742" y="438547"/>
                  <a:pt x="38695" y="440532"/>
                </a:cubicBezTo>
                <a:cubicBezTo>
                  <a:pt x="46633" y="434578"/>
                  <a:pt x="60524" y="408782"/>
                  <a:pt x="80367" y="363141"/>
                </a:cubicBezTo>
                <a:cubicBezTo>
                  <a:pt x="90289" y="343297"/>
                  <a:pt x="103188" y="314524"/>
                  <a:pt x="119063" y="276821"/>
                </a:cubicBezTo>
                <a:cubicBezTo>
                  <a:pt x="144859" y="221258"/>
                  <a:pt x="163711" y="179586"/>
                  <a:pt x="175617" y="151805"/>
                </a:cubicBezTo>
                <a:lnTo>
                  <a:pt x="175617" y="154782"/>
                </a:lnTo>
                <a:cubicBezTo>
                  <a:pt x="175617" y="156766"/>
                  <a:pt x="174625" y="160735"/>
                  <a:pt x="172641" y="166688"/>
                </a:cubicBezTo>
                <a:cubicBezTo>
                  <a:pt x="170656" y="170657"/>
                  <a:pt x="169664" y="174625"/>
                  <a:pt x="169664" y="178594"/>
                </a:cubicBezTo>
                <a:cubicBezTo>
                  <a:pt x="173633" y="172641"/>
                  <a:pt x="177602" y="163711"/>
                  <a:pt x="181570" y="151805"/>
                </a:cubicBezTo>
                <a:cubicBezTo>
                  <a:pt x="187524" y="141883"/>
                  <a:pt x="191492" y="133946"/>
                  <a:pt x="193477" y="127992"/>
                </a:cubicBezTo>
                <a:lnTo>
                  <a:pt x="193477" y="130969"/>
                </a:lnTo>
                <a:cubicBezTo>
                  <a:pt x="193477" y="134938"/>
                  <a:pt x="192484" y="139899"/>
                  <a:pt x="190500" y="145852"/>
                </a:cubicBezTo>
                <a:cubicBezTo>
                  <a:pt x="188516" y="149821"/>
                  <a:pt x="187524" y="152797"/>
                  <a:pt x="187524" y="154782"/>
                </a:cubicBezTo>
                <a:cubicBezTo>
                  <a:pt x="187524" y="158750"/>
                  <a:pt x="187524" y="160735"/>
                  <a:pt x="187524" y="160735"/>
                </a:cubicBezTo>
                <a:cubicBezTo>
                  <a:pt x="181570" y="180578"/>
                  <a:pt x="172641" y="209352"/>
                  <a:pt x="160734" y="247055"/>
                </a:cubicBezTo>
                <a:cubicBezTo>
                  <a:pt x="150813" y="274836"/>
                  <a:pt x="143867" y="296664"/>
                  <a:pt x="139899" y="312539"/>
                </a:cubicBezTo>
                <a:cubicBezTo>
                  <a:pt x="147836" y="310555"/>
                  <a:pt x="160734" y="308571"/>
                  <a:pt x="178594" y="306586"/>
                </a:cubicBezTo>
                <a:cubicBezTo>
                  <a:pt x="194469" y="302617"/>
                  <a:pt x="206375" y="300633"/>
                  <a:pt x="214313" y="300633"/>
                </a:cubicBezTo>
                <a:cubicBezTo>
                  <a:pt x="236141" y="262930"/>
                  <a:pt x="271859" y="205383"/>
                  <a:pt x="321469" y="127992"/>
                </a:cubicBezTo>
                <a:cubicBezTo>
                  <a:pt x="355203" y="78383"/>
                  <a:pt x="380008" y="40680"/>
                  <a:pt x="395883" y="14883"/>
                </a:cubicBezTo>
                <a:lnTo>
                  <a:pt x="381000" y="14883"/>
                </a:lnTo>
                <a:cubicBezTo>
                  <a:pt x="382984" y="12899"/>
                  <a:pt x="386953" y="10914"/>
                  <a:pt x="392906" y="8930"/>
                </a:cubicBezTo>
                <a:cubicBezTo>
                  <a:pt x="396875" y="6946"/>
                  <a:pt x="399852" y="4961"/>
                  <a:pt x="401836" y="2977"/>
                </a:cubicBezTo>
                <a:cubicBezTo>
                  <a:pt x="403820" y="992"/>
                  <a:pt x="405805" y="0"/>
                  <a:pt x="407789" y="0"/>
                </a:cubicBezTo>
                <a:close/>
                <a:moveTo>
                  <a:pt x="345281" y="169664"/>
                </a:moveTo>
                <a:cubicBezTo>
                  <a:pt x="345281" y="169664"/>
                  <a:pt x="344289" y="170657"/>
                  <a:pt x="342305" y="172641"/>
                </a:cubicBezTo>
                <a:cubicBezTo>
                  <a:pt x="342305" y="174625"/>
                  <a:pt x="341313" y="176610"/>
                  <a:pt x="339328" y="178594"/>
                </a:cubicBezTo>
                <a:cubicBezTo>
                  <a:pt x="343297" y="180578"/>
                  <a:pt x="348258" y="180578"/>
                  <a:pt x="354211" y="178594"/>
                </a:cubicBezTo>
                <a:cubicBezTo>
                  <a:pt x="356195" y="178594"/>
                  <a:pt x="357188" y="178594"/>
                  <a:pt x="357188" y="178594"/>
                </a:cubicBezTo>
                <a:cubicBezTo>
                  <a:pt x="379016" y="190500"/>
                  <a:pt x="390922" y="208360"/>
                  <a:pt x="392906" y="232172"/>
                </a:cubicBezTo>
                <a:cubicBezTo>
                  <a:pt x="392906" y="244078"/>
                  <a:pt x="385961" y="253008"/>
                  <a:pt x="372070" y="258961"/>
                </a:cubicBezTo>
                <a:cubicBezTo>
                  <a:pt x="360164" y="262930"/>
                  <a:pt x="353219" y="267891"/>
                  <a:pt x="351234" y="273844"/>
                </a:cubicBezTo>
                <a:cubicBezTo>
                  <a:pt x="349250" y="273844"/>
                  <a:pt x="348258" y="275828"/>
                  <a:pt x="348258" y="279797"/>
                </a:cubicBezTo>
                <a:cubicBezTo>
                  <a:pt x="376039" y="275828"/>
                  <a:pt x="402828" y="272852"/>
                  <a:pt x="428625" y="270867"/>
                </a:cubicBezTo>
                <a:cubicBezTo>
                  <a:pt x="432594" y="253008"/>
                  <a:pt x="435570" y="235149"/>
                  <a:pt x="437555" y="217289"/>
                </a:cubicBezTo>
                <a:cubicBezTo>
                  <a:pt x="439539" y="209352"/>
                  <a:pt x="440531" y="201414"/>
                  <a:pt x="440531" y="193477"/>
                </a:cubicBezTo>
                <a:cubicBezTo>
                  <a:pt x="444500" y="181571"/>
                  <a:pt x="438547" y="176610"/>
                  <a:pt x="422672" y="178594"/>
                </a:cubicBezTo>
                <a:cubicBezTo>
                  <a:pt x="414734" y="176610"/>
                  <a:pt x="399852" y="174625"/>
                  <a:pt x="378024" y="172641"/>
                </a:cubicBezTo>
                <a:cubicBezTo>
                  <a:pt x="362149" y="170657"/>
                  <a:pt x="351234" y="169664"/>
                  <a:pt x="345281" y="169664"/>
                </a:cubicBezTo>
                <a:close/>
                <a:moveTo>
                  <a:pt x="330399" y="193477"/>
                </a:moveTo>
                <a:cubicBezTo>
                  <a:pt x="306586" y="225227"/>
                  <a:pt x="281781" y="257969"/>
                  <a:pt x="255984" y="291703"/>
                </a:cubicBezTo>
                <a:cubicBezTo>
                  <a:pt x="277813" y="287735"/>
                  <a:pt x="300633" y="284758"/>
                  <a:pt x="324445" y="282774"/>
                </a:cubicBezTo>
                <a:cubicBezTo>
                  <a:pt x="324445" y="278805"/>
                  <a:pt x="326430" y="275828"/>
                  <a:pt x="330399" y="273844"/>
                </a:cubicBezTo>
                <a:cubicBezTo>
                  <a:pt x="342305" y="261938"/>
                  <a:pt x="348258" y="251024"/>
                  <a:pt x="348258" y="241102"/>
                </a:cubicBezTo>
                <a:cubicBezTo>
                  <a:pt x="350242" y="241102"/>
                  <a:pt x="351234" y="239117"/>
                  <a:pt x="351234" y="235149"/>
                </a:cubicBezTo>
                <a:cubicBezTo>
                  <a:pt x="347266" y="223242"/>
                  <a:pt x="340320" y="209352"/>
                  <a:pt x="330399" y="193477"/>
                </a:cubicBezTo>
                <a:close/>
                <a:moveTo>
                  <a:pt x="416719" y="300633"/>
                </a:moveTo>
                <a:cubicBezTo>
                  <a:pt x="394891" y="304602"/>
                  <a:pt x="372070" y="306586"/>
                  <a:pt x="348258" y="306586"/>
                </a:cubicBezTo>
                <a:cubicBezTo>
                  <a:pt x="348258" y="312539"/>
                  <a:pt x="349250" y="320477"/>
                  <a:pt x="351234" y="330399"/>
                </a:cubicBezTo>
                <a:cubicBezTo>
                  <a:pt x="353219" y="338336"/>
                  <a:pt x="354211" y="344289"/>
                  <a:pt x="354211" y="348258"/>
                </a:cubicBezTo>
                <a:cubicBezTo>
                  <a:pt x="352227" y="378024"/>
                  <a:pt x="345281" y="393899"/>
                  <a:pt x="333375" y="395883"/>
                </a:cubicBezTo>
                <a:cubicBezTo>
                  <a:pt x="331391" y="391914"/>
                  <a:pt x="325438" y="388938"/>
                  <a:pt x="315516" y="386953"/>
                </a:cubicBezTo>
                <a:cubicBezTo>
                  <a:pt x="315516" y="384969"/>
                  <a:pt x="316508" y="381992"/>
                  <a:pt x="318492" y="378024"/>
                </a:cubicBezTo>
                <a:cubicBezTo>
                  <a:pt x="322461" y="372071"/>
                  <a:pt x="324445" y="367110"/>
                  <a:pt x="324445" y="363141"/>
                </a:cubicBezTo>
                <a:cubicBezTo>
                  <a:pt x="326430" y="357188"/>
                  <a:pt x="325438" y="347266"/>
                  <a:pt x="321469" y="333375"/>
                </a:cubicBezTo>
                <a:cubicBezTo>
                  <a:pt x="319484" y="323453"/>
                  <a:pt x="318492" y="315516"/>
                  <a:pt x="318492" y="309563"/>
                </a:cubicBezTo>
                <a:cubicBezTo>
                  <a:pt x="310555" y="309563"/>
                  <a:pt x="297656" y="311547"/>
                  <a:pt x="279797" y="315516"/>
                </a:cubicBezTo>
                <a:cubicBezTo>
                  <a:pt x="261938" y="317500"/>
                  <a:pt x="248047" y="319485"/>
                  <a:pt x="238125" y="321469"/>
                </a:cubicBezTo>
                <a:cubicBezTo>
                  <a:pt x="236141" y="325438"/>
                  <a:pt x="231180" y="331391"/>
                  <a:pt x="223242" y="339328"/>
                </a:cubicBezTo>
                <a:cubicBezTo>
                  <a:pt x="217289" y="345282"/>
                  <a:pt x="213320" y="350242"/>
                  <a:pt x="211336" y="354211"/>
                </a:cubicBezTo>
                <a:cubicBezTo>
                  <a:pt x="205383" y="364133"/>
                  <a:pt x="202406" y="371078"/>
                  <a:pt x="202406" y="375047"/>
                </a:cubicBezTo>
                <a:cubicBezTo>
                  <a:pt x="202406" y="381000"/>
                  <a:pt x="205383" y="383977"/>
                  <a:pt x="211336" y="383977"/>
                </a:cubicBezTo>
                <a:cubicBezTo>
                  <a:pt x="264914" y="383977"/>
                  <a:pt x="318492" y="393899"/>
                  <a:pt x="372070" y="413742"/>
                </a:cubicBezTo>
                <a:cubicBezTo>
                  <a:pt x="389930" y="378024"/>
                  <a:pt x="404813" y="340321"/>
                  <a:pt x="416719" y="300633"/>
                </a:cubicBezTo>
                <a:close/>
                <a:moveTo>
                  <a:pt x="169664" y="184547"/>
                </a:moveTo>
                <a:lnTo>
                  <a:pt x="163711" y="196453"/>
                </a:lnTo>
                <a:cubicBezTo>
                  <a:pt x="167680" y="196453"/>
                  <a:pt x="169664" y="193477"/>
                  <a:pt x="169664" y="187524"/>
                </a:cubicBezTo>
                <a:lnTo>
                  <a:pt x="169664" y="184547"/>
                </a:lnTo>
                <a:close/>
                <a:moveTo>
                  <a:pt x="160734" y="199430"/>
                </a:moveTo>
                <a:lnTo>
                  <a:pt x="157758" y="208360"/>
                </a:lnTo>
                <a:cubicBezTo>
                  <a:pt x="157758" y="212328"/>
                  <a:pt x="156766" y="216297"/>
                  <a:pt x="154781" y="220266"/>
                </a:cubicBezTo>
                <a:cubicBezTo>
                  <a:pt x="156766" y="220266"/>
                  <a:pt x="157758" y="220266"/>
                  <a:pt x="157758" y="220266"/>
                </a:cubicBezTo>
                <a:cubicBezTo>
                  <a:pt x="157758" y="218282"/>
                  <a:pt x="158750" y="215305"/>
                  <a:pt x="160734" y="211336"/>
                </a:cubicBezTo>
                <a:cubicBezTo>
                  <a:pt x="162719" y="205383"/>
                  <a:pt x="163711" y="202407"/>
                  <a:pt x="163711" y="202407"/>
                </a:cubicBezTo>
                <a:lnTo>
                  <a:pt x="163711" y="199430"/>
                </a:lnTo>
                <a:lnTo>
                  <a:pt x="160734" y="199430"/>
                </a:lnTo>
                <a:close/>
                <a:moveTo>
                  <a:pt x="133945" y="264914"/>
                </a:moveTo>
                <a:cubicBezTo>
                  <a:pt x="129977" y="272852"/>
                  <a:pt x="127992" y="277813"/>
                  <a:pt x="127992" y="279797"/>
                </a:cubicBezTo>
                <a:cubicBezTo>
                  <a:pt x="127992" y="279797"/>
                  <a:pt x="127992" y="280789"/>
                  <a:pt x="127992" y="282774"/>
                </a:cubicBezTo>
                <a:cubicBezTo>
                  <a:pt x="133945" y="282774"/>
                  <a:pt x="136922" y="276821"/>
                  <a:pt x="136922" y="264914"/>
                </a:cubicBezTo>
                <a:lnTo>
                  <a:pt x="133945" y="264914"/>
                </a:ln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5430048" y="2781755"/>
            <a:ext cx="142875" cy="113110"/>
          </a:xfrm>
          <a:custGeom>
            <a:avLst/>
            <a:gdLst/>
            <a:ahLst/>
            <a:cxnLst/>
            <a:rect l="l" t="t" r="r" b="b"/>
            <a:pathLst>
              <a:path w="142875" h="113110">
                <a:moveTo>
                  <a:pt x="14883" y="0"/>
                </a:moveTo>
                <a:cubicBezTo>
                  <a:pt x="16868" y="0"/>
                  <a:pt x="17860" y="0"/>
                  <a:pt x="17860" y="0"/>
                </a:cubicBezTo>
                <a:cubicBezTo>
                  <a:pt x="21828" y="0"/>
                  <a:pt x="25797" y="1985"/>
                  <a:pt x="29766" y="5953"/>
                </a:cubicBezTo>
                <a:cubicBezTo>
                  <a:pt x="31750" y="9922"/>
                  <a:pt x="33735" y="11907"/>
                  <a:pt x="35719" y="11907"/>
                </a:cubicBezTo>
                <a:cubicBezTo>
                  <a:pt x="41672" y="13891"/>
                  <a:pt x="50602" y="16867"/>
                  <a:pt x="62508" y="20836"/>
                </a:cubicBezTo>
                <a:cubicBezTo>
                  <a:pt x="106164" y="30758"/>
                  <a:pt x="132953" y="48618"/>
                  <a:pt x="142875" y="74414"/>
                </a:cubicBezTo>
                <a:cubicBezTo>
                  <a:pt x="136922" y="84336"/>
                  <a:pt x="127993" y="92274"/>
                  <a:pt x="116086" y="98227"/>
                </a:cubicBezTo>
                <a:cubicBezTo>
                  <a:pt x="114102" y="100211"/>
                  <a:pt x="111125" y="101203"/>
                  <a:pt x="107157" y="101203"/>
                </a:cubicBezTo>
                <a:cubicBezTo>
                  <a:pt x="103188" y="101203"/>
                  <a:pt x="98227" y="105172"/>
                  <a:pt x="92274" y="113110"/>
                </a:cubicBezTo>
                <a:lnTo>
                  <a:pt x="89297" y="113110"/>
                </a:lnTo>
                <a:lnTo>
                  <a:pt x="89297" y="92274"/>
                </a:lnTo>
                <a:cubicBezTo>
                  <a:pt x="89297" y="90289"/>
                  <a:pt x="80368" y="85328"/>
                  <a:pt x="62508" y="77391"/>
                </a:cubicBezTo>
                <a:cubicBezTo>
                  <a:pt x="20836" y="55563"/>
                  <a:pt x="0" y="38696"/>
                  <a:pt x="0" y="26789"/>
                </a:cubicBezTo>
                <a:lnTo>
                  <a:pt x="0" y="23813"/>
                </a:lnTo>
                <a:cubicBezTo>
                  <a:pt x="0" y="21828"/>
                  <a:pt x="1985" y="17860"/>
                  <a:pt x="5953" y="11907"/>
                </a:cubicBezTo>
                <a:cubicBezTo>
                  <a:pt x="7938" y="5953"/>
                  <a:pt x="8930" y="2977"/>
                  <a:pt x="8930" y="2977"/>
                </a:cubicBezTo>
                <a:cubicBezTo>
                  <a:pt x="10914" y="2977"/>
                  <a:pt x="12899" y="1985"/>
                  <a:pt x="14883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64" name="文本框 163"/>
          <p:cNvSpPr txBox="1"/>
          <p:nvPr/>
        </p:nvSpPr>
        <p:spPr>
          <a:xfrm>
            <a:off x="6373619" y="2533052"/>
            <a:ext cx="366117" cy="754434"/>
          </a:xfrm>
          <a:custGeom>
            <a:avLst/>
            <a:gdLst/>
            <a:ahLst/>
            <a:cxnLst/>
            <a:rect l="l" t="t" r="r" b="b"/>
            <a:pathLst>
              <a:path w="366117" h="754434">
                <a:moveTo>
                  <a:pt x="297284" y="372"/>
                </a:moveTo>
                <a:cubicBezTo>
                  <a:pt x="299020" y="-124"/>
                  <a:pt x="301129" y="-124"/>
                  <a:pt x="303609" y="372"/>
                </a:cubicBezTo>
                <a:cubicBezTo>
                  <a:pt x="313531" y="372"/>
                  <a:pt x="320476" y="9302"/>
                  <a:pt x="324445" y="27161"/>
                </a:cubicBezTo>
                <a:cubicBezTo>
                  <a:pt x="332383" y="33114"/>
                  <a:pt x="332383" y="45021"/>
                  <a:pt x="324445" y="62880"/>
                </a:cubicBezTo>
                <a:cubicBezTo>
                  <a:pt x="320476" y="66849"/>
                  <a:pt x="318492" y="69825"/>
                  <a:pt x="318492" y="71810"/>
                </a:cubicBezTo>
                <a:cubicBezTo>
                  <a:pt x="280789" y="121419"/>
                  <a:pt x="245070" y="157138"/>
                  <a:pt x="211336" y="178966"/>
                </a:cubicBezTo>
                <a:cubicBezTo>
                  <a:pt x="217289" y="178966"/>
                  <a:pt x="227210" y="176981"/>
                  <a:pt x="241101" y="173013"/>
                </a:cubicBezTo>
                <a:cubicBezTo>
                  <a:pt x="251023" y="171028"/>
                  <a:pt x="257968" y="170036"/>
                  <a:pt x="261937" y="170036"/>
                </a:cubicBezTo>
                <a:cubicBezTo>
                  <a:pt x="279796" y="168052"/>
                  <a:pt x="292695" y="170036"/>
                  <a:pt x="300632" y="175989"/>
                </a:cubicBezTo>
                <a:cubicBezTo>
                  <a:pt x="312539" y="183927"/>
                  <a:pt x="317500" y="190872"/>
                  <a:pt x="315515" y="196825"/>
                </a:cubicBezTo>
                <a:cubicBezTo>
                  <a:pt x="315515" y="202778"/>
                  <a:pt x="308570" y="205755"/>
                  <a:pt x="294679" y="205755"/>
                </a:cubicBezTo>
                <a:cubicBezTo>
                  <a:pt x="274836" y="205755"/>
                  <a:pt x="246062" y="207739"/>
                  <a:pt x="208359" y="211708"/>
                </a:cubicBezTo>
                <a:cubicBezTo>
                  <a:pt x="234156" y="207739"/>
                  <a:pt x="231180" y="207739"/>
                  <a:pt x="199429" y="211708"/>
                </a:cubicBezTo>
                <a:cubicBezTo>
                  <a:pt x="201414" y="219646"/>
                  <a:pt x="202406" y="237505"/>
                  <a:pt x="202406" y="265286"/>
                </a:cubicBezTo>
                <a:cubicBezTo>
                  <a:pt x="202406" y="277192"/>
                  <a:pt x="202406" y="287114"/>
                  <a:pt x="202406" y="295052"/>
                </a:cubicBezTo>
                <a:cubicBezTo>
                  <a:pt x="208359" y="293067"/>
                  <a:pt x="216297" y="291083"/>
                  <a:pt x="226218" y="289099"/>
                </a:cubicBezTo>
                <a:cubicBezTo>
                  <a:pt x="238125" y="287114"/>
                  <a:pt x="246062" y="286122"/>
                  <a:pt x="250031" y="286122"/>
                </a:cubicBezTo>
                <a:cubicBezTo>
                  <a:pt x="269875" y="290091"/>
                  <a:pt x="280789" y="297036"/>
                  <a:pt x="282773" y="306958"/>
                </a:cubicBezTo>
                <a:cubicBezTo>
                  <a:pt x="284758" y="316880"/>
                  <a:pt x="274836" y="321841"/>
                  <a:pt x="253008" y="321841"/>
                </a:cubicBezTo>
                <a:cubicBezTo>
                  <a:pt x="231180" y="321841"/>
                  <a:pt x="214312" y="322833"/>
                  <a:pt x="202406" y="324817"/>
                </a:cubicBezTo>
                <a:cubicBezTo>
                  <a:pt x="200422" y="354583"/>
                  <a:pt x="199429" y="384349"/>
                  <a:pt x="199429" y="414114"/>
                </a:cubicBezTo>
                <a:cubicBezTo>
                  <a:pt x="227210" y="410145"/>
                  <a:pt x="254992" y="408161"/>
                  <a:pt x="282773" y="408161"/>
                </a:cubicBezTo>
                <a:cubicBezTo>
                  <a:pt x="328414" y="404192"/>
                  <a:pt x="356195" y="410145"/>
                  <a:pt x="366117" y="426021"/>
                </a:cubicBezTo>
                <a:cubicBezTo>
                  <a:pt x="366117" y="428005"/>
                  <a:pt x="365125" y="430981"/>
                  <a:pt x="363140" y="434950"/>
                </a:cubicBezTo>
                <a:cubicBezTo>
                  <a:pt x="363140" y="444872"/>
                  <a:pt x="359172" y="449833"/>
                  <a:pt x="351234" y="449833"/>
                </a:cubicBezTo>
                <a:cubicBezTo>
                  <a:pt x="339328" y="445864"/>
                  <a:pt x="327422" y="444872"/>
                  <a:pt x="315515" y="446856"/>
                </a:cubicBezTo>
                <a:cubicBezTo>
                  <a:pt x="279796" y="440903"/>
                  <a:pt x="241101" y="439911"/>
                  <a:pt x="199429" y="443880"/>
                </a:cubicBezTo>
                <a:cubicBezTo>
                  <a:pt x="199429" y="463724"/>
                  <a:pt x="198437" y="493489"/>
                  <a:pt x="196453" y="533177"/>
                </a:cubicBezTo>
                <a:cubicBezTo>
                  <a:pt x="196453" y="574849"/>
                  <a:pt x="195461" y="605606"/>
                  <a:pt x="193476" y="625450"/>
                </a:cubicBezTo>
                <a:cubicBezTo>
                  <a:pt x="193476" y="651247"/>
                  <a:pt x="192484" y="677044"/>
                  <a:pt x="190500" y="702841"/>
                </a:cubicBezTo>
                <a:cubicBezTo>
                  <a:pt x="188515" y="720700"/>
                  <a:pt x="185539" y="736575"/>
                  <a:pt x="181570" y="750466"/>
                </a:cubicBezTo>
                <a:cubicBezTo>
                  <a:pt x="181570" y="750466"/>
                  <a:pt x="181570" y="751458"/>
                  <a:pt x="181570" y="753442"/>
                </a:cubicBezTo>
                <a:cubicBezTo>
                  <a:pt x="179586" y="755427"/>
                  <a:pt x="176609" y="754435"/>
                  <a:pt x="172640" y="750466"/>
                </a:cubicBezTo>
                <a:cubicBezTo>
                  <a:pt x="164703" y="740544"/>
                  <a:pt x="159742" y="728638"/>
                  <a:pt x="157758" y="714747"/>
                </a:cubicBezTo>
                <a:cubicBezTo>
                  <a:pt x="157758" y="714747"/>
                  <a:pt x="157758" y="712763"/>
                  <a:pt x="157758" y="708794"/>
                </a:cubicBezTo>
                <a:cubicBezTo>
                  <a:pt x="157758" y="671091"/>
                  <a:pt x="158750" y="644302"/>
                  <a:pt x="160734" y="628427"/>
                </a:cubicBezTo>
                <a:cubicBezTo>
                  <a:pt x="162718" y="566911"/>
                  <a:pt x="163711" y="506388"/>
                  <a:pt x="163711" y="446856"/>
                </a:cubicBezTo>
                <a:cubicBezTo>
                  <a:pt x="139898" y="448841"/>
                  <a:pt x="109140" y="454794"/>
                  <a:pt x="71437" y="464716"/>
                </a:cubicBezTo>
                <a:cubicBezTo>
                  <a:pt x="63500" y="466700"/>
                  <a:pt x="49609" y="467692"/>
                  <a:pt x="29765" y="467692"/>
                </a:cubicBezTo>
                <a:cubicBezTo>
                  <a:pt x="25796" y="467692"/>
                  <a:pt x="19843" y="465708"/>
                  <a:pt x="11906" y="461739"/>
                </a:cubicBezTo>
                <a:cubicBezTo>
                  <a:pt x="7937" y="459755"/>
                  <a:pt x="4961" y="458763"/>
                  <a:pt x="2976" y="458763"/>
                </a:cubicBezTo>
                <a:cubicBezTo>
                  <a:pt x="992" y="454794"/>
                  <a:pt x="0" y="451817"/>
                  <a:pt x="0" y="449833"/>
                </a:cubicBezTo>
                <a:cubicBezTo>
                  <a:pt x="45640" y="437927"/>
                  <a:pt x="101203" y="428005"/>
                  <a:pt x="166687" y="420067"/>
                </a:cubicBezTo>
                <a:cubicBezTo>
                  <a:pt x="166687" y="390302"/>
                  <a:pt x="167679" y="360536"/>
                  <a:pt x="169664" y="330771"/>
                </a:cubicBezTo>
                <a:cubicBezTo>
                  <a:pt x="169664" y="330771"/>
                  <a:pt x="168672" y="330771"/>
                  <a:pt x="166687" y="330771"/>
                </a:cubicBezTo>
                <a:cubicBezTo>
                  <a:pt x="150812" y="332755"/>
                  <a:pt x="130968" y="337716"/>
                  <a:pt x="107156" y="345653"/>
                </a:cubicBezTo>
                <a:cubicBezTo>
                  <a:pt x="85328" y="347638"/>
                  <a:pt x="73422" y="342677"/>
                  <a:pt x="71437" y="330771"/>
                </a:cubicBezTo>
                <a:cubicBezTo>
                  <a:pt x="71437" y="330771"/>
                  <a:pt x="72429" y="328786"/>
                  <a:pt x="74414" y="324817"/>
                </a:cubicBezTo>
                <a:cubicBezTo>
                  <a:pt x="78382" y="312911"/>
                  <a:pt x="83343" y="306958"/>
                  <a:pt x="89296" y="306958"/>
                </a:cubicBezTo>
                <a:cubicBezTo>
                  <a:pt x="95250" y="306958"/>
                  <a:pt x="97234" y="308942"/>
                  <a:pt x="95250" y="312911"/>
                </a:cubicBezTo>
                <a:cubicBezTo>
                  <a:pt x="95250" y="314895"/>
                  <a:pt x="99218" y="315888"/>
                  <a:pt x="107156" y="315888"/>
                </a:cubicBezTo>
                <a:cubicBezTo>
                  <a:pt x="113109" y="313903"/>
                  <a:pt x="124023" y="310927"/>
                  <a:pt x="139898" y="306958"/>
                </a:cubicBezTo>
                <a:cubicBezTo>
                  <a:pt x="153789" y="304974"/>
                  <a:pt x="163711" y="302989"/>
                  <a:pt x="169664" y="301005"/>
                </a:cubicBezTo>
                <a:cubicBezTo>
                  <a:pt x="173632" y="271239"/>
                  <a:pt x="173632" y="243458"/>
                  <a:pt x="169664" y="217661"/>
                </a:cubicBezTo>
                <a:cubicBezTo>
                  <a:pt x="161726" y="219646"/>
                  <a:pt x="148828" y="223614"/>
                  <a:pt x="130968" y="229567"/>
                </a:cubicBezTo>
                <a:cubicBezTo>
                  <a:pt x="101203" y="237505"/>
                  <a:pt x="80367" y="242466"/>
                  <a:pt x="68460" y="244450"/>
                </a:cubicBezTo>
                <a:cubicBezTo>
                  <a:pt x="52586" y="242466"/>
                  <a:pt x="41672" y="233536"/>
                  <a:pt x="35718" y="217661"/>
                </a:cubicBezTo>
                <a:cubicBezTo>
                  <a:pt x="35718" y="211708"/>
                  <a:pt x="39687" y="207739"/>
                  <a:pt x="47625" y="205755"/>
                </a:cubicBezTo>
                <a:cubicBezTo>
                  <a:pt x="51594" y="205755"/>
                  <a:pt x="55562" y="206747"/>
                  <a:pt x="59531" y="208731"/>
                </a:cubicBezTo>
                <a:cubicBezTo>
                  <a:pt x="61515" y="208731"/>
                  <a:pt x="63500" y="208731"/>
                  <a:pt x="65484" y="208731"/>
                </a:cubicBezTo>
                <a:cubicBezTo>
                  <a:pt x="111125" y="202778"/>
                  <a:pt x="141883" y="196825"/>
                  <a:pt x="157758" y="190872"/>
                </a:cubicBezTo>
                <a:cubicBezTo>
                  <a:pt x="227210" y="123403"/>
                  <a:pt x="271859" y="65856"/>
                  <a:pt x="291703" y="18231"/>
                </a:cubicBezTo>
                <a:cubicBezTo>
                  <a:pt x="290214" y="7813"/>
                  <a:pt x="292075" y="1860"/>
                  <a:pt x="297284" y="372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6456465" y="2560213"/>
            <a:ext cx="95746" cy="119063"/>
          </a:xfrm>
          <a:custGeom>
            <a:avLst/>
            <a:gdLst/>
            <a:ahLst/>
            <a:cxnLst/>
            <a:rect l="l" t="t" r="r" b="b"/>
            <a:pathLst>
              <a:path w="95746" h="119063">
                <a:moveTo>
                  <a:pt x="12403" y="0"/>
                </a:moveTo>
                <a:cubicBezTo>
                  <a:pt x="14387" y="0"/>
                  <a:pt x="16371" y="992"/>
                  <a:pt x="18356" y="2977"/>
                </a:cubicBezTo>
                <a:cubicBezTo>
                  <a:pt x="20340" y="6945"/>
                  <a:pt x="22325" y="8930"/>
                  <a:pt x="24309" y="8930"/>
                </a:cubicBezTo>
                <a:cubicBezTo>
                  <a:pt x="34231" y="16867"/>
                  <a:pt x="44153" y="26789"/>
                  <a:pt x="54075" y="38695"/>
                </a:cubicBezTo>
                <a:cubicBezTo>
                  <a:pt x="62012" y="48617"/>
                  <a:pt x="67965" y="53578"/>
                  <a:pt x="71934" y="53578"/>
                </a:cubicBezTo>
                <a:cubicBezTo>
                  <a:pt x="75903" y="53578"/>
                  <a:pt x="79871" y="50602"/>
                  <a:pt x="83840" y="44649"/>
                </a:cubicBezTo>
                <a:cubicBezTo>
                  <a:pt x="89793" y="38695"/>
                  <a:pt x="93762" y="35719"/>
                  <a:pt x="95746" y="35719"/>
                </a:cubicBezTo>
                <a:lnTo>
                  <a:pt x="95746" y="38695"/>
                </a:lnTo>
                <a:cubicBezTo>
                  <a:pt x="95746" y="38695"/>
                  <a:pt x="94754" y="40680"/>
                  <a:pt x="92770" y="44649"/>
                </a:cubicBezTo>
                <a:cubicBezTo>
                  <a:pt x="88801" y="46633"/>
                  <a:pt x="86817" y="48617"/>
                  <a:pt x="86817" y="50602"/>
                </a:cubicBezTo>
                <a:cubicBezTo>
                  <a:pt x="86817" y="52586"/>
                  <a:pt x="86817" y="55563"/>
                  <a:pt x="86817" y="59531"/>
                </a:cubicBezTo>
                <a:cubicBezTo>
                  <a:pt x="86817" y="61516"/>
                  <a:pt x="85825" y="63500"/>
                  <a:pt x="83840" y="65485"/>
                </a:cubicBezTo>
                <a:cubicBezTo>
                  <a:pt x="81856" y="71438"/>
                  <a:pt x="81856" y="75406"/>
                  <a:pt x="83840" y="77391"/>
                </a:cubicBezTo>
                <a:cubicBezTo>
                  <a:pt x="83840" y="79375"/>
                  <a:pt x="83840" y="82352"/>
                  <a:pt x="83840" y="86320"/>
                </a:cubicBezTo>
                <a:cubicBezTo>
                  <a:pt x="83840" y="90289"/>
                  <a:pt x="84832" y="93266"/>
                  <a:pt x="86817" y="95250"/>
                </a:cubicBezTo>
                <a:cubicBezTo>
                  <a:pt x="84832" y="109141"/>
                  <a:pt x="79871" y="117078"/>
                  <a:pt x="71934" y="119063"/>
                </a:cubicBezTo>
                <a:cubicBezTo>
                  <a:pt x="50106" y="115094"/>
                  <a:pt x="33239" y="97235"/>
                  <a:pt x="21332" y="65485"/>
                </a:cubicBezTo>
                <a:cubicBezTo>
                  <a:pt x="15379" y="45641"/>
                  <a:pt x="8434" y="31750"/>
                  <a:pt x="496" y="23813"/>
                </a:cubicBezTo>
                <a:cubicBezTo>
                  <a:pt x="-1488" y="9922"/>
                  <a:pt x="2481" y="1985"/>
                  <a:pt x="12403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6287298" y="2575096"/>
            <a:ext cx="112365" cy="90147"/>
          </a:xfrm>
          <a:custGeom>
            <a:avLst/>
            <a:gdLst/>
            <a:ahLst/>
            <a:cxnLst/>
            <a:rect l="l" t="t" r="r" b="b"/>
            <a:pathLst>
              <a:path w="112365" h="90147">
                <a:moveTo>
                  <a:pt x="20836" y="0"/>
                </a:moveTo>
                <a:cubicBezTo>
                  <a:pt x="46633" y="1984"/>
                  <a:pt x="70446" y="10914"/>
                  <a:pt x="92274" y="26789"/>
                </a:cubicBezTo>
                <a:cubicBezTo>
                  <a:pt x="110133" y="42664"/>
                  <a:pt x="116086" y="61516"/>
                  <a:pt x="110133" y="83344"/>
                </a:cubicBezTo>
                <a:cubicBezTo>
                  <a:pt x="104180" y="91281"/>
                  <a:pt x="95250" y="92273"/>
                  <a:pt x="83344" y="86320"/>
                </a:cubicBezTo>
                <a:cubicBezTo>
                  <a:pt x="77391" y="84336"/>
                  <a:pt x="70446" y="80367"/>
                  <a:pt x="62508" y="74414"/>
                </a:cubicBezTo>
                <a:cubicBezTo>
                  <a:pt x="60524" y="72430"/>
                  <a:pt x="58539" y="71437"/>
                  <a:pt x="56555" y="71437"/>
                </a:cubicBezTo>
                <a:cubicBezTo>
                  <a:pt x="50602" y="71437"/>
                  <a:pt x="44649" y="72430"/>
                  <a:pt x="38696" y="74414"/>
                </a:cubicBezTo>
                <a:cubicBezTo>
                  <a:pt x="32743" y="74414"/>
                  <a:pt x="28774" y="74414"/>
                  <a:pt x="26789" y="74414"/>
                </a:cubicBezTo>
                <a:cubicBezTo>
                  <a:pt x="26789" y="70445"/>
                  <a:pt x="27782" y="66476"/>
                  <a:pt x="29766" y="62508"/>
                </a:cubicBezTo>
                <a:cubicBezTo>
                  <a:pt x="29766" y="56555"/>
                  <a:pt x="29766" y="52586"/>
                  <a:pt x="29766" y="50602"/>
                </a:cubicBezTo>
                <a:cubicBezTo>
                  <a:pt x="29766" y="46633"/>
                  <a:pt x="28774" y="42664"/>
                  <a:pt x="26789" y="38695"/>
                </a:cubicBezTo>
                <a:cubicBezTo>
                  <a:pt x="24805" y="32742"/>
                  <a:pt x="19844" y="28773"/>
                  <a:pt x="11907" y="26789"/>
                </a:cubicBezTo>
                <a:cubicBezTo>
                  <a:pt x="7938" y="24805"/>
                  <a:pt x="4961" y="21828"/>
                  <a:pt x="2977" y="17859"/>
                </a:cubicBezTo>
                <a:cubicBezTo>
                  <a:pt x="2977" y="13891"/>
                  <a:pt x="1985" y="11906"/>
                  <a:pt x="0" y="11906"/>
                </a:cubicBezTo>
                <a:lnTo>
                  <a:pt x="0" y="8930"/>
                </a:lnTo>
                <a:cubicBezTo>
                  <a:pt x="11907" y="2977"/>
                  <a:pt x="18852" y="0"/>
                  <a:pt x="20836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54" name="文本框 153"/>
          <p:cNvSpPr txBox="1"/>
          <p:nvPr/>
        </p:nvSpPr>
        <p:spPr>
          <a:xfrm>
            <a:off x="6186095" y="2720948"/>
            <a:ext cx="129693" cy="80862"/>
          </a:xfrm>
          <a:custGeom>
            <a:avLst/>
            <a:gdLst/>
            <a:ahLst/>
            <a:cxnLst/>
            <a:rect l="l" t="t" r="r" b="b"/>
            <a:pathLst>
              <a:path w="129693" h="80862">
                <a:moveTo>
                  <a:pt x="20836" y="0"/>
                </a:moveTo>
                <a:cubicBezTo>
                  <a:pt x="22820" y="9921"/>
                  <a:pt x="28774" y="16867"/>
                  <a:pt x="38696" y="20835"/>
                </a:cubicBezTo>
                <a:cubicBezTo>
                  <a:pt x="40680" y="18851"/>
                  <a:pt x="41672" y="17859"/>
                  <a:pt x="41672" y="17859"/>
                </a:cubicBezTo>
                <a:cubicBezTo>
                  <a:pt x="47625" y="19843"/>
                  <a:pt x="55563" y="21828"/>
                  <a:pt x="65485" y="23812"/>
                </a:cubicBezTo>
                <a:cubicBezTo>
                  <a:pt x="89297" y="27781"/>
                  <a:pt x="107156" y="31750"/>
                  <a:pt x="119063" y="35718"/>
                </a:cubicBezTo>
                <a:cubicBezTo>
                  <a:pt x="128985" y="45640"/>
                  <a:pt x="131961" y="56554"/>
                  <a:pt x="127992" y="68460"/>
                </a:cubicBezTo>
                <a:cubicBezTo>
                  <a:pt x="122039" y="78382"/>
                  <a:pt x="112117" y="82351"/>
                  <a:pt x="98227" y="80367"/>
                </a:cubicBezTo>
                <a:cubicBezTo>
                  <a:pt x="80367" y="80367"/>
                  <a:pt x="55563" y="72429"/>
                  <a:pt x="23813" y="56554"/>
                </a:cubicBezTo>
                <a:cubicBezTo>
                  <a:pt x="21828" y="54570"/>
                  <a:pt x="19844" y="53578"/>
                  <a:pt x="17860" y="53578"/>
                </a:cubicBezTo>
                <a:cubicBezTo>
                  <a:pt x="17860" y="53578"/>
                  <a:pt x="15875" y="52585"/>
                  <a:pt x="11906" y="50601"/>
                </a:cubicBezTo>
                <a:cubicBezTo>
                  <a:pt x="7938" y="50601"/>
                  <a:pt x="4961" y="49609"/>
                  <a:pt x="2977" y="47625"/>
                </a:cubicBezTo>
                <a:cubicBezTo>
                  <a:pt x="2977" y="45640"/>
                  <a:pt x="2977" y="42664"/>
                  <a:pt x="2977" y="38695"/>
                </a:cubicBezTo>
                <a:cubicBezTo>
                  <a:pt x="992" y="34726"/>
                  <a:pt x="0" y="32742"/>
                  <a:pt x="0" y="32742"/>
                </a:cubicBezTo>
                <a:lnTo>
                  <a:pt x="0" y="29765"/>
                </a:lnTo>
                <a:cubicBezTo>
                  <a:pt x="1984" y="11906"/>
                  <a:pt x="8930" y="1984"/>
                  <a:pt x="20836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6245200" y="2821338"/>
            <a:ext cx="119488" cy="307399"/>
          </a:xfrm>
          <a:custGeom>
            <a:avLst/>
            <a:gdLst/>
            <a:ahLst/>
            <a:cxnLst/>
            <a:rect l="l" t="t" r="r" b="b"/>
            <a:pathLst>
              <a:path w="119488" h="307399">
                <a:moveTo>
                  <a:pt x="119488" y="68"/>
                </a:moveTo>
                <a:cubicBezTo>
                  <a:pt x="119488" y="565"/>
                  <a:pt x="118496" y="3789"/>
                  <a:pt x="116511" y="9742"/>
                </a:cubicBezTo>
                <a:cubicBezTo>
                  <a:pt x="114527" y="15695"/>
                  <a:pt x="110558" y="26609"/>
                  <a:pt x="104605" y="42485"/>
                </a:cubicBezTo>
                <a:cubicBezTo>
                  <a:pt x="96668" y="66297"/>
                  <a:pt x="89722" y="86141"/>
                  <a:pt x="83769" y="102016"/>
                </a:cubicBezTo>
                <a:cubicBezTo>
                  <a:pt x="81785" y="107969"/>
                  <a:pt x="81785" y="110945"/>
                  <a:pt x="83769" y="110945"/>
                </a:cubicBezTo>
                <a:cubicBezTo>
                  <a:pt x="83769" y="110945"/>
                  <a:pt x="85754" y="106977"/>
                  <a:pt x="89722" y="99039"/>
                </a:cubicBezTo>
                <a:cubicBezTo>
                  <a:pt x="95675" y="85149"/>
                  <a:pt x="99644" y="77211"/>
                  <a:pt x="101629" y="75227"/>
                </a:cubicBezTo>
                <a:cubicBezTo>
                  <a:pt x="101629" y="75227"/>
                  <a:pt x="100636" y="78203"/>
                  <a:pt x="98652" y="84156"/>
                </a:cubicBezTo>
                <a:cubicBezTo>
                  <a:pt x="94683" y="98047"/>
                  <a:pt x="92699" y="107969"/>
                  <a:pt x="92699" y="113922"/>
                </a:cubicBezTo>
                <a:cubicBezTo>
                  <a:pt x="92699" y="115906"/>
                  <a:pt x="94683" y="112930"/>
                  <a:pt x="98652" y="104992"/>
                </a:cubicBezTo>
                <a:cubicBezTo>
                  <a:pt x="100636" y="101024"/>
                  <a:pt x="101629" y="98047"/>
                  <a:pt x="101629" y="96063"/>
                </a:cubicBezTo>
                <a:cubicBezTo>
                  <a:pt x="99644" y="100031"/>
                  <a:pt x="98652" y="110945"/>
                  <a:pt x="98652" y="128805"/>
                </a:cubicBezTo>
                <a:lnTo>
                  <a:pt x="101629" y="128805"/>
                </a:lnTo>
                <a:cubicBezTo>
                  <a:pt x="101629" y="128805"/>
                  <a:pt x="101629" y="129797"/>
                  <a:pt x="101629" y="131781"/>
                </a:cubicBezTo>
                <a:cubicBezTo>
                  <a:pt x="99644" y="133766"/>
                  <a:pt x="98652" y="135750"/>
                  <a:pt x="98652" y="137735"/>
                </a:cubicBezTo>
                <a:lnTo>
                  <a:pt x="95675" y="131781"/>
                </a:lnTo>
                <a:cubicBezTo>
                  <a:pt x="95675" y="133766"/>
                  <a:pt x="93691" y="135750"/>
                  <a:pt x="89722" y="137735"/>
                </a:cubicBezTo>
                <a:cubicBezTo>
                  <a:pt x="85754" y="139719"/>
                  <a:pt x="83769" y="143688"/>
                  <a:pt x="83769" y="149641"/>
                </a:cubicBezTo>
                <a:cubicBezTo>
                  <a:pt x="85754" y="147656"/>
                  <a:pt x="87738" y="145672"/>
                  <a:pt x="89722" y="143688"/>
                </a:cubicBezTo>
                <a:cubicBezTo>
                  <a:pt x="91707" y="143688"/>
                  <a:pt x="93691" y="147656"/>
                  <a:pt x="95675" y="155594"/>
                </a:cubicBezTo>
                <a:cubicBezTo>
                  <a:pt x="95675" y="157578"/>
                  <a:pt x="94683" y="160555"/>
                  <a:pt x="92699" y="164524"/>
                </a:cubicBezTo>
                <a:cubicBezTo>
                  <a:pt x="90715" y="170477"/>
                  <a:pt x="89722" y="175438"/>
                  <a:pt x="89722" y="179406"/>
                </a:cubicBezTo>
                <a:lnTo>
                  <a:pt x="89722" y="191313"/>
                </a:lnTo>
                <a:lnTo>
                  <a:pt x="86746" y="194289"/>
                </a:lnTo>
                <a:cubicBezTo>
                  <a:pt x="80793" y="214133"/>
                  <a:pt x="76824" y="231000"/>
                  <a:pt x="74840" y="244891"/>
                </a:cubicBezTo>
                <a:cubicBezTo>
                  <a:pt x="74840" y="244891"/>
                  <a:pt x="74840" y="245883"/>
                  <a:pt x="74840" y="247867"/>
                </a:cubicBezTo>
                <a:cubicBezTo>
                  <a:pt x="68886" y="257789"/>
                  <a:pt x="65910" y="267711"/>
                  <a:pt x="65910" y="277633"/>
                </a:cubicBezTo>
                <a:cubicBezTo>
                  <a:pt x="65910" y="281602"/>
                  <a:pt x="65910" y="285570"/>
                  <a:pt x="65910" y="289539"/>
                </a:cubicBezTo>
                <a:cubicBezTo>
                  <a:pt x="65910" y="293508"/>
                  <a:pt x="62933" y="297477"/>
                  <a:pt x="56980" y="301445"/>
                </a:cubicBezTo>
                <a:cubicBezTo>
                  <a:pt x="51027" y="303430"/>
                  <a:pt x="48050" y="305414"/>
                  <a:pt x="48050" y="307399"/>
                </a:cubicBezTo>
                <a:lnTo>
                  <a:pt x="30191" y="307399"/>
                </a:lnTo>
                <a:cubicBezTo>
                  <a:pt x="30191" y="307399"/>
                  <a:pt x="29199" y="305414"/>
                  <a:pt x="27215" y="301445"/>
                </a:cubicBezTo>
                <a:cubicBezTo>
                  <a:pt x="25230" y="299461"/>
                  <a:pt x="23246" y="298469"/>
                  <a:pt x="21261" y="298469"/>
                </a:cubicBezTo>
                <a:cubicBezTo>
                  <a:pt x="13324" y="296485"/>
                  <a:pt x="8363" y="290531"/>
                  <a:pt x="6379" y="280610"/>
                </a:cubicBezTo>
                <a:lnTo>
                  <a:pt x="6379" y="277633"/>
                </a:lnTo>
                <a:cubicBezTo>
                  <a:pt x="6379" y="277633"/>
                  <a:pt x="5386" y="277633"/>
                  <a:pt x="3402" y="277633"/>
                </a:cubicBezTo>
                <a:cubicBezTo>
                  <a:pt x="3402" y="275649"/>
                  <a:pt x="2410" y="274656"/>
                  <a:pt x="426" y="274656"/>
                </a:cubicBezTo>
                <a:cubicBezTo>
                  <a:pt x="-1559" y="231000"/>
                  <a:pt x="3402" y="195281"/>
                  <a:pt x="15308" y="167500"/>
                </a:cubicBezTo>
                <a:cubicBezTo>
                  <a:pt x="17293" y="169485"/>
                  <a:pt x="20269" y="176430"/>
                  <a:pt x="24238" y="188336"/>
                </a:cubicBezTo>
                <a:cubicBezTo>
                  <a:pt x="26222" y="202227"/>
                  <a:pt x="29199" y="209172"/>
                  <a:pt x="33168" y="209172"/>
                </a:cubicBezTo>
                <a:cubicBezTo>
                  <a:pt x="35152" y="209172"/>
                  <a:pt x="39121" y="203219"/>
                  <a:pt x="45074" y="191313"/>
                </a:cubicBezTo>
                <a:cubicBezTo>
                  <a:pt x="45074" y="185360"/>
                  <a:pt x="46066" y="181391"/>
                  <a:pt x="48050" y="179406"/>
                </a:cubicBezTo>
                <a:cubicBezTo>
                  <a:pt x="52019" y="169485"/>
                  <a:pt x="56980" y="156586"/>
                  <a:pt x="62933" y="140711"/>
                </a:cubicBezTo>
                <a:cubicBezTo>
                  <a:pt x="66902" y="126820"/>
                  <a:pt x="70871" y="115906"/>
                  <a:pt x="74840" y="107969"/>
                </a:cubicBezTo>
                <a:cubicBezTo>
                  <a:pt x="76824" y="102016"/>
                  <a:pt x="80793" y="93086"/>
                  <a:pt x="86746" y="81180"/>
                </a:cubicBezTo>
                <a:cubicBezTo>
                  <a:pt x="98652" y="45461"/>
                  <a:pt x="108574" y="20656"/>
                  <a:pt x="116511" y="6766"/>
                </a:cubicBezTo>
                <a:cubicBezTo>
                  <a:pt x="118496" y="1805"/>
                  <a:pt x="119488" y="-428"/>
                  <a:pt x="119488" y="68"/>
                </a:cubicBezTo>
                <a:close/>
                <a:moveTo>
                  <a:pt x="80793" y="113922"/>
                </a:moveTo>
                <a:cubicBezTo>
                  <a:pt x="76824" y="117891"/>
                  <a:pt x="74840" y="123844"/>
                  <a:pt x="74840" y="131781"/>
                </a:cubicBezTo>
                <a:cubicBezTo>
                  <a:pt x="78808" y="129797"/>
                  <a:pt x="80793" y="125828"/>
                  <a:pt x="80793" y="119875"/>
                </a:cubicBezTo>
                <a:lnTo>
                  <a:pt x="80793" y="113922"/>
                </a:ln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38" name="文本框 137"/>
          <p:cNvSpPr txBox="1"/>
          <p:nvPr/>
        </p:nvSpPr>
        <p:spPr>
          <a:xfrm>
            <a:off x="6320041" y="2935260"/>
            <a:ext cx="5953" cy="17859"/>
          </a:xfrm>
          <a:custGeom>
            <a:avLst/>
            <a:gdLst/>
            <a:ahLst/>
            <a:cxnLst/>
            <a:rect l="l" t="t" r="r" b="b"/>
            <a:pathLst>
              <a:path w="5953" h="17859">
                <a:moveTo>
                  <a:pt x="5953" y="0"/>
                </a:moveTo>
                <a:lnTo>
                  <a:pt x="5953" y="5953"/>
                </a:lnTo>
                <a:cubicBezTo>
                  <a:pt x="5953" y="11906"/>
                  <a:pt x="3968" y="15875"/>
                  <a:pt x="0" y="17859"/>
                </a:cubicBezTo>
                <a:cubicBezTo>
                  <a:pt x="0" y="9922"/>
                  <a:pt x="1984" y="3969"/>
                  <a:pt x="5953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60" name="文本框 159"/>
          <p:cNvSpPr txBox="1"/>
          <p:nvPr/>
        </p:nvSpPr>
        <p:spPr>
          <a:xfrm>
            <a:off x="6205193" y="3687965"/>
            <a:ext cx="598289" cy="636984"/>
          </a:xfrm>
          <a:custGeom>
            <a:avLst/>
            <a:gdLst/>
            <a:ahLst/>
            <a:cxnLst/>
            <a:rect l="l" t="t" r="r" b="b"/>
            <a:pathLst>
              <a:path w="598289" h="636984">
                <a:moveTo>
                  <a:pt x="470297" y="0"/>
                </a:moveTo>
                <a:cubicBezTo>
                  <a:pt x="484188" y="3968"/>
                  <a:pt x="493117" y="14882"/>
                  <a:pt x="497086" y="32742"/>
                </a:cubicBezTo>
                <a:cubicBezTo>
                  <a:pt x="497086" y="36711"/>
                  <a:pt x="493117" y="42664"/>
                  <a:pt x="485180" y="50601"/>
                </a:cubicBezTo>
                <a:cubicBezTo>
                  <a:pt x="483195" y="54570"/>
                  <a:pt x="481211" y="57546"/>
                  <a:pt x="479226" y="59531"/>
                </a:cubicBezTo>
                <a:cubicBezTo>
                  <a:pt x="459383" y="109140"/>
                  <a:pt x="437555" y="155773"/>
                  <a:pt x="413742" y="199429"/>
                </a:cubicBezTo>
                <a:cubicBezTo>
                  <a:pt x="445492" y="199429"/>
                  <a:pt x="476250" y="199429"/>
                  <a:pt x="506016" y="199429"/>
                </a:cubicBezTo>
                <a:lnTo>
                  <a:pt x="547688" y="199429"/>
                </a:lnTo>
                <a:cubicBezTo>
                  <a:pt x="569516" y="205382"/>
                  <a:pt x="580430" y="214312"/>
                  <a:pt x="580430" y="226218"/>
                </a:cubicBezTo>
                <a:cubicBezTo>
                  <a:pt x="580430" y="232172"/>
                  <a:pt x="573484" y="242093"/>
                  <a:pt x="559594" y="255984"/>
                </a:cubicBezTo>
                <a:cubicBezTo>
                  <a:pt x="543719" y="275828"/>
                  <a:pt x="525860" y="293687"/>
                  <a:pt x="506016" y="309562"/>
                </a:cubicBezTo>
                <a:cubicBezTo>
                  <a:pt x="482203" y="327422"/>
                  <a:pt x="457398" y="337343"/>
                  <a:pt x="431602" y="339328"/>
                </a:cubicBezTo>
                <a:cubicBezTo>
                  <a:pt x="423664" y="365125"/>
                  <a:pt x="413742" y="391914"/>
                  <a:pt x="401836" y="419695"/>
                </a:cubicBezTo>
                <a:cubicBezTo>
                  <a:pt x="449461" y="431601"/>
                  <a:pt x="496094" y="450453"/>
                  <a:pt x="541734" y="476250"/>
                </a:cubicBezTo>
                <a:cubicBezTo>
                  <a:pt x="575469" y="502047"/>
                  <a:pt x="594320" y="522882"/>
                  <a:pt x="598289" y="538757"/>
                </a:cubicBezTo>
                <a:cubicBezTo>
                  <a:pt x="598289" y="548679"/>
                  <a:pt x="592336" y="555625"/>
                  <a:pt x="580430" y="559593"/>
                </a:cubicBezTo>
                <a:cubicBezTo>
                  <a:pt x="572492" y="557609"/>
                  <a:pt x="563562" y="550664"/>
                  <a:pt x="553640" y="538757"/>
                </a:cubicBezTo>
                <a:cubicBezTo>
                  <a:pt x="547688" y="530820"/>
                  <a:pt x="542726" y="525859"/>
                  <a:pt x="538758" y="523875"/>
                </a:cubicBezTo>
                <a:cubicBezTo>
                  <a:pt x="501054" y="490140"/>
                  <a:pt x="451446" y="463351"/>
                  <a:pt x="389930" y="443507"/>
                </a:cubicBezTo>
                <a:cubicBezTo>
                  <a:pt x="385961" y="447476"/>
                  <a:pt x="381992" y="452437"/>
                  <a:pt x="378024" y="458390"/>
                </a:cubicBezTo>
                <a:cubicBezTo>
                  <a:pt x="350242" y="492125"/>
                  <a:pt x="325438" y="512961"/>
                  <a:pt x="303609" y="520898"/>
                </a:cubicBezTo>
                <a:cubicBezTo>
                  <a:pt x="293688" y="598289"/>
                  <a:pt x="269875" y="636984"/>
                  <a:pt x="232172" y="636984"/>
                </a:cubicBezTo>
                <a:cubicBezTo>
                  <a:pt x="184547" y="629047"/>
                  <a:pt x="144860" y="614164"/>
                  <a:pt x="113109" y="592336"/>
                </a:cubicBezTo>
                <a:lnTo>
                  <a:pt x="136922" y="598289"/>
                </a:lnTo>
                <a:cubicBezTo>
                  <a:pt x="138906" y="598289"/>
                  <a:pt x="144860" y="599281"/>
                  <a:pt x="154781" y="601265"/>
                </a:cubicBezTo>
                <a:cubicBezTo>
                  <a:pt x="166688" y="603250"/>
                  <a:pt x="172640" y="604242"/>
                  <a:pt x="172640" y="604242"/>
                </a:cubicBezTo>
                <a:lnTo>
                  <a:pt x="190500" y="604242"/>
                </a:lnTo>
                <a:cubicBezTo>
                  <a:pt x="230188" y="608211"/>
                  <a:pt x="254992" y="591343"/>
                  <a:pt x="264914" y="553640"/>
                </a:cubicBezTo>
                <a:cubicBezTo>
                  <a:pt x="278805" y="513953"/>
                  <a:pt x="285750" y="458390"/>
                  <a:pt x="285750" y="386953"/>
                </a:cubicBezTo>
                <a:cubicBezTo>
                  <a:pt x="285750" y="377031"/>
                  <a:pt x="285750" y="366117"/>
                  <a:pt x="285750" y="354211"/>
                </a:cubicBezTo>
                <a:cubicBezTo>
                  <a:pt x="279797" y="336351"/>
                  <a:pt x="272852" y="320476"/>
                  <a:pt x="264914" y="306586"/>
                </a:cubicBezTo>
                <a:cubicBezTo>
                  <a:pt x="264914" y="306586"/>
                  <a:pt x="263922" y="304601"/>
                  <a:pt x="261938" y="300632"/>
                </a:cubicBezTo>
                <a:cubicBezTo>
                  <a:pt x="257969" y="294679"/>
                  <a:pt x="254992" y="291703"/>
                  <a:pt x="253008" y="291703"/>
                </a:cubicBezTo>
                <a:cubicBezTo>
                  <a:pt x="205383" y="297656"/>
                  <a:pt x="150812" y="310554"/>
                  <a:pt x="89297" y="330398"/>
                </a:cubicBezTo>
                <a:cubicBezTo>
                  <a:pt x="87312" y="330398"/>
                  <a:pt x="84336" y="331390"/>
                  <a:pt x="80367" y="333375"/>
                </a:cubicBezTo>
                <a:cubicBezTo>
                  <a:pt x="62508" y="341312"/>
                  <a:pt x="48617" y="345281"/>
                  <a:pt x="38695" y="345281"/>
                </a:cubicBezTo>
                <a:cubicBezTo>
                  <a:pt x="16867" y="339328"/>
                  <a:pt x="3969" y="331390"/>
                  <a:pt x="0" y="321468"/>
                </a:cubicBezTo>
                <a:cubicBezTo>
                  <a:pt x="0" y="319484"/>
                  <a:pt x="0" y="318492"/>
                  <a:pt x="0" y="318492"/>
                </a:cubicBezTo>
                <a:cubicBezTo>
                  <a:pt x="1984" y="318492"/>
                  <a:pt x="3969" y="318492"/>
                  <a:pt x="5953" y="318492"/>
                </a:cubicBezTo>
                <a:cubicBezTo>
                  <a:pt x="5953" y="320476"/>
                  <a:pt x="6945" y="321468"/>
                  <a:pt x="8930" y="321468"/>
                </a:cubicBezTo>
                <a:cubicBezTo>
                  <a:pt x="26789" y="321468"/>
                  <a:pt x="51594" y="315515"/>
                  <a:pt x="83344" y="303609"/>
                </a:cubicBezTo>
                <a:cubicBezTo>
                  <a:pt x="99219" y="299640"/>
                  <a:pt x="124024" y="293687"/>
                  <a:pt x="157758" y="285750"/>
                </a:cubicBezTo>
                <a:cubicBezTo>
                  <a:pt x="211336" y="273843"/>
                  <a:pt x="251023" y="264914"/>
                  <a:pt x="276820" y="258961"/>
                </a:cubicBezTo>
                <a:cubicBezTo>
                  <a:pt x="302617" y="207367"/>
                  <a:pt x="315516" y="157757"/>
                  <a:pt x="315516" y="110132"/>
                </a:cubicBezTo>
                <a:cubicBezTo>
                  <a:pt x="315516" y="106164"/>
                  <a:pt x="314524" y="100211"/>
                  <a:pt x="312539" y="92273"/>
                </a:cubicBezTo>
                <a:cubicBezTo>
                  <a:pt x="310554" y="88304"/>
                  <a:pt x="309562" y="86320"/>
                  <a:pt x="309562" y="86320"/>
                </a:cubicBezTo>
                <a:lnTo>
                  <a:pt x="309562" y="83343"/>
                </a:lnTo>
                <a:lnTo>
                  <a:pt x="312539" y="83343"/>
                </a:lnTo>
                <a:cubicBezTo>
                  <a:pt x="322461" y="85328"/>
                  <a:pt x="333375" y="91281"/>
                  <a:pt x="345281" y="101203"/>
                </a:cubicBezTo>
                <a:cubicBezTo>
                  <a:pt x="347266" y="103187"/>
                  <a:pt x="348258" y="109140"/>
                  <a:pt x="348258" y="119062"/>
                </a:cubicBezTo>
                <a:cubicBezTo>
                  <a:pt x="340320" y="164703"/>
                  <a:pt x="327422" y="211336"/>
                  <a:pt x="309562" y="258961"/>
                </a:cubicBezTo>
                <a:cubicBezTo>
                  <a:pt x="323453" y="258961"/>
                  <a:pt x="335360" y="258961"/>
                  <a:pt x="345281" y="258961"/>
                </a:cubicBezTo>
                <a:cubicBezTo>
                  <a:pt x="386953" y="199429"/>
                  <a:pt x="422672" y="132953"/>
                  <a:pt x="452438" y="59531"/>
                </a:cubicBezTo>
                <a:cubicBezTo>
                  <a:pt x="452438" y="57546"/>
                  <a:pt x="453430" y="55562"/>
                  <a:pt x="455414" y="53578"/>
                </a:cubicBezTo>
                <a:cubicBezTo>
                  <a:pt x="461367" y="35718"/>
                  <a:pt x="464344" y="19843"/>
                  <a:pt x="464344" y="5953"/>
                </a:cubicBezTo>
                <a:cubicBezTo>
                  <a:pt x="464344" y="1984"/>
                  <a:pt x="466328" y="0"/>
                  <a:pt x="470297" y="0"/>
                </a:cubicBezTo>
                <a:close/>
                <a:moveTo>
                  <a:pt x="494109" y="214312"/>
                </a:moveTo>
                <a:cubicBezTo>
                  <a:pt x="484188" y="214312"/>
                  <a:pt x="473274" y="216296"/>
                  <a:pt x="461367" y="220265"/>
                </a:cubicBezTo>
                <a:cubicBezTo>
                  <a:pt x="461367" y="222250"/>
                  <a:pt x="461367" y="224234"/>
                  <a:pt x="461367" y="226218"/>
                </a:cubicBezTo>
                <a:cubicBezTo>
                  <a:pt x="459383" y="238125"/>
                  <a:pt x="455414" y="257968"/>
                  <a:pt x="449461" y="285750"/>
                </a:cubicBezTo>
                <a:cubicBezTo>
                  <a:pt x="445492" y="299640"/>
                  <a:pt x="442516" y="309562"/>
                  <a:pt x="440531" y="315515"/>
                </a:cubicBezTo>
                <a:lnTo>
                  <a:pt x="440531" y="318492"/>
                </a:lnTo>
                <a:cubicBezTo>
                  <a:pt x="440531" y="320476"/>
                  <a:pt x="443508" y="321468"/>
                  <a:pt x="449461" y="321468"/>
                </a:cubicBezTo>
                <a:cubicBezTo>
                  <a:pt x="451446" y="321468"/>
                  <a:pt x="452438" y="321468"/>
                  <a:pt x="452438" y="321468"/>
                </a:cubicBezTo>
                <a:cubicBezTo>
                  <a:pt x="456406" y="317500"/>
                  <a:pt x="463352" y="311547"/>
                  <a:pt x="473274" y="303609"/>
                </a:cubicBezTo>
                <a:cubicBezTo>
                  <a:pt x="507008" y="271859"/>
                  <a:pt x="527844" y="245070"/>
                  <a:pt x="535781" y="223242"/>
                </a:cubicBezTo>
                <a:cubicBezTo>
                  <a:pt x="535781" y="217289"/>
                  <a:pt x="521890" y="214312"/>
                  <a:pt x="494109" y="214312"/>
                </a:cubicBezTo>
                <a:close/>
                <a:moveTo>
                  <a:pt x="419695" y="223242"/>
                </a:moveTo>
                <a:cubicBezTo>
                  <a:pt x="415727" y="223242"/>
                  <a:pt x="409774" y="224234"/>
                  <a:pt x="401836" y="226218"/>
                </a:cubicBezTo>
                <a:cubicBezTo>
                  <a:pt x="389930" y="244078"/>
                  <a:pt x="376039" y="263921"/>
                  <a:pt x="360164" y="285750"/>
                </a:cubicBezTo>
                <a:cubicBezTo>
                  <a:pt x="356196" y="289718"/>
                  <a:pt x="348258" y="295672"/>
                  <a:pt x="336352" y="303609"/>
                </a:cubicBezTo>
                <a:cubicBezTo>
                  <a:pt x="326430" y="307578"/>
                  <a:pt x="319484" y="311547"/>
                  <a:pt x="315516" y="315515"/>
                </a:cubicBezTo>
                <a:cubicBezTo>
                  <a:pt x="315516" y="311547"/>
                  <a:pt x="315516" y="309562"/>
                  <a:pt x="315516" y="309562"/>
                </a:cubicBezTo>
                <a:lnTo>
                  <a:pt x="309562" y="303609"/>
                </a:lnTo>
                <a:cubicBezTo>
                  <a:pt x="309562" y="301625"/>
                  <a:pt x="311547" y="297656"/>
                  <a:pt x="315516" y="291703"/>
                </a:cubicBezTo>
                <a:cubicBezTo>
                  <a:pt x="313531" y="287734"/>
                  <a:pt x="304602" y="285750"/>
                  <a:pt x="288726" y="285750"/>
                </a:cubicBezTo>
                <a:cubicBezTo>
                  <a:pt x="282774" y="285750"/>
                  <a:pt x="272852" y="286742"/>
                  <a:pt x="258961" y="288726"/>
                </a:cubicBezTo>
                <a:cubicBezTo>
                  <a:pt x="282774" y="290711"/>
                  <a:pt x="297656" y="306586"/>
                  <a:pt x="303609" y="336351"/>
                </a:cubicBezTo>
                <a:cubicBezTo>
                  <a:pt x="307578" y="405804"/>
                  <a:pt x="308570" y="458390"/>
                  <a:pt x="306586" y="494109"/>
                </a:cubicBezTo>
                <a:cubicBezTo>
                  <a:pt x="318492" y="488156"/>
                  <a:pt x="333375" y="473273"/>
                  <a:pt x="351234" y="449461"/>
                </a:cubicBezTo>
                <a:cubicBezTo>
                  <a:pt x="353219" y="445492"/>
                  <a:pt x="355203" y="442515"/>
                  <a:pt x="357188" y="440531"/>
                </a:cubicBezTo>
                <a:lnTo>
                  <a:pt x="357188" y="434578"/>
                </a:lnTo>
                <a:cubicBezTo>
                  <a:pt x="357188" y="434578"/>
                  <a:pt x="356196" y="433586"/>
                  <a:pt x="354211" y="431601"/>
                </a:cubicBezTo>
                <a:cubicBezTo>
                  <a:pt x="352226" y="429617"/>
                  <a:pt x="351234" y="427632"/>
                  <a:pt x="351234" y="425648"/>
                </a:cubicBezTo>
                <a:cubicBezTo>
                  <a:pt x="351234" y="419695"/>
                  <a:pt x="354211" y="416718"/>
                  <a:pt x="360164" y="416718"/>
                </a:cubicBezTo>
                <a:cubicBezTo>
                  <a:pt x="366117" y="416718"/>
                  <a:pt x="370086" y="415726"/>
                  <a:pt x="372070" y="413742"/>
                </a:cubicBezTo>
                <a:cubicBezTo>
                  <a:pt x="395883" y="366117"/>
                  <a:pt x="412750" y="309562"/>
                  <a:pt x="422672" y="244078"/>
                </a:cubicBezTo>
                <a:cubicBezTo>
                  <a:pt x="422672" y="242093"/>
                  <a:pt x="421680" y="237132"/>
                  <a:pt x="419695" y="229195"/>
                </a:cubicBezTo>
                <a:cubicBezTo>
                  <a:pt x="419695" y="225226"/>
                  <a:pt x="419695" y="223242"/>
                  <a:pt x="419695" y="223242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59" name="文本框 158"/>
          <p:cNvSpPr txBox="1"/>
          <p:nvPr/>
        </p:nvSpPr>
        <p:spPr>
          <a:xfrm>
            <a:off x="6333184" y="3708470"/>
            <a:ext cx="264914" cy="71768"/>
          </a:xfrm>
          <a:custGeom>
            <a:avLst/>
            <a:gdLst/>
            <a:ahLst/>
            <a:cxnLst/>
            <a:rect l="l" t="t" r="r" b="b"/>
            <a:pathLst>
              <a:path w="264914" h="71768">
                <a:moveTo>
                  <a:pt x="241102" y="331"/>
                </a:moveTo>
                <a:cubicBezTo>
                  <a:pt x="251024" y="-1654"/>
                  <a:pt x="258961" y="5292"/>
                  <a:pt x="264914" y="21167"/>
                </a:cubicBezTo>
                <a:cubicBezTo>
                  <a:pt x="264914" y="27120"/>
                  <a:pt x="259953" y="32081"/>
                  <a:pt x="250032" y="36049"/>
                </a:cubicBezTo>
                <a:cubicBezTo>
                  <a:pt x="196453" y="42002"/>
                  <a:pt x="142875" y="51924"/>
                  <a:pt x="89297" y="65815"/>
                </a:cubicBezTo>
                <a:cubicBezTo>
                  <a:pt x="87312" y="65815"/>
                  <a:pt x="79375" y="67799"/>
                  <a:pt x="65484" y="71768"/>
                </a:cubicBezTo>
                <a:cubicBezTo>
                  <a:pt x="43656" y="71768"/>
                  <a:pt x="21828" y="62838"/>
                  <a:pt x="0" y="44979"/>
                </a:cubicBezTo>
                <a:lnTo>
                  <a:pt x="0" y="42002"/>
                </a:lnTo>
                <a:cubicBezTo>
                  <a:pt x="0" y="38034"/>
                  <a:pt x="12898" y="35057"/>
                  <a:pt x="38696" y="33073"/>
                </a:cubicBezTo>
                <a:cubicBezTo>
                  <a:pt x="58539" y="33073"/>
                  <a:pt x="80367" y="31088"/>
                  <a:pt x="104180" y="27120"/>
                </a:cubicBezTo>
                <a:cubicBezTo>
                  <a:pt x="126008" y="23151"/>
                  <a:pt x="151805" y="18190"/>
                  <a:pt x="181570" y="12237"/>
                </a:cubicBezTo>
                <a:cubicBezTo>
                  <a:pt x="219274" y="4299"/>
                  <a:pt x="239117" y="331"/>
                  <a:pt x="241102" y="331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78" name="Freeform 14"/>
          <p:cNvSpPr>
            <a:spLocks/>
          </p:cNvSpPr>
          <p:nvPr/>
        </p:nvSpPr>
        <p:spPr bwMode="auto">
          <a:xfrm rot="20401524">
            <a:off x="6237643" y="3791264"/>
            <a:ext cx="250610" cy="367877"/>
          </a:xfrm>
          <a:custGeom>
            <a:avLst/>
            <a:gdLst>
              <a:gd name="T0" fmla="*/ 23 w 111"/>
              <a:gd name="T1" fmla="*/ 119 h 162"/>
              <a:gd name="T2" fmla="*/ 5 w 111"/>
              <a:gd name="T3" fmla="*/ 150 h 162"/>
              <a:gd name="T4" fmla="*/ 40 w 111"/>
              <a:gd name="T5" fmla="*/ 155 h 162"/>
              <a:gd name="T6" fmla="*/ 60 w 111"/>
              <a:gd name="T7" fmla="*/ 128 h 162"/>
              <a:gd name="T8" fmla="*/ 60 w 111"/>
              <a:gd name="T9" fmla="*/ 37 h 162"/>
              <a:gd name="T10" fmla="*/ 72 w 111"/>
              <a:gd name="T11" fmla="*/ 40 h 162"/>
              <a:gd name="T12" fmla="*/ 90 w 111"/>
              <a:gd name="T13" fmla="*/ 55 h 162"/>
              <a:gd name="T14" fmla="*/ 101 w 111"/>
              <a:gd name="T15" fmla="*/ 79 h 162"/>
              <a:gd name="T16" fmla="*/ 103 w 111"/>
              <a:gd name="T17" fmla="*/ 102 h 162"/>
              <a:gd name="T18" fmla="*/ 103 w 111"/>
              <a:gd name="T19" fmla="*/ 112 h 162"/>
              <a:gd name="T20" fmla="*/ 108 w 111"/>
              <a:gd name="T21" fmla="*/ 88 h 162"/>
              <a:gd name="T22" fmla="*/ 104 w 111"/>
              <a:gd name="T23" fmla="*/ 48 h 162"/>
              <a:gd name="T24" fmla="*/ 81 w 111"/>
              <a:gd name="T25" fmla="*/ 26 h 162"/>
              <a:gd name="T26" fmla="*/ 61 w 111"/>
              <a:gd name="T27" fmla="*/ 7 h 162"/>
              <a:gd name="T28" fmla="*/ 60 w 111"/>
              <a:gd name="T29" fmla="*/ 5 h 162"/>
              <a:gd name="T30" fmla="*/ 60 w 111"/>
              <a:gd name="T31" fmla="*/ 3 h 162"/>
              <a:gd name="T32" fmla="*/ 57 w 111"/>
              <a:gd name="T33" fmla="*/ 0 h 162"/>
              <a:gd name="T34" fmla="*/ 54 w 111"/>
              <a:gd name="T35" fmla="*/ 3 h 162"/>
              <a:gd name="T36" fmla="*/ 54 w 111"/>
              <a:gd name="T37" fmla="*/ 118 h 162"/>
              <a:gd name="T38" fmla="*/ 23 w 111"/>
              <a:gd name="T39" fmla="*/ 1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1" h="162">
                <a:moveTo>
                  <a:pt x="23" y="119"/>
                </a:moveTo>
                <a:cubicBezTo>
                  <a:pt x="8" y="126"/>
                  <a:pt x="0" y="139"/>
                  <a:pt x="5" y="150"/>
                </a:cubicBezTo>
                <a:cubicBezTo>
                  <a:pt x="9" y="160"/>
                  <a:pt x="25" y="162"/>
                  <a:pt x="40" y="155"/>
                </a:cubicBezTo>
                <a:cubicBezTo>
                  <a:pt x="54" y="149"/>
                  <a:pt x="62" y="137"/>
                  <a:pt x="60" y="128"/>
                </a:cubicBezTo>
                <a:cubicBezTo>
                  <a:pt x="60" y="37"/>
                  <a:pt x="60" y="37"/>
                  <a:pt x="60" y="37"/>
                </a:cubicBezTo>
                <a:cubicBezTo>
                  <a:pt x="63" y="38"/>
                  <a:pt x="67" y="39"/>
                  <a:pt x="72" y="40"/>
                </a:cubicBezTo>
                <a:cubicBezTo>
                  <a:pt x="77" y="42"/>
                  <a:pt x="86" y="49"/>
                  <a:pt x="90" y="55"/>
                </a:cubicBezTo>
                <a:cubicBezTo>
                  <a:pt x="95" y="61"/>
                  <a:pt x="100" y="72"/>
                  <a:pt x="101" y="79"/>
                </a:cubicBezTo>
                <a:cubicBezTo>
                  <a:pt x="103" y="86"/>
                  <a:pt x="104" y="97"/>
                  <a:pt x="103" y="102"/>
                </a:cubicBezTo>
                <a:cubicBezTo>
                  <a:pt x="102" y="108"/>
                  <a:pt x="102" y="112"/>
                  <a:pt x="103" y="112"/>
                </a:cubicBezTo>
                <a:cubicBezTo>
                  <a:pt x="104" y="112"/>
                  <a:pt x="106" y="101"/>
                  <a:pt x="108" y="88"/>
                </a:cubicBezTo>
                <a:cubicBezTo>
                  <a:pt x="111" y="74"/>
                  <a:pt x="109" y="56"/>
                  <a:pt x="104" y="48"/>
                </a:cubicBezTo>
                <a:cubicBezTo>
                  <a:pt x="100" y="39"/>
                  <a:pt x="89" y="29"/>
                  <a:pt x="81" y="26"/>
                </a:cubicBezTo>
                <a:cubicBezTo>
                  <a:pt x="73" y="23"/>
                  <a:pt x="64" y="14"/>
                  <a:pt x="61" y="7"/>
                </a:cubicBezTo>
                <a:cubicBezTo>
                  <a:pt x="60" y="6"/>
                  <a:pt x="60" y="6"/>
                  <a:pt x="60" y="5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7" y="0"/>
                </a:cubicBezTo>
                <a:cubicBezTo>
                  <a:pt x="55" y="0"/>
                  <a:pt x="54" y="1"/>
                  <a:pt x="54" y="3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46" y="113"/>
                  <a:pt x="35" y="113"/>
                  <a:pt x="23" y="119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55" name="组合 254"/>
          <p:cNvGrpSpPr/>
          <p:nvPr/>
        </p:nvGrpSpPr>
        <p:grpSpPr>
          <a:xfrm>
            <a:off x="3958815" y="1320756"/>
            <a:ext cx="4274371" cy="4216489"/>
            <a:chOff x="3813704" y="1375464"/>
            <a:chExt cx="4274371" cy="4216489"/>
          </a:xfrm>
        </p:grpSpPr>
        <p:pic>
          <p:nvPicPr>
            <p:cNvPr id="237" name="图片 23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76501">
              <a:off x="3813704" y="3130164"/>
              <a:ext cx="464371" cy="707090"/>
            </a:xfrm>
            <a:prstGeom prst="rect">
              <a:avLst/>
            </a:prstGeom>
          </p:spPr>
        </p:pic>
        <p:pic>
          <p:nvPicPr>
            <p:cNvPr id="238" name="图片 2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239534">
              <a:off x="3928589" y="2478616"/>
              <a:ext cx="464371" cy="707090"/>
            </a:xfrm>
            <a:prstGeom prst="rect">
              <a:avLst/>
            </a:prstGeom>
          </p:spPr>
        </p:pic>
        <p:pic>
          <p:nvPicPr>
            <p:cNvPr id="239" name="图片 2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78762">
              <a:off x="4259389" y="1905654"/>
              <a:ext cx="464371" cy="707090"/>
            </a:xfrm>
            <a:prstGeom prst="rect">
              <a:avLst/>
            </a:prstGeom>
          </p:spPr>
        </p:pic>
        <p:pic>
          <p:nvPicPr>
            <p:cNvPr id="240" name="图片 23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623639">
              <a:off x="4766204" y="1480386"/>
              <a:ext cx="464371" cy="707090"/>
            </a:xfrm>
            <a:prstGeom prst="rect">
              <a:avLst/>
            </a:prstGeom>
          </p:spPr>
        </p:pic>
        <p:pic>
          <p:nvPicPr>
            <p:cNvPr id="241" name="图片 2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026880">
              <a:off x="5387904" y="1254105"/>
              <a:ext cx="464371" cy="707090"/>
            </a:xfrm>
            <a:prstGeom prst="rect">
              <a:avLst/>
            </a:prstGeom>
          </p:spPr>
        </p:pic>
        <p:pic>
          <p:nvPicPr>
            <p:cNvPr id="242" name="图片 2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591988">
              <a:off x="6049503" y="1254105"/>
              <a:ext cx="464371" cy="707090"/>
            </a:xfrm>
            <a:prstGeom prst="rect">
              <a:avLst/>
            </a:prstGeom>
          </p:spPr>
        </p:pic>
        <p:pic>
          <p:nvPicPr>
            <p:cNvPr id="243" name="图片 24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111697">
              <a:off x="6671204" y="1480386"/>
              <a:ext cx="464371" cy="707090"/>
            </a:xfrm>
            <a:prstGeom prst="rect">
              <a:avLst/>
            </a:prstGeom>
          </p:spPr>
        </p:pic>
        <p:pic>
          <p:nvPicPr>
            <p:cNvPr id="244" name="图片 24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11389">
              <a:off x="7178019" y="1905654"/>
              <a:ext cx="464371" cy="707090"/>
            </a:xfrm>
            <a:prstGeom prst="rect">
              <a:avLst/>
            </a:prstGeom>
          </p:spPr>
        </p:pic>
        <p:pic>
          <p:nvPicPr>
            <p:cNvPr id="245" name="图片 24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715316">
              <a:off x="7508819" y="2478616"/>
              <a:ext cx="464371" cy="707090"/>
            </a:xfrm>
            <a:prstGeom prst="rect">
              <a:avLst/>
            </a:prstGeom>
          </p:spPr>
        </p:pic>
        <p:pic>
          <p:nvPicPr>
            <p:cNvPr id="246" name="图片 24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25829">
              <a:off x="7623704" y="3130164"/>
              <a:ext cx="464371" cy="707090"/>
            </a:xfrm>
            <a:prstGeom prst="rect">
              <a:avLst/>
            </a:prstGeom>
          </p:spPr>
        </p:pic>
        <p:pic>
          <p:nvPicPr>
            <p:cNvPr id="247" name="图片 24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9561">
              <a:off x="7508819" y="3781712"/>
              <a:ext cx="464371" cy="707090"/>
            </a:xfrm>
            <a:prstGeom prst="rect">
              <a:avLst/>
            </a:prstGeom>
          </p:spPr>
        </p:pic>
        <p:pic>
          <p:nvPicPr>
            <p:cNvPr id="248" name="图片 24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5656">
              <a:off x="7178019" y="4354675"/>
              <a:ext cx="464371" cy="707090"/>
            </a:xfrm>
            <a:prstGeom prst="rect">
              <a:avLst/>
            </a:prstGeom>
          </p:spPr>
        </p:pic>
        <p:pic>
          <p:nvPicPr>
            <p:cNvPr id="249" name="图片 24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44991">
              <a:off x="6671204" y="4779942"/>
              <a:ext cx="464371" cy="707090"/>
            </a:xfrm>
            <a:prstGeom prst="rect">
              <a:avLst/>
            </a:prstGeom>
          </p:spPr>
        </p:pic>
        <p:pic>
          <p:nvPicPr>
            <p:cNvPr id="250" name="图片 24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43490">
              <a:off x="6049503" y="5006223"/>
              <a:ext cx="464371" cy="707090"/>
            </a:xfrm>
            <a:prstGeom prst="rect">
              <a:avLst/>
            </a:prstGeom>
          </p:spPr>
        </p:pic>
        <p:pic>
          <p:nvPicPr>
            <p:cNvPr id="251" name="图片 25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150489">
              <a:off x="5387904" y="5006223"/>
              <a:ext cx="464371" cy="707090"/>
            </a:xfrm>
            <a:prstGeom prst="rect">
              <a:avLst/>
            </a:prstGeom>
          </p:spPr>
        </p:pic>
        <p:pic>
          <p:nvPicPr>
            <p:cNvPr id="252" name="图片 25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526654">
              <a:off x="4766204" y="4779942"/>
              <a:ext cx="464371" cy="707090"/>
            </a:xfrm>
            <a:prstGeom prst="rect">
              <a:avLst/>
            </a:prstGeom>
          </p:spPr>
        </p:pic>
        <p:pic>
          <p:nvPicPr>
            <p:cNvPr id="253" name="图片 25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68368">
              <a:off x="4259389" y="4354675"/>
              <a:ext cx="464371" cy="707090"/>
            </a:xfrm>
            <a:prstGeom prst="rect">
              <a:avLst/>
            </a:prstGeom>
          </p:spPr>
        </p:pic>
        <p:pic>
          <p:nvPicPr>
            <p:cNvPr id="254" name="图片 25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879441">
              <a:off x="3928589" y="3781712"/>
              <a:ext cx="464371" cy="707090"/>
            </a:xfrm>
            <a:prstGeom prst="rect">
              <a:avLst/>
            </a:prstGeom>
          </p:spPr>
        </p:pic>
      </p:grpSp>
      <p:grpSp>
        <p:nvGrpSpPr>
          <p:cNvPr id="345" name="组合 344"/>
          <p:cNvGrpSpPr/>
          <p:nvPr/>
        </p:nvGrpSpPr>
        <p:grpSpPr>
          <a:xfrm>
            <a:off x="3325697" y="661826"/>
            <a:ext cx="5524342" cy="5534347"/>
            <a:chOff x="3325697" y="661826"/>
            <a:chExt cx="5524342" cy="5534347"/>
          </a:xfrm>
        </p:grpSpPr>
        <p:pic>
          <p:nvPicPr>
            <p:cNvPr id="319" name="图片 31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39411">
              <a:off x="3325697" y="3075455"/>
              <a:ext cx="464371" cy="707090"/>
            </a:xfrm>
            <a:prstGeom prst="rect">
              <a:avLst/>
            </a:prstGeom>
          </p:spPr>
        </p:pic>
        <p:pic>
          <p:nvPicPr>
            <p:cNvPr id="320" name="图片 31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65197">
              <a:off x="3405496" y="2443783"/>
              <a:ext cx="464371" cy="707090"/>
            </a:xfrm>
            <a:prstGeom prst="rect">
              <a:avLst/>
            </a:prstGeom>
          </p:spPr>
        </p:pic>
        <p:pic>
          <p:nvPicPr>
            <p:cNvPr id="321" name="图片 3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8914">
              <a:off x="3639878" y="1851801"/>
              <a:ext cx="464371" cy="707090"/>
            </a:xfrm>
            <a:prstGeom prst="rect">
              <a:avLst/>
            </a:prstGeom>
          </p:spPr>
        </p:pic>
        <p:pic>
          <p:nvPicPr>
            <p:cNvPr id="322" name="图片 32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64905">
              <a:off x="4014117" y="1336705"/>
              <a:ext cx="464371" cy="707090"/>
            </a:xfrm>
            <a:prstGeom prst="rect">
              <a:avLst/>
            </a:prstGeom>
          </p:spPr>
        </p:pic>
        <p:pic>
          <p:nvPicPr>
            <p:cNvPr id="323" name="图片 32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56000">
              <a:off x="4504697" y="930862"/>
              <a:ext cx="464371" cy="707090"/>
            </a:xfrm>
            <a:prstGeom prst="rect">
              <a:avLst/>
            </a:prstGeom>
          </p:spPr>
        </p:pic>
        <p:pic>
          <p:nvPicPr>
            <p:cNvPr id="324" name="图片 3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74777">
              <a:off x="5080794" y="659771"/>
              <a:ext cx="464371" cy="707090"/>
            </a:xfrm>
            <a:prstGeom prst="rect">
              <a:avLst/>
            </a:prstGeom>
          </p:spPr>
        </p:pic>
        <p:pic>
          <p:nvPicPr>
            <p:cNvPr id="325" name="图片 32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220824">
              <a:off x="5706209" y="540467"/>
              <a:ext cx="464371" cy="707090"/>
            </a:xfrm>
            <a:prstGeom prst="rect">
              <a:avLst/>
            </a:prstGeom>
          </p:spPr>
        </p:pic>
        <p:pic>
          <p:nvPicPr>
            <p:cNvPr id="326" name="图片 32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085922">
              <a:off x="6341646" y="580445"/>
              <a:ext cx="464371" cy="707090"/>
            </a:xfrm>
            <a:prstGeom prst="rect">
              <a:avLst/>
            </a:prstGeom>
          </p:spPr>
        </p:pic>
        <p:pic>
          <p:nvPicPr>
            <p:cNvPr id="327" name="图片 32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110978">
              <a:off x="6947176" y="777194"/>
              <a:ext cx="464371" cy="707090"/>
            </a:xfrm>
            <a:prstGeom prst="rect">
              <a:avLst/>
            </a:prstGeom>
          </p:spPr>
        </p:pic>
        <p:pic>
          <p:nvPicPr>
            <p:cNvPr id="328" name="图片 3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91244">
              <a:off x="7484754" y="1118351"/>
              <a:ext cx="464371" cy="707090"/>
            </a:xfrm>
            <a:prstGeom prst="rect">
              <a:avLst/>
            </a:prstGeom>
          </p:spPr>
        </p:pic>
        <p:pic>
          <p:nvPicPr>
            <p:cNvPr id="329" name="图片 32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857893">
              <a:off x="7920600" y="1582480"/>
              <a:ext cx="464371" cy="707090"/>
            </a:xfrm>
            <a:prstGeom prst="rect">
              <a:avLst/>
            </a:prstGeom>
          </p:spPr>
        </p:pic>
        <p:pic>
          <p:nvPicPr>
            <p:cNvPr id="330" name="图片 32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73225">
              <a:off x="8227329" y="2140418"/>
              <a:ext cx="464371" cy="707090"/>
            </a:xfrm>
            <a:prstGeom prst="rect">
              <a:avLst/>
            </a:prstGeom>
          </p:spPr>
        </p:pic>
        <p:pic>
          <p:nvPicPr>
            <p:cNvPr id="331" name="图片 33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232510">
              <a:off x="8385668" y="2757108"/>
              <a:ext cx="464371" cy="707090"/>
            </a:xfrm>
            <a:prstGeom prst="rect">
              <a:avLst/>
            </a:prstGeom>
          </p:spPr>
        </p:pic>
        <p:pic>
          <p:nvPicPr>
            <p:cNvPr id="332" name="图片 33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97971">
              <a:off x="8385668" y="3393801"/>
              <a:ext cx="464371" cy="707090"/>
            </a:xfrm>
            <a:prstGeom prst="rect">
              <a:avLst/>
            </a:prstGeom>
          </p:spPr>
        </p:pic>
        <p:pic>
          <p:nvPicPr>
            <p:cNvPr id="333" name="图片 33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48764">
              <a:off x="8227329" y="4010491"/>
              <a:ext cx="464371" cy="707090"/>
            </a:xfrm>
            <a:prstGeom prst="rect">
              <a:avLst/>
            </a:prstGeom>
          </p:spPr>
        </p:pic>
        <p:pic>
          <p:nvPicPr>
            <p:cNvPr id="334" name="图片 33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164009">
              <a:off x="7920600" y="4568430"/>
              <a:ext cx="464371" cy="707090"/>
            </a:xfrm>
            <a:prstGeom prst="rect">
              <a:avLst/>
            </a:prstGeom>
          </p:spPr>
        </p:pic>
        <p:pic>
          <p:nvPicPr>
            <p:cNvPr id="335" name="图片 33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77801">
              <a:off x="7484754" y="5032558"/>
              <a:ext cx="464371" cy="707090"/>
            </a:xfrm>
            <a:prstGeom prst="rect">
              <a:avLst/>
            </a:prstGeom>
          </p:spPr>
        </p:pic>
        <p:pic>
          <p:nvPicPr>
            <p:cNvPr id="336" name="图片 335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805219">
              <a:off x="6947177" y="5373715"/>
              <a:ext cx="464371" cy="707090"/>
            </a:xfrm>
            <a:prstGeom prst="rect">
              <a:avLst/>
            </a:prstGeom>
          </p:spPr>
        </p:pic>
        <p:pic>
          <p:nvPicPr>
            <p:cNvPr id="337" name="图片 33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908237">
              <a:off x="6341646" y="5570465"/>
              <a:ext cx="464371" cy="707090"/>
            </a:xfrm>
            <a:prstGeom prst="rect">
              <a:avLst/>
            </a:prstGeom>
          </p:spPr>
        </p:pic>
        <p:pic>
          <p:nvPicPr>
            <p:cNvPr id="338" name="图片 33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01724">
              <a:off x="5706209" y="5610443"/>
              <a:ext cx="464371" cy="707090"/>
            </a:xfrm>
            <a:prstGeom prst="rect">
              <a:avLst/>
            </a:prstGeom>
          </p:spPr>
        </p:pic>
        <p:pic>
          <p:nvPicPr>
            <p:cNvPr id="339" name="图片 33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080794" y="5491138"/>
              <a:ext cx="464371" cy="707090"/>
            </a:xfrm>
            <a:prstGeom prst="rect">
              <a:avLst/>
            </a:prstGeom>
          </p:spPr>
        </p:pic>
        <p:pic>
          <p:nvPicPr>
            <p:cNvPr id="340" name="图片 339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301227">
              <a:off x="4504697" y="5220048"/>
              <a:ext cx="464371" cy="707090"/>
            </a:xfrm>
            <a:prstGeom prst="rect">
              <a:avLst/>
            </a:prstGeom>
          </p:spPr>
        </p:pic>
        <p:pic>
          <p:nvPicPr>
            <p:cNvPr id="341" name="图片 34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20929">
              <a:off x="4014117" y="4814205"/>
              <a:ext cx="464371" cy="707090"/>
            </a:xfrm>
            <a:prstGeom prst="rect">
              <a:avLst/>
            </a:prstGeom>
          </p:spPr>
        </p:pic>
        <p:pic>
          <p:nvPicPr>
            <p:cNvPr id="342" name="图片 34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53794">
              <a:off x="3639878" y="4299110"/>
              <a:ext cx="464371" cy="707090"/>
            </a:xfrm>
            <a:prstGeom prst="rect">
              <a:avLst/>
            </a:prstGeom>
          </p:spPr>
        </p:pic>
        <p:pic>
          <p:nvPicPr>
            <p:cNvPr id="343" name="图片 342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751462">
              <a:off x="3405496" y="3707128"/>
              <a:ext cx="464371" cy="707090"/>
            </a:xfrm>
            <a:prstGeom prst="rect">
              <a:avLst/>
            </a:prstGeom>
          </p:spPr>
        </p:pic>
      </p:grpSp>
      <p:sp>
        <p:nvSpPr>
          <p:cNvPr id="366" name="文本框 365"/>
          <p:cNvSpPr txBox="1"/>
          <p:nvPr/>
        </p:nvSpPr>
        <p:spPr>
          <a:xfrm>
            <a:off x="5985684" y="3369116"/>
            <a:ext cx="71569" cy="162816"/>
          </a:xfrm>
          <a:custGeom>
            <a:avLst/>
            <a:gdLst/>
            <a:ahLst/>
            <a:cxnLst/>
            <a:rect l="l" t="t" r="r" b="b"/>
            <a:pathLst>
              <a:path w="111675" h="254056">
                <a:moveTo>
                  <a:pt x="85243" y="2"/>
                </a:moveTo>
                <a:cubicBezTo>
                  <a:pt x="90749" y="53"/>
                  <a:pt x="95771" y="566"/>
                  <a:pt x="100309" y="1541"/>
                </a:cubicBezTo>
                <a:cubicBezTo>
                  <a:pt x="104847" y="2516"/>
                  <a:pt x="108635" y="3644"/>
                  <a:pt x="111675" y="4927"/>
                </a:cubicBezTo>
                <a:lnTo>
                  <a:pt x="107446" y="28860"/>
                </a:lnTo>
                <a:cubicBezTo>
                  <a:pt x="105170" y="27772"/>
                  <a:pt x="102409" y="26861"/>
                  <a:pt x="99164" y="26126"/>
                </a:cubicBezTo>
                <a:cubicBezTo>
                  <a:pt x="95918" y="25391"/>
                  <a:pt x="92100" y="25009"/>
                  <a:pt x="87710" y="24980"/>
                </a:cubicBezTo>
                <a:cubicBezTo>
                  <a:pt x="74765" y="25406"/>
                  <a:pt x="65940" y="30373"/>
                  <a:pt x="61234" y="39881"/>
                </a:cubicBezTo>
                <a:cubicBezTo>
                  <a:pt x="56527" y="49389"/>
                  <a:pt x="54310" y="60881"/>
                  <a:pt x="54582" y="74357"/>
                </a:cubicBezTo>
                <a:lnTo>
                  <a:pt x="54582" y="83526"/>
                </a:lnTo>
                <a:lnTo>
                  <a:pt x="95815" y="83526"/>
                </a:lnTo>
                <a:lnTo>
                  <a:pt x="95815" y="107095"/>
                </a:lnTo>
                <a:lnTo>
                  <a:pt x="54582" y="107095"/>
                </a:lnTo>
                <a:lnTo>
                  <a:pt x="54582" y="254056"/>
                </a:lnTo>
                <a:lnTo>
                  <a:pt x="23965" y="254056"/>
                </a:lnTo>
                <a:lnTo>
                  <a:pt x="23965" y="107095"/>
                </a:lnTo>
                <a:lnTo>
                  <a:pt x="0" y="107095"/>
                </a:lnTo>
                <a:lnTo>
                  <a:pt x="0" y="83526"/>
                </a:lnTo>
                <a:lnTo>
                  <a:pt x="23965" y="83526"/>
                </a:lnTo>
                <a:lnTo>
                  <a:pt x="23965" y="75415"/>
                </a:lnTo>
                <a:cubicBezTo>
                  <a:pt x="23884" y="63298"/>
                  <a:pt x="25365" y="52086"/>
                  <a:pt x="28408" y="41780"/>
                </a:cubicBezTo>
                <a:cubicBezTo>
                  <a:pt x="31451" y="31473"/>
                  <a:pt x="36539" y="22824"/>
                  <a:pt x="43672" y="15833"/>
                </a:cubicBezTo>
                <a:cubicBezTo>
                  <a:pt x="49583" y="10248"/>
                  <a:pt x="56157" y="6202"/>
                  <a:pt x="63394" y="3696"/>
                </a:cubicBezTo>
                <a:cubicBezTo>
                  <a:pt x="70632" y="1189"/>
                  <a:pt x="77915" y="-42"/>
                  <a:pt x="85243" y="2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65" name="文本框 364"/>
          <p:cNvSpPr txBox="1"/>
          <p:nvPr/>
        </p:nvSpPr>
        <p:spPr>
          <a:xfrm>
            <a:off x="6194346" y="3371601"/>
            <a:ext cx="93025" cy="160331"/>
          </a:xfrm>
          <a:custGeom>
            <a:avLst/>
            <a:gdLst/>
            <a:ahLst/>
            <a:cxnLst/>
            <a:rect l="l" t="t" r="r" b="b"/>
            <a:pathLst>
              <a:path w="145155" h="250178">
                <a:moveTo>
                  <a:pt x="0" y="0"/>
                </a:moveTo>
                <a:lnTo>
                  <a:pt x="30969" y="0"/>
                </a:lnTo>
                <a:lnTo>
                  <a:pt x="30969" y="106389"/>
                </a:lnTo>
                <a:lnTo>
                  <a:pt x="31675" y="106389"/>
                </a:lnTo>
                <a:cubicBezTo>
                  <a:pt x="34165" y="101958"/>
                  <a:pt x="37294" y="97880"/>
                  <a:pt x="41063" y="94155"/>
                </a:cubicBezTo>
                <a:cubicBezTo>
                  <a:pt x="44832" y="90431"/>
                  <a:pt x="49107" y="87235"/>
                  <a:pt x="53889" y="84567"/>
                </a:cubicBezTo>
                <a:cubicBezTo>
                  <a:pt x="58495" y="81892"/>
                  <a:pt x="63476" y="79766"/>
                  <a:pt x="68831" y="78191"/>
                </a:cubicBezTo>
                <a:cubicBezTo>
                  <a:pt x="74186" y="76615"/>
                  <a:pt x="79784" y="75808"/>
                  <a:pt x="85624" y="75772"/>
                </a:cubicBezTo>
                <a:cubicBezTo>
                  <a:pt x="93575" y="75582"/>
                  <a:pt x="102115" y="77525"/>
                  <a:pt x="111245" y="81599"/>
                </a:cubicBezTo>
                <a:cubicBezTo>
                  <a:pt x="120375" y="85674"/>
                  <a:pt x="128231" y="93017"/>
                  <a:pt x="134814" y="103629"/>
                </a:cubicBezTo>
                <a:cubicBezTo>
                  <a:pt x="141398" y="114240"/>
                  <a:pt x="144845" y="129257"/>
                  <a:pt x="145155" y="148680"/>
                </a:cubicBezTo>
                <a:lnTo>
                  <a:pt x="145155" y="250178"/>
                </a:lnTo>
                <a:lnTo>
                  <a:pt x="114186" y="250178"/>
                </a:lnTo>
                <a:lnTo>
                  <a:pt x="114186" y="152204"/>
                </a:lnTo>
                <a:cubicBezTo>
                  <a:pt x="114370" y="138063"/>
                  <a:pt x="111446" y="126169"/>
                  <a:pt x="105415" y="116521"/>
                </a:cubicBezTo>
                <a:cubicBezTo>
                  <a:pt x="99384" y="106873"/>
                  <a:pt x="89143" y="101851"/>
                  <a:pt x="74694" y="101455"/>
                </a:cubicBezTo>
                <a:cubicBezTo>
                  <a:pt x="64519" y="101690"/>
                  <a:pt x="55777" y="104744"/>
                  <a:pt x="48468" y="110618"/>
                </a:cubicBezTo>
                <a:cubicBezTo>
                  <a:pt x="41158" y="116492"/>
                  <a:pt x="36031" y="123775"/>
                  <a:pt x="33085" y="132468"/>
                </a:cubicBezTo>
                <a:cubicBezTo>
                  <a:pt x="32226" y="134561"/>
                  <a:pt x="31653" y="136807"/>
                  <a:pt x="31366" y="139208"/>
                </a:cubicBezTo>
                <a:cubicBezTo>
                  <a:pt x="31080" y="141609"/>
                  <a:pt x="30948" y="144296"/>
                  <a:pt x="30969" y="147270"/>
                </a:cubicBezTo>
                <a:lnTo>
                  <a:pt x="30969" y="250178"/>
                </a:lnTo>
                <a:lnTo>
                  <a:pt x="0" y="250178"/>
                </a:lnTo>
                <a:lnTo>
                  <a:pt x="0" y="0"/>
                </a:ln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64" name="文本框 363"/>
          <p:cNvSpPr txBox="1"/>
          <p:nvPr/>
        </p:nvSpPr>
        <p:spPr>
          <a:xfrm>
            <a:off x="5332749" y="3377249"/>
            <a:ext cx="92121" cy="156943"/>
          </a:xfrm>
          <a:custGeom>
            <a:avLst/>
            <a:gdLst/>
            <a:ahLst/>
            <a:cxnLst/>
            <a:rect l="l" t="t" r="r" b="b"/>
            <a:pathLst>
              <a:path w="143745" h="244891">
                <a:moveTo>
                  <a:pt x="81745" y="0"/>
                </a:moveTo>
                <a:cubicBezTo>
                  <a:pt x="93918" y="110"/>
                  <a:pt x="104389" y="1297"/>
                  <a:pt x="113159" y="3562"/>
                </a:cubicBezTo>
                <a:cubicBezTo>
                  <a:pt x="121929" y="5827"/>
                  <a:pt x="128957" y="8510"/>
                  <a:pt x="134243" y="11610"/>
                </a:cubicBezTo>
                <a:lnTo>
                  <a:pt x="125797" y="36610"/>
                </a:lnTo>
                <a:cubicBezTo>
                  <a:pt x="121874" y="34290"/>
                  <a:pt x="116077" y="31881"/>
                  <a:pt x="108405" y="29384"/>
                </a:cubicBezTo>
                <a:cubicBezTo>
                  <a:pt x="100733" y="26887"/>
                  <a:pt x="91494" y="25536"/>
                  <a:pt x="80687" y="25331"/>
                </a:cubicBezTo>
                <a:cubicBezTo>
                  <a:pt x="64628" y="25801"/>
                  <a:pt x="53109" y="29707"/>
                  <a:pt x="46129" y="37051"/>
                </a:cubicBezTo>
                <a:cubicBezTo>
                  <a:pt x="39150" y="44395"/>
                  <a:pt x="35742" y="52356"/>
                  <a:pt x="35903" y="60933"/>
                </a:cubicBezTo>
                <a:cubicBezTo>
                  <a:pt x="35822" y="71765"/>
                  <a:pt x="39598" y="80593"/>
                  <a:pt x="47231" y="87415"/>
                </a:cubicBezTo>
                <a:cubicBezTo>
                  <a:pt x="54864" y="94238"/>
                  <a:pt x="66839" y="100686"/>
                  <a:pt x="83156" y="106759"/>
                </a:cubicBezTo>
                <a:cubicBezTo>
                  <a:pt x="103258" y="114272"/>
                  <a:pt x="118378" y="123481"/>
                  <a:pt x="128517" y="134387"/>
                </a:cubicBezTo>
                <a:cubicBezTo>
                  <a:pt x="138656" y="145292"/>
                  <a:pt x="143732" y="159348"/>
                  <a:pt x="143745" y="176555"/>
                </a:cubicBezTo>
                <a:cubicBezTo>
                  <a:pt x="143784" y="195441"/>
                  <a:pt x="136932" y="211413"/>
                  <a:pt x="123189" y="224471"/>
                </a:cubicBezTo>
                <a:cubicBezTo>
                  <a:pt x="109445" y="237529"/>
                  <a:pt x="88578" y="244335"/>
                  <a:pt x="60587" y="244891"/>
                </a:cubicBezTo>
                <a:cubicBezTo>
                  <a:pt x="48827" y="244789"/>
                  <a:pt x="37449" y="243323"/>
                  <a:pt x="26452" y="240494"/>
                </a:cubicBezTo>
                <a:cubicBezTo>
                  <a:pt x="15455" y="237665"/>
                  <a:pt x="6638" y="234088"/>
                  <a:pt x="0" y="229763"/>
                </a:cubicBezTo>
                <a:lnTo>
                  <a:pt x="7749" y="204051"/>
                </a:lnTo>
                <a:cubicBezTo>
                  <a:pt x="14721" y="208398"/>
                  <a:pt x="22951" y="212041"/>
                  <a:pt x="32439" y="214978"/>
                </a:cubicBezTo>
                <a:cubicBezTo>
                  <a:pt x="41927" y="217916"/>
                  <a:pt x="52015" y="219443"/>
                  <a:pt x="62703" y="219561"/>
                </a:cubicBezTo>
                <a:cubicBezTo>
                  <a:pt x="78505" y="219370"/>
                  <a:pt x="90715" y="215610"/>
                  <a:pt x="99332" y="208281"/>
                </a:cubicBezTo>
                <a:cubicBezTo>
                  <a:pt x="107950" y="200951"/>
                  <a:pt x="112313" y="191199"/>
                  <a:pt x="112423" y="179023"/>
                </a:cubicBezTo>
                <a:cubicBezTo>
                  <a:pt x="112563" y="168110"/>
                  <a:pt x="109110" y="159003"/>
                  <a:pt x="102065" y="151703"/>
                </a:cubicBezTo>
                <a:cubicBezTo>
                  <a:pt x="95020" y="144404"/>
                  <a:pt x="83545" y="137765"/>
                  <a:pt x="67640" y="131787"/>
                </a:cubicBezTo>
                <a:cubicBezTo>
                  <a:pt x="48063" y="125060"/>
                  <a:pt x="32765" y="116306"/>
                  <a:pt x="21746" y="105525"/>
                </a:cubicBezTo>
                <a:cubicBezTo>
                  <a:pt x="10727" y="94744"/>
                  <a:pt x="5123" y="81055"/>
                  <a:pt x="4934" y="64458"/>
                </a:cubicBezTo>
                <a:cubicBezTo>
                  <a:pt x="5247" y="45579"/>
                  <a:pt x="12275" y="30210"/>
                  <a:pt x="26017" y="18349"/>
                </a:cubicBezTo>
                <a:cubicBezTo>
                  <a:pt x="39759" y="6489"/>
                  <a:pt x="58335" y="372"/>
                  <a:pt x="81745" y="0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63" name="文本框 362"/>
          <p:cNvSpPr txBox="1"/>
          <p:nvPr/>
        </p:nvSpPr>
        <p:spPr>
          <a:xfrm>
            <a:off x="6474244" y="3377249"/>
            <a:ext cx="92121" cy="156943"/>
          </a:xfrm>
          <a:custGeom>
            <a:avLst/>
            <a:gdLst/>
            <a:ahLst/>
            <a:cxnLst/>
            <a:rect l="l" t="t" r="r" b="b"/>
            <a:pathLst>
              <a:path w="143745" h="244891">
                <a:moveTo>
                  <a:pt x="81745" y="0"/>
                </a:moveTo>
                <a:cubicBezTo>
                  <a:pt x="93918" y="110"/>
                  <a:pt x="104389" y="1297"/>
                  <a:pt x="113159" y="3562"/>
                </a:cubicBezTo>
                <a:cubicBezTo>
                  <a:pt x="121929" y="5827"/>
                  <a:pt x="128957" y="8510"/>
                  <a:pt x="134243" y="11610"/>
                </a:cubicBezTo>
                <a:lnTo>
                  <a:pt x="125797" y="36610"/>
                </a:lnTo>
                <a:cubicBezTo>
                  <a:pt x="121874" y="34290"/>
                  <a:pt x="116077" y="31881"/>
                  <a:pt x="108405" y="29384"/>
                </a:cubicBezTo>
                <a:cubicBezTo>
                  <a:pt x="100733" y="26887"/>
                  <a:pt x="91494" y="25536"/>
                  <a:pt x="80687" y="25331"/>
                </a:cubicBezTo>
                <a:cubicBezTo>
                  <a:pt x="64628" y="25801"/>
                  <a:pt x="53108" y="29707"/>
                  <a:pt x="46130" y="37051"/>
                </a:cubicBezTo>
                <a:cubicBezTo>
                  <a:pt x="39150" y="44395"/>
                  <a:pt x="35742" y="52356"/>
                  <a:pt x="35903" y="60933"/>
                </a:cubicBezTo>
                <a:cubicBezTo>
                  <a:pt x="35822" y="71765"/>
                  <a:pt x="39598" y="80593"/>
                  <a:pt x="47231" y="87415"/>
                </a:cubicBezTo>
                <a:cubicBezTo>
                  <a:pt x="54864" y="94238"/>
                  <a:pt x="66839" y="100686"/>
                  <a:pt x="83156" y="106759"/>
                </a:cubicBezTo>
                <a:cubicBezTo>
                  <a:pt x="103258" y="114272"/>
                  <a:pt x="118378" y="123481"/>
                  <a:pt x="128517" y="134387"/>
                </a:cubicBezTo>
                <a:cubicBezTo>
                  <a:pt x="138656" y="145292"/>
                  <a:pt x="143732" y="159348"/>
                  <a:pt x="143745" y="176555"/>
                </a:cubicBezTo>
                <a:cubicBezTo>
                  <a:pt x="143784" y="195441"/>
                  <a:pt x="136932" y="211413"/>
                  <a:pt x="123189" y="224471"/>
                </a:cubicBezTo>
                <a:cubicBezTo>
                  <a:pt x="109445" y="237529"/>
                  <a:pt x="88578" y="244335"/>
                  <a:pt x="60587" y="244891"/>
                </a:cubicBezTo>
                <a:cubicBezTo>
                  <a:pt x="48827" y="244789"/>
                  <a:pt x="37449" y="243323"/>
                  <a:pt x="26452" y="240494"/>
                </a:cubicBezTo>
                <a:cubicBezTo>
                  <a:pt x="15455" y="237665"/>
                  <a:pt x="6638" y="234088"/>
                  <a:pt x="0" y="229763"/>
                </a:cubicBezTo>
                <a:lnTo>
                  <a:pt x="7749" y="204051"/>
                </a:lnTo>
                <a:cubicBezTo>
                  <a:pt x="14721" y="208398"/>
                  <a:pt x="22951" y="212041"/>
                  <a:pt x="32439" y="214978"/>
                </a:cubicBezTo>
                <a:cubicBezTo>
                  <a:pt x="41926" y="217916"/>
                  <a:pt x="52015" y="219443"/>
                  <a:pt x="62703" y="219561"/>
                </a:cubicBezTo>
                <a:cubicBezTo>
                  <a:pt x="78505" y="219370"/>
                  <a:pt x="90715" y="215610"/>
                  <a:pt x="99332" y="208281"/>
                </a:cubicBezTo>
                <a:cubicBezTo>
                  <a:pt x="107950" y="200951"/>
                  <a:pt x="112313" y="191199"/>
                  <a:pt x="112424" y="179023"/>
                </a:cubicBezTo>
                <a:cubicBezTo>
                  <a:pt x="112563" y="168110"/>
                  <a:pt x="109110" y="159003"/>
                  <a:pt x="102065" y="151703"/>
                </a:cubicBezTo>
                <a:cubicBezTo>
                  <a:pt x="95020" y="144404"/>
                  <a:pt x="83545" y="137765"/>
                  <a:pt x="67640" y="131787"/>
                </a:cubicBezTo>
                <a:cubicBezTo>
                  <a:pt x="48063" y="125060"/>
                  <a:pt x="32765" y="116306"/>
                  <a:pt x="21746" y="105525"/>
                </a:cubicBezTo>
                <a:cubicBezTo>
                  <a:pt x="10727" y="94744"/>
                  <a:pt x="5123" y="81055"/>
                  <a:pt x="4934" y="64458"/>
                </a:cubicBezTo>
                <a:cubicBezTo>
                  <a:pt x="5247" y="45579"/>
                  <a:pt x="12275" y="30210"/>
                  <a:pt x="26017" y="18349"/>
                </a:cubicBezTo>
                <a:cubicBezTo>
                  <a:pt x="39759" y="6489"/>
                  <a:pt x="58335" y="372"/>
                  <a:pt x="81745" y="0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62" name="文本框 361"/>
          <p:cNvSpPr txBox="1"/>
          <p:nvPr/>
        </p:nvSpPr>
        <p:spPr>
          <a:xfrm>
            <a:off x="6108673" y="3391252"/>
            <a:ext cx="64793" cy="142940"/>
          </a:xfrm>
          <a:custGeom>
            <a:avLst/>
            <a:gdLst/>
            <a:ahLst/>
            <a:cxnLst/>
            <a:rect l="l" t="t" r="r" b="b"/>
            <a:pathLst>
              <a:path w="101102" h="223041">
                <a:moveTo>
                  <a:pt x="56696" y="0"/>
                </a:moveTo>
                <a:lnTo>
                  <a:pt x="56696" y="48987"/>
                </a:lnTo>
                <a:lnTo>
                  <a:pt x="101102" y="48987"/>
                </a:lnTo>
                <a:lnTo>
                  <a:pt x="101102" y="72556"/>
                </a:lnTo>
                <a:lnTo>
                  <a:pt x="56696" y="72556"/>
                </a:lnTo>
                <a:lnTo>
                  <a:pt x="56696" y="164571"/>
                </a:lnTo>
                <a:cubicBezTo>
                  <a:pt x="56586" y="175206"/>
                  <a:pt x="58304" y="183374"/>
                  <a:pt x="61850" y="189073"/>
                </a:cubicBezTo>
                <a:cubicBezTo>
                  <a:pt x="65397" y="194773"/>
                  <a:pt x="71432" y="197652"/>
                  <a:pt x="79956" y="197711"/>
                </a:cubicBezTo>
                <a:cubicBezTo>
                  <a:pt x="84009" y="197689"/>
                  <a:pt x="87533" y="197468"/>
                  <a:pt x="90529" y="197050"/>
                </a:cubicBezTo>
                <a:cubicBezTo>
                  <a:pt x="93525" y="196631"/>
                  <a:pt x="95991" y="196146"/>
                  <a:pt x="97930" y="195596"/>
                </a:cubicBezTo>
                <a:lnTo>
                  <a:pt x="99339" y="218820"/>
                </a:lnTo>
                <a:cubicBezTo>
                  <a:pt x="96322" y="220073"/>
                  <a:pt x="92489" y="221084"/>
                  <a:pt x="87842" y="221854"/>
                </a:cubicBezTo>
                <a:cubicBezTo>
                  <a:pt x="83194" y="222624"/>
                  <a:pt x="77864" y="223019"/>
                  <a:pt x="71850" y="223041"/>
                </a:cubicBezTo>
                <a:cubicBezTo>
                  <a:pt x="64597" y="223027"/>
                  <a:pt x="58139" y="221913"/>
                  <a:pt x="52476" y="219699"/>
                </a:cubicBezTo>
                <a:cubicBezTo>
                  <a:pt x="46814" y="217486"/>
                  <a:pt x="42121" y="214261"/>
                  <a:pt x="38397" y="210024"/>
                </a:cubicBezTo>
                <a:cubicBezTo>
                  <a:pt x="34049" y="205429"/>
                  <a:pt x="30955" y="199398"/>
                  <a:pt x="29115" y="191932"/>
                </a:cubicBezTo>
                <a:cubicBezTo>
                  <a:pt x="27275" y="184466"/>
                  <a:pt x="26380" y="175699"/>
                  <a:pt x="26432" y="165629"/>
                </a:cubicBezTo>
                <a:lnTo>
                  <a:pt x="26432" y="72556"/>
                </a:lnTo>
                <a:lnTo>
                  <a:pt x="0" y="72556"/>
                </a:lnTo>
                <a:lnTo>
                  <a:pt x="0" y="48987"/>
                </a:lnTo>
                <a:lnTo>
                  <a:pt x="26432" y="48987"/>
                </a:lnTo>
                <a:lnTo>
                  <a:pt x="26432" y="8106"/>
                </a:lnTo>
                <a:lnTo>
                  <a:pt x="56696" y="0"/>
                </a:ln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61" name="文本框 360"/>
          <p:cNvSpPr txBox="1"/>
          <p:nvPr/>
        </p:nvSpPr>
        <p:spPr>
          <a:xfrm>
            <a:off x="5441722" y="3420162"/>
            <a:ext cx="106802" cy="114256"/>
          </a:xfrm>
          <a:custGeom>
            <a:avLst/>
            <a:gdLst/>
            <a:ahLst/>
            <a:cxnLst/>
            <a:rect l="l" t="t" r="r" b="b"/>
            <a:pathLst>
              <a:path w="166653" h="178283">
                <a:moveTo>
                  <a:pt x="84561" y="0"/>
                </a:moveTo>
                <a:cubicBezTo>
                  <a:pt x="109422" y="394"/>
                  <a:pt x="129230" y="8494"/>
                  <a:pt x="143985" y="24299"/>
                </a:cubicBezTo>
                <a:cubicBezTo>
                  <a:pt x="158740" y="40104"/>
                  <a:pt x="166296" y="61248"/>
                  <a:pt x="166653" y="87731"/>
                </a:cubicBezTo>
                <a:cubicBezTo>
                  <a:pt x="166369" y="108715"/>
                  <a:pt x="162086" y="125890"/>
                  <a:pt x="153806" y="139254"/>
                </a:cubicBezTo>
                <a:cubicBezTo>
                  <a:pt x="145525" y="152619"/>
                  <a:pt x="134953" y="162477"/>
                  <a:pt x="122089" y="168830"/>
                </a:cubicBezTo>
                <a:cubicBezTo>
                  <a:pt x="109225" y="175182"/>
                  <a:pt x="95775" y="178333"/>
                  <a:pt x="81740" y="178283"/>
                </a:cubicBezTo>
                <a:cubicBezTo>
                  <a:pt x="58127" y="177999"/>
                  <a:pt x="38731" y="170119"/>
                  <a:pt x="23550" y="154644"/>
                </a:cubicBezTo>
                <a:cubicBezTo>
                  <a:pt x="8369" y="139169"/>
                  <a:pt x="519" y="117805"/>
                  <a:pt x="0" y="90551"/>
                </a:cubicBezTo>
                <a:cubicBezTo>
                  <a:pt x="571" y="61792"/>
                  <a:pt x="8759" y="39561"/>
                  <a:pt x="24564" y="23859"/>
                </a:cubicBezTo>
                <a:cubicBezTo>
                  <a:pt x="40369" y="8156"/>
                  <a:pt x="60368" y="203"/>
                  <a:pt x="84561" y="0"/>
                </a:cubicBezTo>
                <a:close/>
                <a:moveTo>
                  <a:pt x="83856" y="23216"/>
                </a:moveTo>
                <a:cubicBezTo>
                  <a:pt x="71664" y="23433"/>
                  <a:pt x="61691" y="26759"/>
                  <a:pt x="53939" y="33191"/>
                </a:cubicBezTo>
                <a:cubicBezTo>
                  <a:pt x="46187" y="39624"/>
                  <a:pt x="40472" y="47859"/>
                  <a:pt x="36793" y="57895"/>
                </a:cubicBezTo>
                <a:cubicBezTo>
                  <a:pt x="33115" y="67932"/>
                  <a:pt x="31291" y="78465"/>
                  <a:pt x="31322" y="89494"/>
                </a:cubicBezTo>
                <a:cubicBezTo>
                  <a:pt x="31586" y="108575"/>
                  <a:pt x="36434" y="124175"/>
                  <a:pt x="45866" y="136294"/>
                </a:cubicBezTo>
                <a:cubicBezTo>
                  <a:pt x="55297" y="148413"/>
                  <a:pt x="67725" y="154670"/>
                  <a:pt x="83151" y="155067"/>
                </a:cubicBezTo>
                <a:cubicBezTo>
                  <a:pt x="98267" y="154707"/>
                  <a:pt x="110607" y="148464"/>
                  <a:pt x="120171" y="136338"/>
                </a:cubicBezTo>
                <a:cubicBezTo>
                  <a:pt x="129734" y="124212"/>
                  <a:pt x="134670" y="108362"/>
                  <a:pt x="134979" y="88789"/>
                </a:cubicBezTo>
                <a:cubicBezTo>
                  <a:pt x="135027" y="78878"/>
                  <a:pt x="133325" y="68929"/>
                  <a:pt x="129873" y="58940"/>
                </a:cubicBezTo>
                <a:cubicBezTo>
                  <a:pt x="126421" y="48951"/>
                  <a:pt x="120933" y="40569"/>
                  <a:pt x="113407" y="33792"/>
                </a:cubicBezTo>
                <a:cubicBezTo>
                  <a:pt x="105881" y="27015"/>
                  <a:pt x="96030" y="23490"/>
                  <a:pt x="83856" y="23216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60" name="文本框 359"/>
          <p:cNvSpPr txBox="1"/>
          <p:nvPr/>
        </p:nvSpPr>
        <p:spPr>
          <a:xfrm>
            <a:off x="5570808" y="3420153"/>
            <a:ext cx="93929" cy="111779"/>
          </a:xfrm>
          <a:custGeom>
            <a:avLst/>
            <a:gdLst/>
            <a:ahLst/>
            <a:cxnLst/>
            <a:rect l="l" t="t" r="r" b="b"/>
            <a:pathLst>
              <a:path w="146565" h="174419">
                <a:moveTo>
                  <a:pt x="86329" y="13"/>
                </a:moveTo>
                <a:cubicBezTo>
                  <a:pt x="94510" y="-174"/>
                  <a:pt x="103216" y="1764"/>
                  <a:pt x="112446" y="5827"/>
                </a:cubicBezTo>
                <a:cubicBezTo>
                  <a:pt x="121676" y="9891"/>
                  <a:pt x="129593" y="17204"/>
                  <a:pt x="136198" y="27765"/>
                </a:cubicBezTo>
                <a:cubicBezTo>
                  <a:pt x="142804" y="38327"/>
                  <a:pt x="146259" y="53261"/>
                  <a:pt x="146565" y="72568"/>
                </a:cubicBezTo>
                <a:lnTo>
                  <a:pt x="146565" y="174419"/>
                </a:lnTo>
                <a:lnTo>
                  <a:pt x="115596" y="174419"/>
                </a:lnTo>
                <a:lnTo>
                  <a:pt x="115596" y="76093"/>
                </a:lnTo>
                <a:cubicBezTo>
                  <a:pt x="115779" y="61966"/>
                  <a:pt x="112856" y="50131"/>
                  <a:pt x="106825" y="40586"/>
                </a:cubicBezTo>
                <a:cubicBezTo>
                  <a:pt x="100794" y="31041"/>
                  <a:pt x="90553" y="26078"/>
                  <a:pt x="76104" y="25696"/>
                </a:cubicBezTo>
                <a:cubicBezTo>
                  <a:pt x="65753" y="25938"/>
                  <a:pt x="56923" y="29066"/>
                  <a:pt x="49613" y="35079"/>
                </a:cubicBezTo>
                <a:cubicBezTo>
                  <a:pt x="42304" y="41092"/>
                  <a:pt x="37265" y="48537"/>
                  <a:pt x="34495" y="57414"/>
                </a:cubicBezTo>
                <a:cubicBezTo>
                  <a:pt x="33790" y="59382"/>
                  <a:pt x="33261" y="61614"/>
                  <a:pt x="32908" y="64110"/>
                </a:cubicBezTo>
                <a:cubicBezTo>
                  <a:pt x="32556" y="66606"/>
                  <a:pt x="32379" y="69191"/>
                  <a:pt x="32379" y="71863"/>
                </a:cubicBezTo>
                <a:lnTo>
                  <a:pt x="32379" y="174419"/>
                </a:lnTo>
                <a:lnTo>
                  <a:pt x="1410" y="174419"/>
                </a:lnTo>
                <a:lnTo>
                  <a:pt x="1410" y="50045"/>
                </a:lnTo>
                <a:cubicBezTo>
                  <a:pt x="1417" y="41296"/>
                  <a:pt x="1315" y="33163"/>
                  <a:pt x="1102" y="25646"/>
                </a:cubicBezTo>
                <a:cubicBezTo>
                  <a:pt x="889" y="18130"/>
                  <a:pt x="522" y="10877"/>
                  <a:pt x="0" y="3889"/>
                </a:cubicBezTo>
                <a:lnTo>
                  <a:pt x="27453" y="3889"/>
                </a:lnTo>
                <a:lnTo>
                  <a:pt x="29212" y="32039"/>
                </a:lnTo>
                <a:lnTo>
                  <a:pt x="29916" y="32039"/>
                </a:lnTo>
                <a:cubicBezTo>
                  <a:pt x="34204" y="23620"/>
                  <a:pt x="41137" y="16258"/>
                  <a:pt x="50716" y="9953"/>
                </a:cubicBezTo>
                <a:cubicBezTo>
                  <a:pt x="60295" y="3648"/>
                  <a:pt x="72166" y="335"/>
                  <a:pt x="86329" y="13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59" name="文本框 358"/>
          <p:cNvSpPr txBox="1"/>
          <p:nvPr/>
        </p:nvSpPr>
        <p:spPr>
          <a:xfrm>
            <a:off x="5691996" y="3420162"/>
            <a:ext cx="102059" cy="158979"/>
          </a:xfrm>
          <a:custGeom>
            <a:avLst/>
            <a:gdLst/>
            <a:ahLst/>
            <a:cxnLst/>
            <a:rect l="l" t="t" r="r" b="b"/>
            <a:pathLst>
              <a:path w="159252" h="248069">
                <a:moveTo>
                  <a:pt x="76806" y="0"/>
                </a:moveTo>
                <a:cubicBezTo>
                  <a:pt x="91519" y="351"/>
                  <a:pt x="103169" y="3518"/>
                  <a:pt x="111755" y="9499"/>
                </a:cubicBezTo>
                <a:cubicBezTo>
                  <a:pt x="120342" y="15481"/>
                  <a:pt x="126437" y="22168"/>
                  <a:pt x="130041" y="29561"/>
                </a:cubicBezTo>
                <a:lnTo>
                  <a:pt x="130745" y="29561"/>
                </a:lnTo>
                <a:lnTo>
                  <a:pt x="132152" y="3876"/>
                </a:lnTo>
                <a:lnTo>
                  <a:pt x="159252" y="3876"/>
                </a:lnTo>
                <a:cubicBezTo>
                  <a:pt x="158885" y="9927"/>
                  <a:pt x="158562" y="16681"/>
                  <a:pt x="158283" y="24137"/>
                </a:cubicBezTo>
                <a:cubicBezTo>
                  <a:pt x="158004" y="31593"/>
                  <a:pt x="157857" y="40452"/>
                  <a:pt x="157842" y="50714"/>
                </a:cubicBezTo>
                <a:lnTo>
                  <a:pt x="157842" y="149780"/>
                </a:lnTo>
                <a:cubicBezTo>
                  <a:pt x="157864" y="169201"/>
                  <a:pt x="155885" y="185217"/>
                  <a:pt x="151904" y="197826"/>
                </a:cubicBezTo>
                <a:cubicBezTo>
                  <a:pt x="147923" y="210436"/>
                  <a:pt x="141808" y="220380"/>
                  <a:pt x="133560" y="227659"/>
                </a:cubicBezTo>
                <a:cubicBezTo>
                  <a:pt x="125074" y="235281"/>
                  <a:pt x="115352" y="240617"/>
                  <a:pt x="104394" y="243666"/>
                </a:cubicBezTo>
                <a:cubicBezTo>
                  <a:pt x="93436" y="246714"/>
                  <a:pt x="82477" y="248180"/>
                  <a:pt x="71517" y="248063"/>
                </a:cubicBezTo>
                <a:cubicBezTo>
                  <a:pt x="61064" y="248048"/>
                  <a:pt x="50767" y="246846"/>
                  <a:pt x="40627" y="244457"/>
                </a:cubicBezTo>
                <a:cubicBezTo>
                  <a:pt x="30487" y="242068"/>
                  <a:pt x="21872" y="238579"/>
                  <a:pt x="14781" y="233992"/>
                </a:cubicBezTo>
                <a:lnTo>
                  <a:pt x="22524" y="210386"/>
                </a:lnTo>
                <a:cubicBezTo>
                  <a:pt x="28216" y="214031"/>
                  <a:pt x="35322" y="217146"/>
                  <a:pt x="43841" y="219733"/>
                </a:cubicBezTo>
                <a:cubicBezTo>
                  <a:pt x="52360" y="222320"/>
                  <a:pt x="61938" y="223672"/>
                  <a:pt x="72575" y="223790"/>
                </a:cubicBezTo>
                <a:cubicBezTo>
                  <a:pt x="88749" y="223995"/>
                  <a:pt x="101883" y="219440"/>
                  <a:pt x="111976" y="210124"/>
                </a:cubicBezTo>
                <a:cubicBezTo>
                  <a:pt x="122068" y="200809"/>
                  <a:pt x="127269" y="185502"/>
                  <a:pt x="127578" y="164204"/>
                </a:cubicBezTo>
                <a:lnTo>
                  <a:pt x="127578" y="145197"/>
                </a:lnTo>
                <a:lnTo>
                  <a:pt x="126873" y="145197"/>
                </a:lnTo>
                <a:cubicBezTo>
                  <a:pt x="122098" y="153315"/>
                  <a:pt x="115164" y="160046"/>
                  <a:pt x="106070" y="165389"/>
                </a:cubicBezTo>
                <a:cubicBezTo>
                  <a:pt x="96977" y="170733"/>
                  <a:pt x="85811" y="173504"/>
                  <a:pt x="72575" y="173701"/>
                </a:cubicBezTo>
                <a:cubicBezTo>
                  <a:pt x="51041" y="173189"/>
                  <a:pt x="33656" y="165236"/>
                  <a:pt x="20422" y="149842"/>
                </a:cubicBezTo>
                <a:cubicBezTo>
                  <a:pt x="7187" y="134448"/>
                  <a:pt x="380" y="114685"/>
                  <a:pt x="0" y="90552"/>
                </a:cubicBezTo>
                <a:cubicBezTo>
                  <a:pt x="224" y="71232"/>
                  <a:pt x="3962" y="54841"/>
                  <a:pt x="11216" y="41379"/>
                </a:cubicBezTo>
                <a:cubicBezTo>
                  <a:pt x="18469" y="27916"/>
                  <a:pt x="27897" y="17666"/>
                  <a:pt x="39499" y="10628"/>
                </a:cubicBezTo>
                <a:cubicBezTo>
                  <a:pt x="51101" y="3590"/>
                  <a:pt x="63536" y="47"/>
                  <a:pt x="76806" y="0"/>
                </a:cubicBezTo>
                <a:close/>
                <a:moveTo>
                  <a:pt x="82094" y="24273"/>
                </a:moveTo>
                <a:cubicBezTo>
                  <a:pt x="67021" y="24493"/>
                  <a:pt x="54857" y="30311"/>
                  <a:pt x="45602" y="41727"/>
                </a:cubicBezTo>
                <a:cubicBezTo>
                  <a:pt x="36346" y="53143"/>
                  <a:pt x="31586" y="68838"/>
                  <a:pt x="31322" y="88811"/>
                </a:cubicBezTo>
                <a:cubicBezTo>
                  <a:pt x="31329" y="106014"/>
                  <a:pt x="35546" y="120419"/>
                  <a:pt x="43971" y="132027"/>
                </a:cubicBezTo>
                <a:cubicBezTo>
                  <a:pt x="52396" y="143635"/>
                  <a:pt x="64987" y="149670"/>
                  <a:pt x="81742" y="150133"/>
                </a:cubicBezTo>
                <a:cubicBezTo>
                  <a:pt x="91445" y="150045"/>
                  <a:pt x="100157" y="147225"/>
                  <a:pt x="107877" y="141675"/>
                </a:cubicBezTo>
                <a:cubicBezTo>
                  <a:pt x="115597" y="136124"/>
                  <a:pt x="121224" y="128371"/>
                  <a:pt x="124757" y="118415"/>
                </a:cubicBezTo>
                <a:cubicBezTo>
                  <a:pt x="125632" y="115742"/>
                  <a:pt x="126263" y="112981"/>
                  <a:pt x="126653" y="110133"/>
                </a:cubicBezTo>
                <a:cubicBezTo>
                  <a:pt x="127042" y="107284"/>
                  <a:pt x="127233" y="104523"/>
                  <a:pt x="127226" y="101851"/>
                </a:cubicBezTo>
                <a:lnTo>
                  <a:pt x="127226" y="71162"/>
                </a:lnTo>
                <a:cubicBezTo>
                  <a:pt x="127240" y="68525"/>
                  <a:pt x="127123" y="66043"/>
                  <a:pt x="126873" y="63714"/>
                </a:cubicBezTo>
                <a:cubicBezTo>
                  <a:pt x="126623" y="61386"/>
                  <a:pt x="126153" y="59168"/>
                  <a:pt x="125462" y="57060"/>
                </a:cubicBezTo>
                <a:cubicBezTo>
                  <a:pt x="122598" y="47828"/>
                  <a:pt x="117485" y="40116"/>
                  <a:pt x="110125" y="33924"/>
                </a:cubicBezTo>
                <a:cubicBezTo>
                  <a:pt x="102765" y="27732"/>
                  <a:pt x="93421" y="24515"/>
                  <a:pt x="82094" y="24273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58" name="文本框 357"/>
          <p:cNvSpPr txBox="1"/>
          <p:nvPr/>
        </p:nvSpPr>
        <p:spPr>
          <a:xfrm>
            <a:off x="5869020" y="3420162"/>
            <a:ext cx="106802" cy="114256"/>
          </a:xfrm>
          <a:custGeom>
            <a:avLst/>
            <a:gdLst/>
            <a:ahLst/>
            <a:cxnLst/>
            <a:rect l="l" t="t" r="r" b="b"/>
            <a:pathLst>
              <a:path w="166653" h="178283">
                <a:moveTo>
                  <a:pt x="84561" y="0"/>
                </a:moveTo>
                <a:cubicBezTo>
                  <a:pt x="109422" y="394"/>
                  <a:pt x="129230" y="8494"/>
                  <a:pt x="143985" y="24299"/>
                </a:cubicBezTo>
                <a:cubicBezTo>
                  <a:pt x="158740" y="40104"/>
                  <a:pt x="166296" y="61248"/>
                  <a:pt x="166653" y="87731"/>
                </a:cubicBezTo>
                <a:cubicBezTo>
                  <a:pt x="166369" y="108715"/>
                  <a:pt x="162086" y="125890"/>
                  <a:pt x="153806" y="139254"/>
                </a:cubicBezTo>
                <a:cubicBezTo>
                  <a:pt x="145525" y="152619"/>
                  <a:pt x="134953" y="162477"/>
                  <a:pt x="122089" y="168830"/>
                </a:cubicBezTo>
                <a:cubicBezTo>
                  <a:pt x="109225" y="175182"/>
                  <a:pt x="95775" y="178333"/>
                  <a:pt x="81740" y="178283"/>
                </a:cubicBezTo>
                <a:cubicBezTo>
                  <a:pt x="58127" y="177999"/>
                  <a:pt x="38731" y="170119"/>
                  <a:pt x="23550" y="154644"/>
                </a:cubicBezTo>
                <a:cubicBezTo>
                  <a:pt x="8369" y="139169"/>
                  <a:pt x="519" y="117805"/>
                  <a:pt x="0" y="90551"/>
                </a:cubicBezTo>
                <a:cubicBezTo>
                  <a:pt x="571" y="61792"/>
                  <a:pt x="8759" y="39561"/>
                  <a:pt x="24564" y="23859"/>
                </a:cubicBezTo>
                <a:cubicBezTo>
                  <a:pt x="40369" y="8156"/>
                  <a:pt x="60368" y="203"/>
                  <a:pt x="84561" y="0"/>
                </a:cubicBezTo>
                <a:close/>
                <a:moveTo>
                  <a:pt x="83856" y="23216"/>
                </a:moveTo>
                <a:cubicBezTo>
                  <a:pt x="71663" y="23433"/>
                  <a:pt x="61691" y="26759"/>
                  <a:pt x="53939" y="33191"/>
                </a:cubicBezTo>
                <a:cubicBezTo>
                  <a:pt x="46187" y="39624"/>
                  <a:pt x="40471" y="47859"/>
                  <a:pt x="36793" y="57895"/>
                </a:cubicBezTo>
                <a:cubicBezTo>
                  <a:pt x="33115" y="67932"/>
                  <a:pt x="31291" y="78465"/>
                  <a:pt x="31322" y="89494"/>
                </a:cubicBezTo>
                <a:cubicBezTo>
                  <a:pt x="31586" y="108575"/>
                  <a:pt x="36434" y="124175"/>
                  <a:pt x="45866" y="136294"/>
                </a:cubicBezTo>
                <a:cubicBezTo>
                  <a:pt x="55297" y="148413"/>
                  <a:pt x="67725" y="154670"/>
                  <a:pt x="83151" y="155067"/>
                </a:cubicBezTo>
                <a:cubicBezTo>
                  <a:pt x="98267" y="154707"/>
                  <a:pt x="110607" y="148464"/>
                  <a:pt x="120171" y="136338"/>
                </a:cubicBezTo>
                <a:cubicBezTo>
                  <a:pt x="129735" y="124212"/>
                  <a:pt x="134670" y="108362"/>
                  <a:pt x="134979" y="88789"/>
                </a:cubicBezTo>
                <a:cubicBezTo>
                  <a:pt x="135027" y="78878"/>
                  <a:pt x="133325" y="68929"/>
                  <a:pt x="129873" y="58940"/>
                </a:cubicBezTo>
                <a:cubicBezTo>
                  <a:pt x="126421" y="48951"/>
                  <a:pt x="120933" y="40569"/>
                  <a:pt x="113407" y="33792"/>
                </a:cubicBezTo>
                <a:cubicBezTo>
                  <a:pt x="105881" y="27015"/>
                  <a:pt x="96030" y="23490"/>
                  <a:pt x="83856" y="23216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57" name="文本框 356"/>
          <p:cNvSpPr txBox="1"/>
          <p:nvPr/>
        </p:nvSpPr>
        <p:spPr>
          <a:xfrm>
            <a:off x="6314630" y="3420161"/>
            <a:ext cx="96419" cy="114030"/>
          </a:xfrm>
          <a:custGeom>
            <a:avLst/>
            <a:gdLst/>
            <a:ahLst/>
            <a:cxnLst/>
            <a:rect l="l" t="t" r="r" b="b"/>
            <a:pathLst>
              <a:path w="150451" h="177930">
                <a:moveTo>
                  <a:pt x="79981" y="0"/>
                </a:moveTo>
                <a:cubicBezTo>
                  <a:pt x="98380" y="411"/>
                  <a:pt x="112718" y="5030"/>
                  <a:pt x="122996" y="13857"/>
                </a:cubicBezTo>
                <a:cubicBezTo>
                  <a:pt x="133273" y="22684"/>
                  <a:pt x="140457" y="33254"/>
                  <a:pt x="144548" y="45566"/>
                </a:cubicBezTo>
                <a:cubicBezTo>
                  <a:pt x="148638" y="57879"/>
                  <a:pt x="150603" y="69469"/>
                  <a:pt x="150442" y="80337"/>
                </a:cubicBezTo>
                <a:cubicBezTo>
                  <a:pt x="150420" y="83510"/>
                  <a:pt x="150288" y="86309"/>
                  <a:pt x="150046" y="88735"/>
                </a:cubicBezTo>
                <a:cubicBezTo>
                  <a:pt x="149804" y="91160"/>
                  <a:pt x="149584" y="93168"/>
                  <a:pt x="149386" y="94758"/>
                </a:cubicBezTo>
                <a:lnTo>
                  <a:pt x="29560" y="94758"/>
                </a:lnTo>
                <a:cubicBezTo>
                  <a:pt x="30368" y="115589"/>
                  <a:pt x="36333" y="130710"/>
                  <a:pt x="47454" y="140122"/>
                </a:cubicBezTo>
                <a:cubicBezTo>
                  <a:pt x="58576" y="149535"/>
                  <a:pt x="72121" y="154164"/>
                  <a:pt x="88091" y="154010"/>
                </a:cubicBezTo>
                <a:cubicBezTo>
                  <a:pt x="99051" y="153951"/>
                  <a:pt x="108246" y="153098"/>
                  <a:pt x="115676" y="151453"/>
                </a:cubicBezTo>
                <a:cubicBezTo>
                  <a:pt x="123105" y="149807"/>
                  <a:pt x="129650" y="147720"/>
                  <a:pt x="135310" y="145192"/>
                </a:cubicBezTo>
                <a:lnTo>
                  <a:pt x="140588" y="167377"/>
                </a:lnTo>
                <a:cubicBezTo>
                  <a:pt x="135149" y="169971"/>
                  <a:pt x="127724" y="172346"/>
                  <a:pt x="118314" y="174501"/>
                </a:cubicBezTo>
                <a:cubicBezTo>
                  <a:pt x="108905" y="176655"/>
                  <a:pt x="97420" y="177798"/>
                  <a:pt x="83860" y="177930"/>
                </a:cubicBezTo>
                <a:cubicBezTo>
                  <a:pt x="57381" y="177565"/>
                  <a:pt x="36837" y="169670"/>
                  <a:pt x="22229" y="154244"/>
                </a:cubicBezTo>
                <a:cubicBezTo>
                  <a:pt x="7620" y="138818"/>
                  <a:pt x="211" y="118052"/>
                  <a:pt x="0" y="91944"/>
                </a:cubicBezTo>
                <a:cubicBezTo>
                  <a:pt x="67" y="74614"/>
                  <a:pt x="3296" y="59047"/>
                  <a:pt x="9688" y="45243"/>
                </a:cubicBezTo>
                <a:cubicBezTo>
                  <a:pt x="16080" y="31439"/>
                  <a:pt x="25234" y="20493"/>
                  <a:pt x="37149" y="12405"/>
                </a:cubicBezTo>
                <a:cubicBezTo>
                  <a:pt x="49065" y="4317"/>
                  <a:pt x="63343" y="182"/>
                  <a:pt x="79981" y="0"/>
                </a:cubicBezTo>
                <a:close/>
                <a:moveTo>
                  <a:pt x="77513" y="22158"/>
                </a:moveTo>
                <a:cubicBezTo>
                  <a:pt x="67092" y="22383"/>
                  <a:pt x="58512" y="25148"/>
                  <a:pt x="51774" y="30454"/>
                </a:cubicBezTo>
                <a:cubicBezTo>
                  <a:pt x="45035" y="35761"/>
                  <a:pt x="39903" y="42262"/>
                  <a:pt x="36377" y="49959"/>
                </a:cubicBezTo>
                <a:cubicBezTo>
                  <a:pt x="32851" y="57656"/>
                  <a:pt x="30696" y="65203"/>
                  <a:pt x="29912" y="72599"/>
                </a:cubicBezTo>
                <a:lnTo>
                  <a:pt x="120530" y="72599"/>
                </a:lnTo>
                <a:cubicBezTo>
                  <a:pt x="120756" y="65758"/>
                  <a:pt x="119676" y="58473"/>
                  <a:pt x="117291" y="50743"/>
                </a:cubicBezTo>
                <a:cubicBezTo>
                  <a:pt x="114905" y="43013"/>
                  <a:pt x="110561" y="36381"/>
                  <a:pt x="104258" y="30846"/>
                </a:cubicBezTo>
                <a:cubicBezTo>
                  <a:pt x="97955" y="25311"/>
                  <a:pt x="89040" y="22415"/>
                  <a:pt x="77513" y="22158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56" name="文本框 355"/>
          <p:cNvSpPr txBox="1"/>
          <p:nvPr/>
        </p:nvSpPr>
        <p:spPr>
          <a:xfrm>
            <a:off x="6583217" y="3420161"/>
            <a:ext cx="96419" cy="114030"/>
          </a:xfrm>
          <a:custGeom>
            <a:avLst/>
            <a:gdLst/>
            <a:ahLst/>
            <a:cxnLst/>
            <a:rect l="l" t="t" r="r" b="b"/>
            <a:pathLst>
              <a:path w="150451" h="177930">
                <a:moveTo>
                  <a:pt x="79981" y="0"/>
                </a:moveTo>
                <a:cubicBezTo>
                  <a:pt x="98380" y="411"/>
                  <a:pt x="112718" y="5030"/>
                  <a:pt x="122996" y="13857"/>
                </a:cubicBezTo>
                <a:cubicBezTo>
                  <a:pt x="133273" y="22684"/>
                  <a:pt x="140457" y="33254"/>
                  <a:pt x="144548" y="45566"/>
                </a:cubicBezTo>
                <a:cubicBezTo>
                  <a:pt x="148638" y="57879"/>
                  <a:pt x="150603" y="69469"/>
                  <a:pt x="150442" y="80337"/>
                </a:cubicBezTo>
                <a:cubicBezTo>
                  <a:pt x="150420" y="83510"/>
                  <a:pt x="150288" y="86309"/>
                  <a:pt x="150046" y="88735"/>
                </a:cubicBezTo>
                <a:cubicBezTo>
                  <a:pt x="149804" y="91160"/>
                  <a:pt x="149584" y="93168"/>
                  <a:pt x="149386" y="94758"/>
                </a:cubicBezTo>
                <a:lnTo>
                  <a:pt x="29560" y="94758"/>
                </a:lnTo>
                <a:cubicBezTo>
                  <a:pt x="30368" y="115589"/>
                  <a:pt x="36333" y="130710"/>
                  <a:pt x="47454" y="140122"/>
                </a:cubicBezTo>
                <a:cubicBezTo>
                  <a:pt x="58576" y="149535"/>
                  <a:pt x="72121" y="154164"/>
                  <a:pt x="88091" y="154010"/>
                </a:cubicBezTo>
                <a:cubicBezTo>
                  <a:pt x="99051" y="153951"/>
                  <a:pt x="108246" y="153098"/>
                  <a:pt x="115676" y="151453"/>
                </a:cubicBezTo>
                <a:cubicBezTo>
                  <a:pt x="123105" y="149807"/>
                  <a:pt x="129650" y="147720"/>
                  <a:pt x="135310" y="145192"/>
                </a:cubicBezTo>
                <a:lnTo>
                  <a:pt x="140588" y="167377"/>
                </a:lnTo>
                <a:cubicBezTo>
                  <a:pt x="135149" y="169971"/>
                  <a:pt x="127724" y="172346"/>
                  <a:pt x="118314" y="174501"/>
                </a:cubicBezTo>
                <a:cubicBezTo>
                  <a:pt x="108905" y="176655"/>
                  <a:pt x="97420" y="177798"/>
                  <a:pt x="83860" y="177930"/>
                </a:cubicBezTo>
                <a:cubicBezTo>
                  <a:pt x="57381" y="177565"/>
                  <a:pt x="36837" y="169670"/>
                  <a:pt x="22229" y="154244"/>
                </a:cubicBezTo>
                <a:cubicBezTo>
                  <a:pt x="7620" y="138818"/>
                  <a:pt x="211" y="118052"/>
                  <a:pt x="0" y="91944"/>
                </a:cubicBezTo>
                <a:cubicBezTo>
                  <a:pt x="67" y="74614"/>
                  <a:pt x="3296" y="59047"/>
                  <a:pt x="9688" y="45243"/>
                </a:cubicBezTo>
                <a:cubicBezTo>
                  <a:pt x="16080" y="31439"/>
                  <a:pt x="25234" y="20493"/>
                  <a:pt x="37149" y="12405"/>
                </a:cubicBezTo>
                <a:cubicBezTo>
                  <a:pt x="49065" y="4317"/>
                  <a:pt x="63342" y="182"/>
                  <a:pt x="79981" y="0"/>
                </a:cubicBezTo>
                <a:close/>
                <a:moveTo>
                  <a:pt x="77513" y="22158"/>
                </a:moveTo>
                <a:cubicBezTo>
                  <a:pt x="67092" y="22383"/>
                  <a:pt x="58512" y="25148"/>
                  <a:pt x="51774" y="30454"/>
                </a:cubicBezTo>
                <a:cubicBezTo>
                  <a:pt x="45035" y="35761"/>
                  <a:pt x="39903" y="42262"/>
                  <a:pt x="36377" y="49959"/>
                </a:cubicBezTo>
                <a:cubicBezTo>
                  <a:pt x="32851" y="57656"/>
                  <a:pt x="30696" y="65203"/>
                  <a:pt x="29912" y="72599"/>
                </a:cubicBezTo>
                <a:lnTo>
                  <a:pt x="120530" y="72599"/>
                </a:lnTo>
                <a:cubicBezTo>
                  <a:pt x="120756" y="65758"/>
                  <a:pt x="119676" y="58473"/>
                  <a:pt x="117290" y="50743"/>
                </a:cubicBezTo>
                <a:cubicBezTo>
                  <a:pt x="114905" y="43013"/>
                  <a:pt x="110561" y="36381"/>
                  <a:pt x="104258" y="30846"/>
                </a:cubicBezTo>
                <a:cubicBezTo>
                  <a:pt x="97955" y="25311"/>
                  <a:pt x="89040" y="22415"/>
                  <a:pt x="77513" y="22158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355" name="文本框 354"/>
          <p:cNvSpPr txBox="1"/>
          <p:nvPr/>
        </p:nvSpPr>
        <p:spPr>
          <a:xfrm>
            <a:off x="6698520" y="3420162"/>
            <a:ext cx="87153" cy="114256"/>
          </a:xfrm>
          <a:custGeom>
            <a:avLst/>
            <a:gdLst/>
            <a:ahLst/>
            <a:cxnLst/>
            <a:rect l="l" t="t" r="r" b="b"/>
            <a:pathLst>
              <a:path w="135992" h="178283">
                <a:moveTo>
                  <a:pt x="68349" y="0"/>
                </a:moveTo>
                <a:cubicBezTo>
                  <a:pt x="85568" y="228"/>
                  <a:pt x="98897" y="3723"/>
                  <a:pt x="108335" y="10487"/>
                </a:cubicBezTo>
                <a:cubicBezTo>
                  <a:pt x="117773" y="17251"/>
                  <a:pt x="124314" y="25915"/>
                  <a:pt x="127956" y="36479"/>
                </a:cubicBezTo>
                <a:cubicBezTo>
                  <a:pt x="131600" y="47044"/>
                  <a:pt x="133338" y="58141"/>
                  <a:pt x="133172" y="69772"/>
                </a:cubicBezTo>
                <a:lnTo>
                  <a:pt x="133172" y="133525"/>
                </a:lnTo>
                <a:cubicBezTo>
                  <a:pt x="133158" y="140977"/>
                  <a:pt x="133364" y="148187"/>
                  <a:pt x="133789" y="155155"/>
                </a:cubicBezTo>
                <a:cubicBezTo>
                  <a:pt x="134215" y="162123"/>
                  <a:pt x="134949" y="168540"/>
                  <a:pt x="135992" y="174406"/>
                </a:cubicBezTo>
                <a:lnTo>
                  <a:pt x="107835" y="174406"/>
                </a:lnTo>
                <a:lnTo>
                  <a:pt x="105372" y="152951"/>
                </a:lnTo>
                <a:lnTo>
                  <a:pt x="104316" y="152951"/>
                </a:lnTo>
                <a:cubicBezTo>
                  <a:pt x="99498" y="159857"/>
                  <a:pt x="92652" y="165750"/>
                  <a:pt x="83777" y="170631"/>
                </a:cubicBezTo>
                <a:cubicBezTo>
                  <a:pt x="74902" y="175513"/>
                  <a:pt x="64352" y="178063"/>
                  <a:pt x="52128" y="178283"/>
                </a:cubicBezTo>
                <a:cubicBezTo>
                  <a:pt x="34848" y="177786"/>
                  <a:pt x="21844" y="172711"/>
                  <a:pt x="13114" y="163057"/>
                </a:cubicBezTo>
                <a:cubicBezTo>
                  <a:pt x="4385" y="153402"/>
                  <a:pt x="14" y="142149"/>
                  <a:pt x="0" y="129296"/>
                </a:cubicBezTo>
                <a:cubicBezTo>
                  <a:pt x="152" y="108593"/>
                  <a:pt x="9001" y="92829"/>
                  <a:pt x="26549" y="82005"/>
                </a:cubicBezTo>
                <a:cubicBezTo>
                  <a:pt x="44096" y="71180"/>
                  <a:pt x="69432" y="65813"/>
                  <a:pt x="102555" y="65903"/>
                </a:cubicBezTo>
                <a:lnTo>
                  <a:pt x="102555" y="62375"/>
                </a:lnTo>
                <a:cubicBezTo>
                  <a:pt x="102723" y="57445"/>
                  <a:pt x="101957" y="51940"/>
                  <a:pt x="100256" y="45860"/>
                </a:cubicBezTo>
                <a:cubicBezTo>
                  <a:pt x="98556" y="39780"/>
                  <a:pt x="94917" y="34484"/>
                  <a:pt x="89338" y="29971"/>
                </a:cubicBezTo>
                <a:cubicBezTo>
                  <a:pt x="83758" y="25459"/>
                  <a:pt x="75234" y="23090"/>
                  <a:pt x="63765" y="22863"/>
                </a:cubicBezTo>
                <a:cubicBezTo>
                  <a:pt x="55720" y="22907"/>
                  <a:pt x="47830" y="24054"/>
                  <a:pt x="40097" y="26303"/>
                </a:cubicBezTo>
                <a:cubicBezTo>
                  <a:pt x="32363" y="28552"/>
                  <a:pt x="25450" y="31639"/>
                  <a:pt x="19356" y="35564"/>
                </a:cubicBezTo>
                <a:lnTo>
                  <a:pt x="12317" y="15125"/>
                </a:lnTo>
                <a:cubicBezTo>
                  <a:pt x="19466" y="10494"/>
                  <a:pt x="27876" y="6830"/>
                  <a:pt x="37546" y="4133"/>
                </a:cubicBezTo>
                <a:cubicBezTo>
                  <a:pt x="47215" y="1436"/>
                  <a:pt x="57483" y="58"/>
                  <a:pt x="68349" y="0"/>
                </a:cubicBezTo>
                <a:close/>
                <a:moveTo>
                  <a:pt x="103260" y="87357"/>
                </a:moveTo>
                <a:cubicBezTo>
                  <a:pt x="91710" y="86996"/>
                  <a:pt x="80448" y="87759"/>
                  <a:pt x="69472" y="89644"/>
                </a:cubicBezTo>
                <a:cubicBezTo>
                  <a:pt x="58497" y="91529"/>
                  <a:pt x="49402" y="95295"/>
                  <a:pt x="42188" y="100941"/>
                </a:cubicBezTo>
                <a:cubicBezTo>
                  <a:pt x="34974" y="106588"/>
                  <a:pt x="31235" y="114873"/>
                  <a:pt x="30969" y="125797"/>
                </a:cubicBezTo>
                <a:cubicBezTo>
                  <a:pt x="31197" y="135825"/>
                  <a:pt x="34092" y="143275"/>
                  <a:pt x="39653" y="148146"/>
                </a:cubicBezTo>
                <a:cubicBezTo>
                  <a:pt x="45214" y="153017"/>
                  <a:pt x="52076" y="155441"/>
                  <a:pt x="60238" y="155419"/>
                </a:cubicBezTo>
                <a:cubicBezTo>
                  <a:pt x="71368" y="155133"/>
                  <a:pt x="80405" y="152179"/>
                  <a:pt x="87348" y="146559"/>
                </a:cubicBezTo>
                <a:cubicBezTo>
                  <a:pt x="94290" y="140938"/>
                  <a:pt x="99007" y="134370"/>
                  <a:pt x="101498" y="126855"/>
                </a:cubicBezTo>
                <a:cubicBezTo>
                  <a:pt x="102034" y="125253"/>
                  <a:pt x="102460" y="123607"/>
                  <a:pt x="102776" y="121915"/>
                </a:cubicBezTo>
                <a:cubicBezTo>
                  <a:pt x="103092" y="120223"/>
                  <a:pt x="103253" y="118572"/>
                  <a:pt x="103260" y="116961"/>
                </a:cubicBezTo>
                <a:lnTo>
                  <a:pt x="103260" y="87357"/>
                </a:ln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pic>
        <p:nvPicPr>
          <p:cNvPr id="130" name="图片 12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76501">
            <a:off x="3958815" y="3075455"/>
            <a:ext cx="464371" cy="707090"/>
          </a:xfrm>
          <a:prstGeom prst="rect">
            <a:avLst/>
          </a:prstGeom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39534">
            <a:off x="4073700" y="2423907"/>
            <a:ext cx="464371" cy="707090"/>
          </a:xfrm>
          <a:prstGeom prst="rect">
            <a:avLst/>
          </a:prstGeom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78762">
            <a:off x="4404500" y="1850945"/>
            <a:ext cx="464371" cy="707090"/>
          </a:xfrm>
          <a:prstGeom prst="rect">
            <a:avLst/>
          </a:prstGeom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23639">
            <a:off x="4911315" y="1425677"/>
            <a:ext cx="464371" cy="707090"/>
          </a:xfrm>
          <a:prstGeom prst="rect">
            <a:avLst/>
          </a:prstGeom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26880">
            <a:off x="5533015" y="1199396"/>
            <a:ext cx="464371" cy="707090"/>
          </a:xfrm>
          <a:prstGeom prst="rect">
            <a:avLst/>
          </a:prstGeom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91988">
            <a:off x="6194614" y="1199396"/>
            <a:ext cx="464371" cy="707090"/>
          </a:xfrm>
          <a:prstGeom prst="rect">
            <a:avLst/>
          </a:prstGeom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11697">
            <a:off x="6816315" y="1425677"/>
            <a:ext cx="464371" cy="707090"/>
          </a:xfrm>
          <a:prstGeom prst="rect">
            <a:avLst/>
          </a:prstGeom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1389">
            <a:off x="7323130" y="1850945"/>
            <a:ext cx="464371" cy="707090"/>
          </a:xfrm>
          <a:prstGeom prst="rect">
            <a:avLst/>
          </a:prstGeom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5316">
            <a:off x="7653930" y="2423907"/>
            <a:ext cx="464371" cy="707090"/>
          </a:xfrm>
          <a:prstGeom prst="rect">
            <a:avLst/>
          </a:prstGeom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829">
            <a:off x="7768815" y="3075455"/>
            <a:ext cx="464371" cy="707090"/>
          </a:xfrm>
          <a:prstGeom prst="rect">
            <a:avLst/>
          </a:prstGeom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9561">
            <a:off x="7653930" y="3727003"/>
            <a:ext cx="464371" cy="707090"/>
          </a:xfrm>
          <a:prstGeom prst="rect">
            <a:avLst/>
          </a:prstGeom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5656">
            <a:off x="7323130" y="4299966"/>
            <a:ext cx="464371" cy="707090"/>
          </a:xfrm>
          <a:prstGeom prst="rect">
            <a:avLst/>
          </a:prstGeom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4991">
            <a:off x="6816315" y="4725233"/>
            <a:ext cx="464371" cy="707090"/>
          </a:xfrm>
          <a:prstGeom prst="rect">
            <a:avLst/>
          </a:prstGeom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3490">
            <a:off x="6194614" y="4951514"/>
            <a:ext cx="464371" cy="707090"/>
          </a:xfrm>
          <a:prstGeom prst="rect">
            <a:avLst/>
          </a:prstGeom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50489">
            <a:off x="5533015" y="4951514"/>
            <a:ext cx="464371" cy="707090"/>
          </a:xfrm>
          <a:prstGeom prst="rect">
            <a:avLst/>
          </a:prstGeom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26654">
            <a:off x="4911315" y="4725233"/>
            <a:ext cx="464371" cy="707090"/>
          </a:xfrm>
          <a:prstGeom prst="rect">
            <a:avLst/>
          </a:prstGeom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68368">
            <a:off x="4404500" y="4299966"/>
            <a:ext cx="464371" cy="707090"/>
          </a:xfrm>
          <a:prstGeom prst="rect">
            <a:avLst/>
          </a:prstGeom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79441">
            <a:off x="4073700" y="3727003"/>
            <a:ext cx="464371" cy="707090"/>
          </a:xfrm>
          <a:prstGeom prst="rect">
            <a:avLst/>
          </a:prstGeom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411">
            <a:off x="3333829" y="3075455"/>
            <a:ext cx="464371" cy="707090"/>
          </a:xfrm>
          <a:prstGeom prst="rect">
            <a:avLst/>
          </a:prstGeom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5197">
            <a:off x="3413628" y="2443783"/>
            <a:ext cx="464371" cy="707090"/>
          </a:xfrm>
          <a:prstGeom prst="rect">
            <a:avLst/>
          </a:prstGeom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914">
            <a:off x="3648010" y="1851801"/>
            <a:ext cx="464371" cy="707090"/>
          </a:xfrm>
          <a:prstGeom prst="rect">
            <a:avLst/>
          </a:prstGeom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905">
            <a:off x="4022249" y="1336705"/>
            <a:ext cx="464371" cy="707090"/>
          </a:xfrm>
          <a:prstGeom prst="rect">
            <a:avLst/>
          </a:prstGeom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56000">
            <a:off x="4512829" y="930862"/>
            <a:ext cx="464371" cy="707090"/>
          </a:xfrm>
          <a:prstGeom prst="rect">
            <a:avLst/>
          </a:prstGeom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74777">
            <a:off x="5088926" y="659771"/>
            <a:ext cx="464371" cy="707090"/>
          </a:xfrm>
          <a:prstGeom prst="rect">
            <a:avLst/>
          </a:prstGeom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20824">
            <a:off x="5714341" y="540467"/>
            <a:ext cx="464371" cy="707090"/>
          </a:xfrm>
          <a:prstGeom prst="rect">
            <a:avLst/>
          </a:prstGeom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5922">
            <a:off x="6349778" y="580445"/>
            <a:ext cx="464371" cy="707090"/>
          </a:xfrm>
          <a:prstGeom prst="rect">
            <a:avLst/>
          </a:prstGeom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0978">
            <a:off x="6955308" y="777194"/>
            <a:ext cx="464371" cy="707090"/>
          </a:xfrm>
          <a:prstGeom prst="rect">
            <a:avLst/>
          </a:prstGeom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91244">
            <a:off x="7492886" y="1118351"/>
            <a:ext cx="464371" cy="707090"/>
          </a:xfrm>
          <a:prstGeom prst="rect">
            <a:avLst/>
          </a:prstGeom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7893">
            <a:off x="7928732" y="1582480"/>
            <a:ext cx="464371" cy="707090"/>
          </a:xfrm>
          <a:prstGeom prst="rect">
            <a:avLst/>
          </a:prstGeom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3225">
            <a:off x="8235461" y="2140418"/>
            <a:ext cx="464371" cy="707090"/>
          </a:xfrm>
          <a:prstGeom prst="rect">
            <a:avLst/>
          </a:prstGeom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32510">
            <a:off x="8393800" y="2757108"/>
            <a:ext cx="464371" cy="707090"/>
          </a:xfrm>
          <a:prstGeom prst="rect">
            <a:avLst/>
          </a:prstGeom>
        </p:spPr>
      </p:pic>
      <p:pic>
        <p:nvPicPr>
          <p:cNvPr id="184" name="图片 18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97971">
            <a:off x="8393800" y="3393801"/>
            <a:ext cx="464371" cy="707090"/>
          </a:xfrm>
          <a:prstGeom prst="rect">
            <a:avLst/>
          </a:prstGeom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48764">
            <a:off x="8235461" y="4010491"/>
            <a:ext cx="464371" cy="707090"/>
          </a:xfrm>
          <a:prstGeom prst="rect">
            <a:avLst/>
          </a:prstGeom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64009">
            <a:off x="7928732" y="4568430"/>
            <a:ext cx="464371" cy="707090"/>
          </a:xfrm>
          <a:prstGeom prst="rect">
            <a:avLst/>
          </a:prstGeom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77801">
            <a:off x="7492886" y="5032558"/>
            <a:ext cx="464371" cy="707090"/>
          </a:xfrm>
          <a:prstGeom prst="rect">
            <a:avLst/>
          </a:prstGeom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05219">
            <a:off x="6955309" y="5373715"/>
            <a:ext cx="464371" cy="707090"/>
          </a:xfrm>
          <a:prstGeom prst="rect">
            <a:avLst/>
          </a:prstGeom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8237">
            <a:off x="6349778" y="5570465"/>
            <a:ext cx="464371" cy="707090"/>
          </a:xfrm>
          <a:prstGeom prst="rect">
            <a:avLst/>
          </a:prstGeom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01724">
            <a:off x="5714341" y="5610443"/>
            <a:ext cx="464371" cy="707090"/>
          </a:xfrm>
          <a:prstGeom prst="rect">
            <a:avLst/>
          </a:prstGeom>
        </p:spPr>
      </p:pic>
      <p:pic>
        <p:nvPicPr>
          <p:cNvPr id="191" name="图片 19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88926" y="5491138"/>
            <a:ext cx="464371" cy="707090"/>
          </a:xfrm>
          <a:prstGeom prst="rect">
            <a:avLst/>
          </a:prstGeom>
        </p:spPr>
      </p:pic>
      <p:pic>
        <p:nvPicPr>
          <p:cNvPr id="192" name="图片 19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01227">
            <a:off x="4512829" y="5220048"/>
            <a:ext cx="464371" cy="707090"/>
          </a:xfrm>
          <a:prstGeom prst="rect">
            <a:avLst/>
          </a:prstGeom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0929">
            <a:off x="4022249" y="4814205"/>
            <a:ext cx="464371" cy="707090"/>
          </a:xfrm>
          <a:prstGeom prst="rect">
            <a:avLst/>
          </a:prstGeom>
        </p:spPr>
      </p:pic>
      <p:pic>
        <p:nvPicPr>
          <p:cNvPr id="194" name="图片 19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53794">
            <a:off x="3648010" y="4299110"/>
            <a:ext cx="464371" cy="707090"/>
          </a:xfrm>
          <a:prstGeom prst="rect">
            <a:avLst/>
          </a:prstGeom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51462">
            <a:off x="3413628" y="3707128"/>
            <a:ext cx="464371" cy="707090"/>
          </a:xfrm>
          <a:prstGeom prst="rect">
            <a:avLst/>
          </a:prstGeom>
        </p:spPr>
      </p:pic>
      <p:sp>
        <p:nvSpPr>
          <p:cNvPr id="121" name="Freeform 14"/>
          <p:cNvSpPr>
            <a:spLocks/>
          </p:cNvSpPr>
          <p:nvPr/>
        </p:nvSpPr>
        <p:spPr bwMode="auto">
          <a:xfrm rot="20401524">
            <a:off x="6239383" y="3791264"/>
            <a:ext cx="250610" cy="367877"/>
          </a:xfrm>
          <a:custGeom>
            <a:avLst/>
            <a:gdLst>
              <a:gd name="T0" fmla="*/ 23 w 111"/>
              <a:gd name="T1" fmla="*/ 119 h 162"/>
              <a:gd name="T2" fmla="*/ 5 w 111"/>
              <a:gd name="T3" fmla="*/ 150 h 162"/>
              <a:gd name="T4" fmla="*/ 40 w 111"/>
              <a:gd name="T5" fmla="*/ 155 h 162"/>
              <a:gd name="T6" fmla="*/ 60 w 111"/>
              <a:gd name="T7" fmla="*/ 128 h 162"/>
              <a:gd name="T8" fmla="*/ 60 w 111"/>
              <a:gd name="T9" fmla="*/ 37 h 162"/>
              <a:gd name="T10" fmla="*/ 72 w 111"/>
              <a:gd name="T11" fmla="*/ 40 h 162"/>
              <a:gd name="T12" fmla="*/ 90 w 111"/>
              <a:gd name="T13" fmla="*/ 55 h 162"/>
              <a:gd name="T14" fmla="*/ 101 w 111"/>
              <a:gd name="T15" fmla="*/ 79 h 162"/>
              <a:gd name="T16" fmla="*/ 103 w 111"/>
              <a:gd name="T17" fmla="*/ 102 h 162"/>
              <a:gd name="T18" fmla="*/ 103 w 111"/>
              <a:gd name="T19" fmla="*/ 112 h 162"/>
              <a:gd name="T20" fmla="*/ 108 w 111"/>
              <a:gd name="T21" fmla="*/ 88 h 162"/>
              <a:gd name="T22" fmla="*/ 104 w 111"/>
              <a:gd name="T23" fmla="*/ 48 h 162"/>
              <a:gd name="T24" fmla="*/ 81 w 111"/>
              <a:gd name="T25" fmla="*/ 26 h 162"/>
              <a:gd name="T26" fmla="*/ 61 w 111"/>
              <a:gd name="T27" fmla="*/ 7 h 162"/>
              <a:gd name="T28" fmla="*/ 60 w 111"/>
              <a:gd name="T29" fmla="*/ 5 h 162"/>
              <a:gd name="T30" fmla="*/ 60 w 111"/>
              <a:gd name="T31" fmla="*/ 3 h 162"/>
              <a:gd name="T32" fmla="*/ 57 w 111"/>
              <a:gd name="T33" fmla="*/ 0 h 162"/>
              <a:gd name="T34" fmla="*/ 54 w 111"/>
              <a:gd name="T35" fmla="*/ 3 h 162"/>
              <a:gd name="T36" fmla="*/ 54 w 111"/>
              <a:gd name="T37" fmla="*/ 118 h 162"/>
              <a:gd name="T38" fmla="*/ 23 w 111"/>
              <a:gd name="T39" fmla="*/ 1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1" h="162">
                <a:moveTo>
                  <a:pt x="23" y="119"/>
                </a:moveTo>
                <a:cubicBezTo>
                  <a:pt x="8" y="126"/>
                  <a:pt x="0" y="139"/>
                  <a:pt x="5" y="150"/>
                </a:cubicBezTo>
                <a:cubicBezTo>
                  <a:pt x="9" y="160"/>
                  <a:pt x="25" y="162"/>
                  <a:pt x="40" y="155"/>
                </a:cubicBezTo>
                <a:cubicBezTo>
                  <a:pt x="54" y="149"/>
                  <a:pt x="62" y="137"/>
                  <a:pt x="60" y="128"/>
                </a:cubicBezTo>
                <a:cubicBezTo>
                  <a:pt x="60" y="37"/>
                  <a:pt x="60" y="37"/>
                  <a:pt x="60" y="37"/>
                </a:cubicBezTo>
                <a:cubicBezTo>
                  <a:pt x="63" y="38"/>
                  <a:pt x="67" y="39"/>
                  <a:pt x="72" y="40"/>
                </a:cubicBezTo>
                <a:cubicBezTo>
                  <a:pt x="77" y="42"/>
                  <a:pt x="86" y="49"/>
                  <a:pt x="90" y="55"/>
                </a:cubicBezTo>
                <a:cubicBezTo>
                  <a:pt x="95" y="61"/>
                  <a:pt x="100" y="72"/>
                  <a:pt x="101" y="79"/>
                </a:cubicBezTo>
                <a:cubicBezTo>
                  <a:pt x="103" y="86"/>
                  <a:pt x="104" y="97"/>
                  <a:pt x="103" y="102"/>
                </a:cubicBezTo>
                <a:cubicBezTo>
                  <a:pt x="102" y="108"/>
                  <a:pt x="102" y="112"/>
                  <a:pt x="103" y="112"/>
                </a:cubicBezTo>
                <a:cubicBezTo>
                  <a:pt x="104" y="112"/>
                  <a:pt x="106" y="101"/>
                  <a:pt x="108" y="88"/>
                </a:cubicBezTo>
                <a:cubicBezTo>
                  <a:pt x="111" y="74"/>
                  <a:pt x="109" y="56"/>
                  <a:pt x="104" y="48"/>
                </a:cubicBezTo>
                <a:cubicBezTo>
                  <a:pt x="100" y="39"/>
                  <a:pt x="89" y="29"/>
                  <a:pt x="81" y="26"/>
                </a:cubicBezTo>
                <a:cubicBezTo>
                  <a:pt x="73" y="23"/>
                  <a:pt x="64" y="14"/>
                  <a:pt x="61" y="7"/>
                </a:cubicBezTo>
                <a:cubicBezTo>
                  <a:pt x="60" y="6"/>
                  <a:pt x="60" y="6"/>
                  <a:pt x="60" y="5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7" y="0"/>
                </a:cubicBezTo>
                <a:cubicBezTo>
                  <a:pt x="55" y="0"/>
                  <a:pt x="54" y="1"/>
                  <a:pt x="54" y="3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46" y="113"/>
                  <a:pt x="35" y="113"/>
                  <a:pt x="23" y="119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14"/>
          <p:cNvSpPr>
            <a:spLocks/>
          </p:cNvSpPr>
          <p:nvPr/>
        </p:nvSpPr>
        <p:spPr bwMode="auto">
          <a:xfrm rot="20401524">
            <a:off x="6244713" y="3791264"/>
            <a:ext cx="250610" cy="367877"/>
          </a:xfrm>
          <a:custGeom>
            <a:avLst/>
            <a:gdLst>
              <a:gd name="T0" fmla="*/ 23 w 111"/>
              <a:gd name="T1" fmla="*/ 119 h 162"/>
              <a:gd name="T2" fmla="*/ 5 w 111"/>
              <a:gd name="T3" fmla="*/ 150 h 162"/>
              <a:gd name="T4" fmla="*/ 40 w 111"/>
              <a:gd name="T5" fmla="*/ 155 h 162"/>
              <a:gd name="T6" fmla="*/ 60 w 111"/>
              <a:gd name="T7" fmla="*/ 128 h 162"/>
              <a:gd name="T8" fmla="*/ 60 w 111"/>
              <a:gd name="T9" fmla="*/ 37 h 162"/>
              <a:gd name="T10" fmla="*/ 72 w 111"/>
              <a:gd name="T11" fmla="*/ 40 h 162"/>
              <a:gd name="T12" fmla="*/ 90 w 111"/>
              <a:gd name="T13" fmla="*/ 55 h 162"/>
              <a:gd name="T14" fmla="*/ 101 w 111"/>
              <a:gd name="T15" fmla="*/ 79 h 162"/>
              <a:gd name="T16" fmla="*/ 103 w 111"/>
              <a:gd name="T17" fmla="*/ 102 h 162"/>
              <a:gd name="T18" fmla="*/ 103 w 111"/>
              <a:gd name="T19" fmla="*/ 112 h 162"/>
              <a:gd name="T20" fmla="*/ 108 w 111"/>
              <a:gd name="T21" fmla="*/ 88 h 162"/>
              <a:gd name="T22" fmla="*/ 104 w 111"/>
              <a:gd name="T23" fmla="*/ 48 h 162"/>
              <a:gd name="T24" fmla="*/ 81 w 111"/>
              <a:gd name="T25" fmla="*/ 26 h 162"/>
              <a:gd name="T26" fmla="*/ 61 w 111"/>
              <a:gd name="T27" fmla="*/ 7 h 162"/>
              <a:gd name="T28" fmla="*/ 60 w 111"/>
              <a:gd name="T29" fmla="*/ 5 h 162"/>
              <a:gd name="T30" fmla="*/ 60 w 111"/>
              <a:gd name="T31" fmla="*/ 3 h 162"/>
              <a:gd name="T32" fmla="*/ 57 w 111"/>
              <a:gd name="T33" fmla="*/ 0 h 162"/>
              <a:gd name="T34" fmla="*/ 54 w 111"/>
              <a:gd name="T35" fmla="*/ 3 h 162"/>
              <a:gd name="T36" fmla="*/ 54 w 111"/>
              <a:gd name="T37" fmla="*/ 118 h 162"/>
              <a:gd name="T38" fmla="*/ 23 w 111"/>
              <a:gd name="T39" fmla="*/ 1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1" h="162">
                <a:moveTo>
                  <a:pt x="23" y="119"/>
                </a:moveTo>
                <a:cubicBezTo>
                  <a:pt x="8" y="126"/>
                  <a:pt x="0" y="139"/>
                  <a:pt x="5" y="150"/>
                </a:cubicBezTo>
                <a:cubicBezTo>
                  <a:pt x="9" y="160"/>
                  <a:pt x="25" y="162"/>
                  <a:pt x="40" y="155"/>
                </a:cubicBezTo>
                <a:cubicBezTo>
                  <a:pt x="54" y="149"/>
                  <a:pt x="62" y="137"/>
                  <a:pt x="60" y="128"/>
                </a:cubicBezTo>
                <a:cubicBezTo>
                  <a:pt x="60" y="37"/>
                  <a:pt x="60" y="37"/>
                  <a:pt x="60" y="37"/>
                </a:cubicBezTo>
                <a:cubicBezTo>
                  <a:pt x="63" y="38"/>
                  <a:pt x="67" y="39"/>
                  <a:pt x="72" y="40"/>
                </a:cubicBezTo>
                <a:cubicBezTo>
                  <a:pt x="77" y="42"/>
                  <a:pt x="86" y="49"/>
                  <a:pt x="90" y="55"/>
                </a:cubicBezTo>
                <a:cubicBezTo>
                  <a:pt x="95" y="61"/>
                  <a:pt x="100" y="72"/>
                  <a:pt x="101" y="79"/>
                </a:cubicBezTo>
                <a:cubicBezTo>
                  <a:pt x="103" y="86"/>
                  <a:pt x="104" y="97"/>
                  <a:pt x="103" y="102"/>
                </a:cubicBezTo>
                <a:cubicBezTo>
                  <a:pt x="102" y="108"/>
                  <a:pt x="102" y="112"/>
                  <a:pt x="103" y="112"/>
                </a:cubicBezTo>
                <a:cubicBezTo>
                  <a:pt x="104" y="112"/>
                  <a:pt x="106" y="101"/>
                  <a:pt x="108" y="88"/>
                </a:cubicBezTo>
                <a:cubicBezTo>
                  <a:pt x="111" y="74"/>
                  <a:pt x="109" y="56"/>
                  <a:pt x="104" y="48"/>
                </a:cubicBezTo>
                <a:cubicBezTo>
                  <a:pt x="100" y="39"/>
                  <a:pt x="89" y="29"/>
                  <a:pt x="81" y="26"/>
                </a:cubicBezTo>
                <a:cubicBezTo>
                  <a:pt x="73" y="23"/>
                  <a:pt x="64" y="14"/>
                  <a:pt x="61" y="7"/>
                </a:cubicBezTo>
                <a:cubicBezTo>
                  <a:pt x="60" y="6"/>
                  <a:pt x="60" y="6"/>
                  <a:pt x="60" y="5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7" y="0"/>
                </a:cubicBezTo>
                <a:cubicBezTo>
                  <a:pt x="55" y="0"/>
                  <a:pt x="54" y="1"/>
                  <a:pt x="54" y="3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46" y="113"/>
                  <a:pt x="35" y="113"/>
                  <a:pt x="23" y="119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文本框 195"/>
          <p:cNvSpPr txBox="1"/>
          <p:nvPr/>
        </p:nvSpPr>
        <p:spPr>
          <a:xfrm>
            <a:off x="6229160" y="2948541"/>
            <a:ext cx="271583" cy="340179"/>
          </a:xfrm>
          <a:custGeom>
            <a:avLst/>
            <a:gdLst/>
            <a:ahLst/>
            <a:cxnLst/>
            <a:rect l="l" t="t" r="r" b="b"/>
            <a:pathLst>
              <a:path w="271583" h="340179">
                <a:moveTo>
                  <a:pt x="107193" y="0"/>
                </a:moveTo>
                <a:cubicBezTo>
                  <a:pt x="110126" y="0"/>
                  <a:pt x="112726" y="800"/>
                  <a:pt x="114993" y="2400"/>
                </a:cubicBezTo>
                <a:cubicBezTo>
                  <a:pt x="117259" y="4000"/>
                  <a:pt x="119226" y="6000"/>
                  <a:pt x="120892" y="8400"/>
                </a:cubicBezTo>
                <a:cubicBezTo>
                  <a:pt x="122559" y="10799"/>
                  <a:pt x="123992" y="13366"/>
                  <a:pt x="125192" y="16099"/>
                </a:cubicBezTo>
                <a:cubicBezTo>
                  <a:pt x="126392" y="18832"/>
                  <a:pt x="127459" y="21332"/>
                  <a:pt x="128392" y="23599"/>
                </a:cubicBezTo>
                <a:cubicBezTo>
                  <a:pt x="142124" y="23999"/>
                  <a:pt x="154024" y="24799"/>
                  <a:pt x="164090" y="25998"/>
                </a:cubicBezTo>
                <a:cubicBezTo>
                  <a:pt x="174156" y="27198"/>
                  <a:pt x="181722" y="28265"/>
                  <a:pt x="186788" y="29198"/>
                </a:cubicBezTo>
                <a:cubicBezTo>
                  <a:pt x="196788" y="31065"/>
                  <a:pt x="206820" y="33865"/>
                  <a:pt x="216887" y="37598"/>
                </a:cubicBezTo>
                <a:cubicBezTo>
                  <a:pt x="226952" y="41331"/>
                  <a:pt x="236019" y="46164"/>
                  <a:pt x="244085" y="52097"/>
                </a:cubicBezTo>
                <a:cubicBezTo>
                  <a:pt x="252151" y="58030"/>
                  <a:pt x="258751" y="65029"/>
                  <a:pt x="263884" y="73096"/>
                </a:cubicBezTo>
                <a:cubicBezTo>
                  <a:pt x="269017" y="81162"/>
                  <a:pt x="271583" y="90395"/>
                  <a:pt x="271583" y="100794"/>
                </a:cubicBezTo>
                <a:cubicBezTo>
                  <a:pt x="271583" y="106127"/>
                  <a:pt x="270983" y="111660"/>
                  <a:pt x="269783" y="117393"/>
                </a:cubicBezTo>
                <a:lnTo>
                  <a:pt x="268383" y="124392"/>
                </a:lnTo>
                <a:cubicBezTo>
                  <a:pt x="267317" y="129992"/>
                  <a:pt x="265083" y="135192"/>
                  <a:pt x="261684" y="139992"/>
                </a:cubicBezTo>
                <a:cubicBezTo>
                  <a:pt x="258284" y="144791"/>
                  <a:pt x="254451" y="149124"/>
                  <a:pt x="250184" y="152991"/>
                </a:cubicBezTo>
                <a:cubicBezTo>
                  <a:pt x="238318" y="163923"/>
                  <a:pt x="225319" y="173089"/>
                  <a:pt x="211187" y="180489"/>
                </a:cubicBezTo>
                <a:cubicBezTo>
                  <a:pt x="197054" y="187889"/>
                  <a:pt x="182322" y="194122"/>
                  <a:pt x="166989" y="199188"/>
                </a:cubicBezTo>
                <a:cubicBezTo>
                  <a:pt x="151657" y="204254"/>
                  <a:pt x="135991" y="208521"/>
                  <a:pt x="119992" y="211987"/>
                </a:cubicBezTo>
                <a:cubicBezTo>
                  <a:pt x="103993" y="215454"/>
                  <a:pt x="88194" y="218720"/>
                  <a:pt x="72595" y="221787"/>
                </a:cubicBezTo>
                <a:lnTo>
                  <a:pt x="66996" y="222586"/>
                </a:lnTo>
                <a:cubicBezTo>
                  <a:pt x="63929" y="222986"/>
                  <a:pt x="62129" y="224120"/>
                  <a:pt x="61596" y="225986"/>
                </a:cubicBezTo>
                <a:cubicBezTo>
                  <a:pt x="58929" y="235186"/>
                  <a:pt x="56829" y="243252"/>
                  <a:pt x="55296" y="250185"/>
                </a:cubicBezTo>
                <a:cubicBezTo>
                  <a:pt x="53763" y="257118"/>
                  <a:pt x="52330" y="263751"/>
                  <a:pt x="50997" y="270084"/>
                </a:cubicBezTo>
                <a:cubicBezTo>
                  <a:pt x="49663" y="276417"/>
                  <a:pt x="48330" y="282749"/>
                  <a:pt x="46997" y="289082"/>
                </a:cubicBezTo>
                <a:cubicBezTo>
                  <a:pt x="45663" y="295415"/>
                  <a:pt x="43997" y="302448"/>
                  <a:pt x="41997" y="310181"/>
                </a:cubicBezTo>
                <a:cubicBezTo>
                  <a:pt x="41331" y="312714"/>
                  <a:pt x="40131" y="315714"/>
                  <a:pt x="38397" y="319181"/>
                </a:cubicBezTo>
                <a:cubicBezTo>
                  <a:pt x="36664" y="322647"/>
                  <a:pt x="34598" y="325913"/>
                  <a:pt x="32198" y="328980"/>
                </a:cubicBezTo>
                <a:cubicBezTo>
                  <a:pt x="29798" y="332046"/>
                  <a:pt x="27031" y="334680"/>
                  <a:pt x="23898" y="336879"/>
                </a:cubicBezTo>
                <a:cubicBezTo>
                  <a:pt x="20765" y="339079"/>
                  <a:pt x="17465" y="340179"/>
                  <a:pt x="13999" y="340179"/>
                </a:cubicBezTo>
                <a:cubicBezTo>
                  <a:pt x="11599" y="340179"/>
                  <a:pt x="9532" y="339513"/>
                  <a:pt x="7799" y="338179"/>
                </a:cubicBezTo>
                <a:cubicBezTo>
                  <a:pt x="6066" y="336846"/>
                  <a:pt x="4633" y="335146"/>
                  <a:pt x="3499" y="333080"/>
                </a:cubicBezTo>
                <a:cubicBezTo>
                  <a:pt x="2366" y="331013"/>
                  <a:pt x="1500" y="328780"/>
                  <a:pt x="900" y="326380"/>
                </a:cubicBezTo>
                <a:cubicBezTo>
                  <a:pt x="300" y="323980"/>
                  <a:pt x="0" y="321714"/>
                  <a:pt x="0" y="319581"/>
                </a:cubicBezTo>
                <a:cubicBezTo>
                  <a:pt x="0" y="318781"/>
                  <a:pt x="0" y="318014"/>
                  <a:pt x="0" y="317281"/>
                </a:cubicBezTo>
                <a:cubicBezTo>
                  <a:pt x="0" y="316547"/>
                  <a:pt x="133" y="315847"/>
                  <a:pt x="400" y="315181"/>
                </a:cubicBezTo>
                <a:cubicBezTo>
                  <a:pt x="933" y="312781"/>
                  <a:pt x="1700" y="310514"/>
                  <a:pt x="2699" y="308381"/>
                </a:cubicBezTo>
                <a:cubicBezTo>
                  <a:pt x="3699" y="306248"/>
                  <a:pt x="4799" y="303848"/>
                  <a:pt x="5999" y="301182"/>
                </a:cubicBezTo>
                <a:cubicBezTo>
                  <a:pt x="7199" y="298515"/>
                  <a:pt x="8466" y="295349"/>
                  <a:pt x="9799" y="291682"/>
                </a:cubicBezTo>
                <a:cubicBezTo>
                  <a:pt x="11132" y="288016"/>
                  <a:pt x="12465" y="283449"/>
                  <a:pt x="13799" y="277983"/>
                </a:cubicBezTo>
                <a:lnTo>
                  <a:pt x="21598" y="245985"/>
                </a:lnTo>
                <a:cubicBezTo>
                  <a:pt x="23465" y="238252"/>
                  <a:pt x="25398" y="230353"/>
                  <a:pt x="27398" y="222286"/>
                </a:cubicBezTo>
                <a:cubicBezTo>
                  <a:pt x="29398" y="214220"/>
                  <a:pt x="31731" y="205121"/>
                  <a:pt x="34398" y="194988"/>
                </a:cubicBezTo>
                <a:cubicBezTo>
                  <a:pt x="36531" y="186855"/>
                  <a:pt x="39097" y="178356"/>
                  <a:pt x="42097" y="169490"/>
                </a:cubicBezTo>
                <a:cubicBezTo>
                  <a:pt x="45097" y="160624"/>
                  <a:pt x="48230" y="151457"/>
                  <a:pt x="51497" y="141991"/>
                </a:cubicBezTo>
                <a:cubicBezTo>
                  <a:pt x="54763" y="132525"/>
                  <a:pt x="58063" y="122793"/>
                  <a:pt x="61396" y="112793"/>
                </a:cubicBezTo>
                <a:cubicBezTo>
                  <a:pt x="64729" y="102794"/>
                  <a:pt x="67729" y="92461"/>
                  <a:pt x="70395" y="81795"/>
                </a:cubicBezTo>
                <a:cubicBezTo>
                  <a:pt x="70529" y="81395"/>
                  <a:pt x="70595" y="80862"/>
                  <a:pt x="70595" y="80195"/>
                </a:cubicBezTo>
                <a:cubicBezTo>
                  <a:pt x="70595" y="79129"/>
                  <a:pt x="70262" y="78462"/>
                  <a:pt x="69595" y="78195"/>
                </a:cubicBezTo>
                <a:cubicBezTo>
                  <a:pt x="68929" y="77929"/>
                  <a:pt x="68062" y="77795"/>
                  <a:pt x="66996" y="77795"/>
                </a:cubicBezTo>
                <a:cubicBezTo>
                  <a:pt x="63662" y="77795"/>
                  <a:pt x="60896" y="77295"/>
                  <a:pt x="58696" y="76295"/>
                </a:cubicBezTo>
                <a:cubicBezTo>
                  <a:pt x="56496" y="75295"/>
                  <a:pt x="54763" y="73996"/>
                  <a:pt x="53496" y="72396"/>
                </a:cubicBezTo>
                <a:cubicBezTo>
                  <a:pt x="52230" y="70796"/>
                  <a:pt x="51330" y="68963"/>
                  <a:pt x="50797" y="66896"/>
                </a:cubicBezTo>
                <a:cubicBezTo>
                  <a:pt x="50263" y="64829"/>
                  <a:pt x="49997" y="62663"/>
                  <a:pt x="49997" y="60396"/>
                </a:cubicBezTo>
                <a:cubicBezTo>
                  <a:pt x="49997" y="54530"/>
                  <a:pt x="50697" y="49830"/>
                  <a:pt x="52097" y="46297"/>
                </a:cubicBezTo>
                <a:cubicBezTo>
                  <a:pt x="53496" y="42764"/>
                  <a:pt x="55296" y="40031"/>
                  <a:pt x="57496" y="38098"/>
                </a:cubicBezTo>
                <a:cubicBezTo>
                  <a:pt x="59696" y="36165"/>
                  <a:pt x="62096" y="34765"/>
                  <a:pt x="64696" y="33898"/>
                </a:cubicBezTo>
                <a:cubicBezTo>
                  <a:pt x="67296" y="33031"/>
                  <a:pt x="69829" y="32331"/>
                  <a:pt x="72295" y="31798"/>
                </a:cubicBezTo>
                <a:cubicBezTo>
                  <a:pt x="74762" y="31265"/>
                  <a:pt x="76928" y="30698"/>
                  <a:pt x="78795" y="30098"/>
                </a:cubicBezTo>
                <a:cubicBezTo>
                  <a:pt x="80661" y="29498"/>
                  <a:pt x="81995" y="28398"/>
                  <a:pt x="82795" y="26798"/>
                </a:cubicBezTo>
                <a:cubicBezTo>
                  <a:pt x="84128" y="23999"/>
                  <a:pt x="85361" y="21032"/>
                  <a:pt x="86494" y="17899"/>
                </a:cubicBezTo>
                <a:cubicBezTo>
                  <a:pt x="87628" y="14766"/>
                  <a:pt x="89061" y="11866"/>
                  <a:pt x="90794" y="9199"/>
                </a:cubicBezTo>
                <a:cubicBezTo>
                  <a:pt x="92527" y="6533"/>
                  <a:pt x="94661" y="4333"/>
                  <a:pt x="97194" y="2600"/>
                </a:cubicBezTo>
                <a:cubicBezTo>
                  <a:pt x="99727" y="867"/>
                  <a:pt x="103060" y="0"/>
                  <a:pt x="107193" y="0"/>
                </a:cubicBezTo>
                <a:close/>
                <a:moveTo>
                  <a:pt x="158390" y="62596"/>
                </a:moveTo>
                <a:cubicBezTo>
                  <a:pt x="156390" y="62596"/>
                  <a:pt x="153357" y="62730"/>
                  <a:pt x="149291" y="62996"/>
                </a:cubicBezTo>
                <a:cubicBezTo>
                  <a:pt x="145224" y="63263"/>
                  <a:pt x="140958" y="63596"/>
                  <a:pt x="136491" y="63996"/>
                </a:cubicBezTo>
                <a:cubicBezTo>
                  <a:pt x="132025" y="64396"/>
                  <a:pt x="127892" y="64896"/>
                  <a:pt x="124092" y="65496"/>
                </a:cubicBezTo>
                <a:cubicBezTo>
                  <a:pt x="120292" y="66096"/>
                  <a:pt x="117726" y="66796"/>
                  <a:pt x="116393" y="67596"/>
                </a:cubicBezTo>
                <a:cubicBezTo>
                  <a:pt x="115726" y="67996"/>
                  <a:pt x="115159" y="68663"/>
                  <a:pt x="114693" y="69596"/>
                </a:cubicBezTo>
                <a:cubicBezTo>
                  <a:pt x="114226" y="70529"/>
                  <a:pt x="113859" y="71329"/>
                  <a:pt x="113593" y="71996"/>
                </a:cubicBezTo>
                <a:cubicBezTo>
                  <a:pt x="112526" y="74662"/>
                  <a:pt x="111059" y="78362"/>
                  <a:pt x="109193" y="83095"/>
                </a:cubicBezTo>
                <a:cubicBezTo>
                  <a:pt x="107326" y="87828"/>
                  <a:pt x="105327" y="93128"/>
                  <a:pt x="103193" y="98994"/>
                </a:cubicBezTo>
                <a:cubicBezTo>
                  <a:pt x="101060" y="104860"/>
                  <a:pt x="98827" y="111060"/>
                  <a:pt x="96494" y="117593"/>
                </a:cubicBezTo>
                <a:cubicBezTo>
                  <a:pt x="94161" y="124126"/>
                  <a:pt x="91927" y="130492"/>
                  <a:pt x="89794" y="136692"/>
                </a:cubicBezTo>
                <a:cubicBezTo>
                  <a:pt x="87661" y="142891"/>
                  <a:pt x="85695" y="148691"/>
                  <a:pt x="83895" y="154091"/>
                </a:cubicBezTo>
                <a:cubicBezTo>
                  <a:pt x="82095" y="159490"/>
                  <a:pt x="80728" y="163923"/>
                  <a:pt x="79795" y="167390"/>
                </a:cubicBezTo>
                <a:cubicBezTo>
                  <a:pt x="79528" y="168323"/>
                  <a:pt x="79161" y="169490"/>
                  <a:pt x="78695" y="170890"/>
                </a:cubicBezTo>
                <a:cubicBezTo>
                  <a:pt x="78228" y="172290"/>
                  <a:pt x="77795" y="173756"/>
                  <a:pt x="77395" y="175289"/>
                </a:cubicBezTo>
                <a:cubicBezTo>
                  <a:pt x="76995" y="176823"/>
                  <a:pt x="76662" y="178223"/>
                  <a:pt x="76395" y="179489"/>
                </a:cubicBezTo>
                <a:cubicBezTo>
                  <a:pt x="76128" y="180756"/>
                  <a:pt x="75995" y="181656"/>
                  <a:pt x="75995" y="182189"/>
                </a:cubicBezTo>
                <a:cubicBezTo>
                  <a:pt x="75995" y="182856"/>
                  <a:pt x="76095" y="183422"/>
                  <a:pt x="76295" y="183889"/>
                </a:cubicBezTo>
                <a:cubicBezTo>
                  <a:pt x="76495" y="184355"/>
                  <a:pt x="76928" y="184589"/>
                  <a:pt x="77595" y="184589"/>
                </a:cubicBezTo>
                <a:cubicBezTo>
                  <a:pt x="77995" y="184589"/>
                  <a:pt x="79261" y="184422"/>
                  <a:pt x="81395" y="184089"/>
                </a:cubicBezTo>
                <a:cubicBezTo>
                  <a:pt x="83528" y="183755"/>
                  <a:pt x="86094" y="183322"/>
                  <a:pt x="89094" y="182789"/>
                </a:cubicBezTo>
                <a:cubicBezTo>
                  <a:pt x="92094" y="182256"/>
                  <a:pt x="95327" y="181656"/>
                  <a:pt x="98794" y="180989"/>
                </a:cubicBezTo>
                <a:cubicBezTo>
                  <a:pt x="102260" y="180322"/>
                  <a:pt x="105593" y="179656"/>
                  <a:pt x="108793" y="178989"/>
                </a:cubicBezTo>
                <a:cubicBezTo>
                  <a:pt x="117459" y="177123"/>
                  <a:pt x="126725" y="174756"/>
                  <a:pt x="136591" y="171890"/>
                </a:cubicBezTo>
                <a:cubicBezTo>
                  <a:pt x="146457" y="169023"/>
                  <a:pt x="156290" y="165790"/>
                  <a:pt x="166089" y="162190"/>
                </a:cubicBezTo>
                <a:cubicBezTo>
                  <a:pt x="175889" y="158590"/>
                  <a:pt x="185255" y="154724"/>
                  <a:pt x="194188" y="150591"/>
                </a:cubicBezTo>
                <a:cubicBezTo>
                  <a:pt x="203121" y="146458"/>
                  <a:pt x="211053" y="142058"/>
                  <a:pt x="217986" y="137392"/>
                </a:cubicBezTo>
                <a:cubicBezTo>
                  <a:pt x="225319" y="132459"/>
                  <a:pt x="231186" y="127526"/>
                  <a:pt x="235585" y="122593"/>
                </a:cubicBezTo>
                <a:cubicBezTo>
                  <a:pt x="239985" y="117660"/>
                  <a:pt x="242185" y="112393"/>
                  <a:pt x="242185" y="106794"/>
                </a:cubicBezTo>
                <a:cubicBezTo>
                  <a:pt x="242185" y="103460"/>
                  <a:pt x="241751" y="100494"/>
                  <a:pt x="240885" y="97894"/>
                </a:cubicBezTo>
                <a:cubicBezTo>
                  <a:pt x="240018" y="95294"/>
                  <a:pt x="239052" y="92928"/>
                  <a:pt x="237985" y="90795"/>
                </a:cubicBezTo>
                <a:cubicBezTo>
                  <a:pt x="233985" y="84262"/>
                  <a:pt x="228986" y="79129"/>
                  <a:pt x="222986" y="75395"/>
                </a:cubicBezTo>
                <a:cubicBezTo>
                  <a:pt x="216987" y="71662"/>
                  <a:pt x="210453" y="68863"/>
                  <a:pt x="203387" y="66996"/>
                </a:cubicBezTo>
                <a:cubicBezTo>
                  <a:pt x="196321" y="65129"/>
                  <a:pt x="188921" y="63929"/>
                  <a:pt x="181189" y="63396"/>
                </a:cubicBezTo>
                <a:cubicBezTo>
                  <a:pt x="173456" y="62863"/>
                  <a:pt x="165856" y="62596"/>
                  <a:pt x="158390" y="625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83" name="文本框 182"/>
          <p:cNvSpPr txBox="1"/>
          <p:nvPr/>
        </p:nvSpPr>
        <p:spPr>
          <a:xfrm>
            <a:off x="6495860" y="2948541"/>
            <a:ext cx="271583" cy="340179"/>
          </a:xfrm>
          <a:custGeom>
            <a:avLst/>
            <a:gdLst/>
            <a:ahLst/>
            <a:cxnLst/>
            <a:rect l="l" t="t" r="r" b="b"/>
            <a:pathLst>
              <a:path w="271583" h="340179">
                <a:moveTo>
                  <a:pt x="107193" y="0"/>
                </a:moveTo>
                <a:cubicBezTo>
                  <a:pt x="110126" y="0"/>
                  <a:pt x="112726" y="800"/>
                  <a:pt x="114993" y="2400"/>
                </a:cubicBezTo>
                <a:cubicBezTo>
                  <a:pt x="117259" y="4000"/>
                  <a:pt x="119226" y="6000"/>
                  <a:pt x="120892" y="8400"/>
                </a:cubicBezTo>
                <a:cubicBezTo>
                  <a:pt x="122559" y="10799"/>
                  <a:pt x="123992" y="13366"/>
                  <a:pt x="125192" y="16099"/>
                </a:cubicBezTo>
                <a:cubicBezTo>
                  <a:pt x="126392" y="18832"/>
                  <a:pt x="127459" y="21332"/>
                  <a:pt x="128392" y="23599"/>
                </a:cubicBezTo>
                <a:cubicBezTo>
                  <a:pt x="142125" y="23999"/>
                  <a:pt x="154024" y="24799"/>
                  <a:pt x="164090" y="25998"/>
                </a:cubicBezTo>
                <a:cubicBezTo>
                  <a:pt x="174156" y="27198"/>
                  <a:pt x="181722" y="28265"/>
                  <a:pt x="186788" y="29198"/>
                </a:cubicBezTo>
                <a:cubicBezTo>
                  <a:pt x="196788" y="31065"/>
                  <a:pt x="206821" y="33865"/>
                  <a:pt x="216887" y="37598"/>
                </a:cubicBezTo>
                <a:cubicBezTo>
                  <a:pt x="226953" y="41331"/>
                  <a:pt x="236019" y="46164"/>
                  <a:pt x="244085" y="52097"/>
                </a:cubicBezTo>
                <a:cubicBezTo>
                  <a:pt x="252151" y="58030"/>
                  <a:pt x="258751" y="65029"/>
                  <a:pt x="263884" y="73096"/>
                </a:cubicBezTo>
                <a:cubicBezTo>
                  <a:pt x="269017" y="81162"/>
                  <a:pt x="271583" y="90395"/>
                  <a:pt x="271583" y="100794"/>
                </a:cubicBezTo>
                <a:cubicBezTo>
                  <a:pt x="271583" y="106127"/>
                  <a:pt x="270983" y="111660"/>
                  <a:pt x="269783" y="117393"/>
                </a:cubicBezTo>
                <a:lnTo>
                  <a:pt x="268383" y="124392"/>
                </a:lnTo>
                <a:cubicBezTo>
                  <a:pt x="267317" y="129992"/>
                  <a:pt x="265083" y="135192"/>
                  <a:pt x="261684" y="139992"/>
                </a:cubicBezTo>
                <a:cubicBezTo>
                  <a:pt x="258284" y="144791"/>
                  <a:pt x="254451" y="149124"/>
                  <a:pt x="250184" y="152991"/>
                </a:cubicBezTo>
                <a:cubicBezTo>
                  <a:pt x="238318" y="163923"/>
                  <a:pt x="225319" y="173089"/>
                  <a:pt x="211187" y="180489"/>
                </a:cubicBezTo>
                <a:cubicBezTo>
                  <a:pt x="197054" y="187889"/>
                  <a:pt x="182322" y="194122"/>
                  <a:pt x="166989" y="199188"/>
                </a:cubicBezTo>
                <a:cubicBezTo>
                  <a:pt x="151657" y="204254"/>
                  <a:pt x="135991" y="208521"/>
                  <a:pt x="119992" y="211987"/>
                </a:cubicBezTo>
                <a:cubicBezTo>
                  <a:pt x="103993" y="215454"/>
                  <a:pt x="88194" y="218720"/>
                  <a:pt x="72595" y="221787"/>
                </a:cubicBezTo>
                <a:lnTo>
                  <a:pt x="66996" y="222586"/>
                </a:lnTo>
                <a:cubicBezTo>
                  <a:pt x="63929" y="222986"/>
                  <a:pt x="62129" y="224120"/>
                  <a:pt x="61596" y="225986"/>
                </a:cubicBezTo>
                <a:cubicBezTo>
                  <a:pt x="58929" y="235186"/>
                  <a:pt x="56830" y="243252"/>
                  <a:pt x="55296" y="250185"/>
                </a:cubicBezTo>
                <a:cubicBezTo>
                  <a:pt x="53763" y="257118"/>
                  <a:pt x="52330" y="263751"/>
                  <a:pt x="50997" y="270084"/>
                </a:cubicBezTo>
                <a:cubicBezTo>
                  <a:pt x="49663" y="276417"/>
                  <a:pt x="48330" y="282749"/>
                  <a:pt x="46997" y="289082"/>
                </a:cubicBezTo>
                <a:cubicBezTo>
                  <a:pt x="45664" y="295415"/>
                  <a:pt x="43997" y="302448"/>
                  <a:pt x="41997" y="310181"/>
                </a:cubicBezTo>
                <a:cubicBezTo>
                  <a:pt x="41331" y="312714"/>
                  <a:pt x="40131" y="315714"/>
                  <a:pt x="38397" y="319181"/>
                </a:cubicBezTo>
                <a:cubicBezTo>
                  <a:pt x="36664" y="322647"/>
                  <a:pt x="34598" y="325913"/>
                  <a:pt x="32198" y="328980"/>
                </a:cubicBezTo>
                <a:cubicBezTo>
                  <a:pt x="29798" y="332046"/>
                  <a:pt x="27031" y="334680"/>
                  <a:pt x="23898" y="336879"/>
                </a:cubicBezTo>
                <a:cubicBezTo>
                  <a:pt x="20765" y="339079"/>
                  <a:pt x="17465" y="340179"/>
                  <a:pt x="13999" y="340179"/>
                </a:cubicBezTo>
                <a:cubicBezTo>
                  <a:pt x="11599" y="340179"/>
                  <a:pt x="9533" y="339513"/>
                  <a:pt x="7799" y="338179"/>
                </a:cubicBezTo>
                <a:cubicBezTo>
                  <a:pt x="6066" y="336846"/>
                  <a:pt x="4633" y="335146"/>
                  <a:pt x="3499" y="333080"/>
                </a:cubicBezTo>
                <a:cubicBezTo>
                  <a:pt x="2366" y="331013"/>
                  <a:pt x="1500" y="328780"/>
                  <a:pt x="900" y="326380"/>
                </a:cubicBezTo>
                <a:cubicBezTo>
                  <a:pt x="300" y="323980"/>
                  <a:pt x="0" y="321714"/>
                  <a:pt x="0" y="319581"/>
                </a:cubicBezTo>
                <a:cubicBezTo>
                  <a:pt x="0" y="318781"/>
                  <a:pt x="0" y="318014"/>
                  <a:pt x="0" y="317281"/>
                </a:cubicBezTo>
                <a:cubicBezTo>
                  <a:pt x="0" y="316547"/>
                  <a:pt x="133" y="315847"/>
                  <a:pt x="400" y="315181"/>
                </a:cubicBezTo>
                <a:cubicBezTo>
                  <a:pt x="933" y="312781"/>
                  <a:pt x="1700" y="310514"/>
                  <a:pt x="2699" y="308381"/>
                </a:cubicBezTo>
                <a:cubicBezTo>
                  <a:pt x="3699" y="306248"/>
                  <a:pt x="4799" y="303848"/>
                  <a:pt x="5999" y="301182"/>
                </a:cubicBezTo>
                <a:cubicBezTo>
                  <a:pt x="7199" y="298515"/>
                  <a:pt x="8466" y="295349"/>
                  <a:pt x="9799" y="291682"/>
                </a:cubicBezTo>
                <a:cubicBezTo>
                  <a:pt x="11133" y="288016"/>
                  <a:pt x="12466" y="283449"/>
                  <a:pt x="13799" y="277983"/>
                </a:cubicBezTo>
                <a:lnTo>
                  <a:pt x="21598" y="245985"/>
                </a:lnTo>
                <a:cubicBezTo>
                  <a:pt x="23465" y="238252"/>
                  <a:pt x="25398" y="230353"/>
                  <a:pt x="27398" y="222286"/>
                </a:cubicBezTo>
                <a:cubicBezTo>
                  <a:pt x="29398" y="214220"/>
                  <a:pt x="31731" y="205121"/>
                  <a:pt x="34398" y="194988"/>
                </a:cubicBezTo>
                <a:cubicBezTo>
                  <a:pt x="36531" y="186855"/>
                  <a:pt x="39097" y="178356"/>
                  <a:pt x="42097" y="169490"/>
                </a:cubicBezTo>
                <a:cubicBezTo>
                  <a:pt x="45097" y="160624"/>
                  <a:pt x="48230" y="151457"/>
                  <a:pt x="51497" y="141991"/>
                </a:cubicBezTo>
                <a:cubicBezTo>
                  <a:pt x="54763" y="132525"/>
                  <a:pt x="58063" y="122793"/>
                  <a:pt x="61396" y="112793"/>
                </a:cubicBezTo>
                <a:cubicBezTo>
                  <a:pt x="64729" y="102794"/>
                  <a:pt x="67729" y="92461"/>
                  <a:pt x="70395" y="81795"/>
                </a:cubicBezTo>
                <a:cubicBezTo>
                  <a:pt x="70529" y="81395"/>
                  <a:pt x="70595" y="80862"/>
                  <a:pt x="70595" y="80195"/>
                </a:cubicBezTo>
                <a:cubicBezTo>
                  <a:pt x="70595" y="79129"/>
                  <a:pt x="70262" y="78462"/>
                  <a:pt x="69595" y="78195"/>
                </a:cubicBezTo>
                <a:cubicBezTo>
                  <a:pt x="68929" y="77929"/>
                  <a:pt x="68062" y="77795"/>
                  <a:pt x="66996" y="77795"/>
                </a:cubicBezTo>
                <a:cubicBezTo>
                  <a:pt x="63663" y="77795"/>
                  <a:pt x="60896" y="77295"/>
                  <a:pt x="58696" y="76295"/>
                </a:cubicBezTo>
                <a:cubicBezTo>
                  <a:pt x="56496" y="75295"/>
                  <a:pt x="54763" y="73996"/>
                  <a:pt x="53496" y="72396"/>
                </a:cubicBezTo>
                <a:cubicBezTo>
                  <a:pt x="52230" y="70796"/>
                  <a:pt x="51330" y="68963"/>
                  <a:pt x="50797" y="66896"/>
                </a:cubicBezTo>
                <a:cubicBezTo>
                  <a:pt x="50263" y="64829"/>
                  <a:pt x="49997" y="62663"/>
                  <a:pt x="49997" y="60396"/>
                </a:cubicBezTo>
                <a:cubicBezTo>
                  <a:pt x="49997" y="54530"/>
                  <a:pt x="50697" y="49830"/>
                  <a:pt x="52097" y="46297"/>
                </a:cubicBezTo>
                <a:cubicBezTo>
                  <a:pt x="53496" y="42764"/>
                  <a:pt x="55296" y="40031"/>
                  <a:pt x="57496" y="38098"/>
                </a:cubicBezTo>
                <a:cubicBezTo>
                  <a:pt x="59696" y="36165"/>
                  <a:pt x="62096" y="34765"/>
                  <a:pt x="64696" y="33898"/>
                </a:cubicBezTo>
                <a:cubicBezTo>
                  <a:pt x="67296" y="33031"/>
                  <a:pt x="69829" y="32331"/>
                  <a:pt x="72295" y="31798"/>
                </a:cubicBezTo>
                <a:cubicBezTo>
                  <a:pt x="74762" y="31265"/>
                  <a:pt x="76928" y="30698"/>
                  <a:pt x="78795" y="30098"/>
                </a:cubicBezTo>
                <a:cubicBezTo>
                  <a:pt x="80661" y="29498"/>
                  <a:pt x="81995" y="28398"/>
                  <a:pt x="82795" y="26798"/>
                </a:cubicBezTo>
                <a:cubicBezTo>
                  <a:pt x="84128" y="23999"/>
                  <a:pt x="85361" y="21032"/>
                  <a:pt x="86494" y="17899"/>
                </a:cubicBezTo>
                <a:cubicBezTo>
                  <a:pt x="87628" y="14766"/>
                  <a:pt x="89061" y="11866"/>
                  <a:pt x="90794" y="9199"/>
                </a:cubicBezTo>
                <a:cubicBezTo>
                  <a:pt x="92527" y="6533"/>
                  <a:pt x="94661" y="4333"/>
                  <a:pt x="97194" y="2600"/>
                </a:cubicBezTo>
                <a:cubicBezTo>
                  <a:pt x="99727" y="867"/>
                  <a:pt x="103060" y="0"/>
                  <a:pt x="107193" y="0"/>
                </a:cubicBezTo>
                <a:close/>
                <a:moveTo>
                  <a:pt x="158390" y="62596"/>
                </a:moveTo>
                <a:cubicBezTo>
                  <a:pt x="156390" y="62596"/>
                  <a:pt x="153357" y="62730"/>
                  <a:pt x="149291" y="62996"/>
                </a:cubicBezTo>
                <a:cubicBezTo>
                  <a:pt x="145224" y="63263"/>
                  <a:pt x="140958" y="63596"/>
                  <a:pt x="136491" y="63996"/>
                </a:cubicBezTo>
                <a:cubicBezTo>
                  <a:pt x="132025" y="64396"/>
                  <a:pt x="127892" y="64896"/>
                  <a:pt x="124092" y="65496"/>
                </a:cubicBezTo>
                <a:cubicBezTo>
                  <a:pt x="120292" y="66096"/>
                  <a:pt x="117726" y="66796"/>
                  <a:pt x="116393" y="67596"/>
                </a:cubicBezTo>
                <a:cubicBezTo>
                  <a:pt x="115726" y="67996"/>
                  <a:pt x="115159" y="68663"/>
                  <a:pt x="114693" y="69596"/>
                </a:cubicBezTo>
                <a:cubicBezTo>
                  <a:pt x="114226" y="70529"/>
                  <a:pt x="113859" y="71329"/>
                  <a:pt x="113593" y="71996"/>
                </a:cubicBezTo>
                <a:cubicBezTo>
                  <a:pt x="112526" y="74662"/>
                  <a:pt x="111060" y="78362"/>
                  <a:pt x="109193" y="83095"/>
                </a:cubicBezTo>
                <a:cubicBezTo>
                  <a:pt x="107327" y="87828"/>
                  <a:pt x="105327" y="93128"/>
                  <a:pt x="103193" y="98994"/>
                </a:cubicBezTo>
                <a:cubicBezTo>
                  <a:pt x="101060" y="104860"/>
                  <a:pt x="98827" y="111060"/>
                  <a:pt x="96494" y="117593"/>
                </a:cubicBezTo>
                <a:cubicBezTo>
                  <a:pt x="94161" y="124126"/>
                  <a:pt x="91927" y="130492"/>
                  <a:pt x="89794" y="136692"/>
                </a:cubicBezTo>
                <a:cubicBezTo>
                  <a:pt x="87661" y="142891"/>
                  <a:pt x="85695" y="148691"/>
                  <a:pt x="83895" y="154091"/>
                </a:cubicBezTo>
                <a:cubicBezTo>
                  <a:pt x="82095" y="159490"/>
                  <a:pt x="80728" y="163923"/>
                  <a:pt x="79795" y="167390"/>
                </a:cubicBezTo>
                <a:cubicBezTo>
                  <a:pt x="79528" y="168323"/>
                  <a:pt x="79162" y="169490"/>
                  <a:pt x="78695" y="170890"/>
                </a:cubicBezTo>
                <a:cubicBezTo>
                  <a:pt x="78228" y="172290"/>
                  <a:pt x="77795" y="173756"/>
                  <a:pt x="77395" y="175289"/>
                </a:cubicBezTo>
                <a:cubicBezTo>
                  <a:pt x="76995" y="176823"/>
                  <a:pt x="76662" y="178223"/>
                  <a:pt x="76395" y="179489"/>
                </a:cubicBezTo>
                <a:cubicBezTo>
                  <a:pt x="76129" y="180756"/>
                  <a:pt x="75995" y="181656"/>
                  <a:pt x="75995" y="182189"/>
                </a:cubicBezTo>
                <a:cubicBezTo>
                  <a:pt x="75995" y="182856"/>
                  <a:pt x="76095" y="183422"/>
                  <a:pt x="76295" y="183889"/>
                </a:cubicBezTo>
                <a:cubicBezTo>
                  <a:pt x="76495" y="184355"/>
                  <a:pt x="76928" y="184589"/>
                  <a:pt x="77595" y="184589"/>
                </a:cubicBezTo>
                <a:cubicBezTo>
                  <a:pt x="77995" y="184589"/>
                  <a:pt x="79262" y="184422"/>
                  <a:pt x="81395" y="184089"/>
                </a:cubicBezTo>
                <a:cubicBezTo>
                  <a:pt x="83528" y="183755"/>
                  <a:pt x="86094" y="183322"/>
                  <a:pt x="89094" y="182789"/>
                </a:cubicBezTo>
                <a:cubicBezTo>
                  <a:pt x="92094" y="182256"/>
                  <a:pt x="95327" y="181656"/>
                  <a:pt x="98794" y="180989"/>
                </a:cubicBezTo>
                <a:cubicBezTo>
                  <a:pt x="102260" y="180322"/>
                  <a:pt x="105593" y="179656"/>
                  <a:pt x="108793" y="178989"/>
                </a:cubicBezTo>
                <a:cubicBezTo>
                  <a:pt x="117459" y="177123"/>
                  <a:pt x="126725" y="174756"/>
                  <a:pt x="136591" y="171890"/>
                </a:cubicBezTo>
                <a:cubicBezTo>
                  <a:pt x="146457" y="169023"/>
                  <a:pt x="156290" y="165790"/>
                  <a:pt x="166089" y="162190"/>
                </a:cubicBezTo>
                <a:cubicBezTo>
                  <a:pt x="175889" y="158590"/>
                  <a:pt x="185255" y="154724"/>
                  <a:pt x="194188" y="150591"/>
                </a:cubicBezTo>
                <a:cubicBezTo>
                  <a:pt x="203121" y="146458"/>
                  <a:pt x="211053" y="142058"/>
                  <a:pt x="217986" y="137392"/>
                </a:cubicBezTo>
                <a:cubicBezTo>
                  <a:pt x="225319" y="132459"/>
                  <a:pt x="231186" y="127526"/>
                  <a:pt x="235585" y="122593"/>
                </a:cubicBezTo>
                <a:cubicBezTo>
                  <a:pt x="239985" y="117660"/>
                  <a:pt x="242185" y="112393"/>
                  <a:pt x="242185" y="106794"/>
                </a:cubicBezTo>
                <a:cubicBezTo>
                  <a:pt x="242185" y="103460"/>
                  <a:pt x="241752" y="100494"/>
                  <a:pt x="240885" y="97894"/>
                </a:cubicBezTo>
                <a:cubicBezTo>
                  <a:pt x="240018" y="95294"/>
                  <a:pt x="239052" y="92928"/>
                  <a:pt x="237985" y="90795"/>
                </a:cubicBezTo>
                <a:cubicBezTo>
                  <a:pt x="233985" y="84262"/>
                  <a:pt x="228986" y="79129"/>
                  <a:pt x="222986" y="75395"/>
                </a:cubicBezTo>
                <a:cubicBezTo>
                  <a:pt x="216987" y="71662"/>
                  <a:pt x="210453" y="68863"/>
                  <a:pt x="203387" y="66996"/>
                </a:cubicBezTo>
                <a:cubicBezTo>
                  <a:pt x="196321" y="65129"/>
                  <a:pt x="188922" y="63929"/>
                  <a:pt x="181189" y="63396"/>
                </a:cubicBezTo>
                <a:cubicBezTo>
                  <a:pt x="173456" y="62863"/>
                  <a:pt x="165856" y="62596"/>
                  <a:pt x="158390" y="625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82" name="文本框 181"/>
          <p:cNvSpPr txBox="1"/>
          <p:nvPr/>
        </p:nvSpPr>
        <p:spPr>
          <a:xfrm>
            <a:off x="5412210" y="2968340"/>
            <a:ext cx="100593" cy="310581"/>
          </a:xfrm>
          <a:custGeom>
            <a:avLst/>
            <a:gdLst/>
            <a:ahLst/>
            <a:cxnLst/>
            <a:rect l="l" t="t" r="r" b="b"/>
            <a:pathLst>
              <a:path w="100593" h="310581">
                <a:moveTo>
                  <a:pt x="77795" y="0"/>
                </a:moveTo>
                <a:cubicBezTo>
                  <a:pt x="79928" y="0"/>
                  <a:pt x="82295" y="400"/>
                  <a:pt x="84894" y="1200"/>
                </a:cubicBezTo>
                <a:cubicBezTo>
                  <a:pt x="87494" y="2000"/>
                  <a:pt x="89961" y="3100"/>
                  <a:pt x="92294" y="4500"/>
                </a:cubicBezTo>
                <a:cubicBezTo>
                  <a:pt x="94627" y="5899"/>
                  <a:pt x="96594" y="7599"/>
                  <a:pt x="98194" y="9599"/>
                </a:cubicBezTo>
                <a:cubicBezTo>
                  <a:pt x="99793" y="11599"/>
                  <a:pt x="100593" y="13799"/>
                  <a:pt x="100593" y="16199"/>
                </a:cubicBezTo>
                <a:cubicBezTo>
                  <a:pt x="100593" y="17265"/>
                  <a:pt x="100393" y="18499"/>
                  <a:pt x="99993" y="19899"/>
                </a:cubicBezTo>
                <a:cubicBezTo>
                  <a:pt x="99593" y="21299"/>
                  <a:pt x="99260" y="22665"/>
                  <a:pt x="98993" y="23998"/>
                </a:cubicBezTo>
                <a:lnTo>
                  <a:pt x="48997" y="224386"/>
                </a:lnTo>
                <a:cubicBezTo>
                  <a:pt x="46997" y="232386"/>
                  <a:pt x="45330" y="240019"/>
                  <a:pt x="43997" y="247285"/>
                </a:cubicBezTo>
                <a:cubicBezTo>
                  <a:pt x="42664" y="254551"/>
                  <a:pt x="41664" y="260517"/>
                  <a:pt x="40997" y="265184"/>
                </a:cubicBezTo>
                <a:lnTo>
                  <a:pt x="40997" y="269983"/>
                </a:lnTo>
                <a:cubicBezTo>
                  <a:pt x="40997" y="273983"/>
                  <a:pt x="40730" y="278350"/>
                  <a:pt x="40197" y="283083"/>
                </a:cubicBezTo>
                <a:cubicBezTo>
                  <a:pt x="39664" y="287816"/>
                  <a:pt x="38664" y="292215"/>
                  <a:pt x="37197" y="296282"/>
                </a:cubicBezTo>
                <a:cubicBezTo>
                  <a:pt x="35731" y="300348"/>
                  <a:pt x="33697" y="303748"/>
                  <a:pt x="31098" y="306481"/>
                </a:cubicBezTo>
                <a:cubicBezTo>
                  <a:pt x="28498" y="309214"/>
                  <a:pt x="25131" y="310581"/>
                  <a:pt x="20998" y="310581"/>
                </a:cubicBezTo>
                <a:cubicBezTo>
                  <a:pt x="17398" y="310581"/>
                  <a:pt x="14265" y="309814"/>
                  <a:pt x="11599" y="308281"/>
                </a:cubicBezTo>
                <a:cubicBezTo>
                  <a:pt x="8932" y="306748"/>
                  <a:pt x="6732" y="304781"/>
                  <a:pt x="4999" y="302381"/>
                </a:cubicBezTo>
                <a:cubicBezTo>
                  <a:pt x="3266" y="299982"/>
                  <a:pt x="1999" y="297415"/>
                  <a:pt x="1199" y="294682"/>
                </a:cubicBezTo>
                <a:cubicBezTo>
                  <a:pt x="399" y="291949"/>
                  <a:pt x="0" y="289382"/>
                  <a:pt x="0" y="286982"/>
                </a:cubicBezTo>
                <a:cubicBezTo>
                  <a:pt x="0" y="284849"/>
                  <a:pt x="199" y="282216"/>
                  <a:pt x="599" y="279083"/>
                </a:cubicBezTo>
                <a:cubicBezTo>
                  <a:pt x="999" y="275950"/>
                  <a:pt x="1499" y="272683"/>
                  <a:pt x="2099" y="269283"/>
                </a:cubicBezTo>
                <a:cubicBezTo>
                  <a:pt x="2699" y="265884"/>
                  <a:pt x="3333" y="262484"/>
                  <a:pt x="3999" y="259084"/>
                </a:cubicBezTo>
                <a:cubicBezTo>
                  <a:pt x="4666" y="255684"/>
                  <a:pt x="5333" y="252718"/>
                  <a:pt x="5999" y="250185"/>
                </a:cubicBezTo>
                <a:lnTo>
                  <a:pt x="57596" y="45397"/>
                </a:lnTo>
                <a:cubicBezTo>
                  <a:pt x="57996" y="40864"/>
                  <a:pt x="58529" y="35931"/>
                  <a:pt x="59196" y="30598"/>
                </a:cubicBezTo>
                <a:cubicBezTo>
                  <a:pt x="59863" y="25265"/>
                  <a:pt x="60929" y="20332"/>
                  <a:pt x="62396" y="15799"/>
                </a:cubicBezTo>
                <a:cubicBezTo>
                  <a:pt x="63862" y="11266"/>
                  <a:pt x="65829" y="7499"/>
                  <a:pt x="68295" y="4500"/>
                </a:cubicBezTo>
                <a:cubicBezTo>
                  <a:pt x="70762" y="1500"/>
                  <a:pt x="73928" y="0"/>
                  <a:pt x="777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6792758" y="2970140"/>
            <a:ext cx="278383" cy="295382"/>
          </a:xfrm>
          <a:custGeom>
            <a:avLst/>
            <a:gdLst/>
            <a:ahLst/>
            <a:cxnLst/>
            <a:rect l="l" t="t" r="r" b="b"/>
            <a:pathLst>
              <a:path w="278383" h="295382">
                <a:moveTo>
                  <a:pt x="222986" y="0"/>
                </a:moveTo>
                <a:cubicBezTo>
                  <a:pt x="225786" y="0"/>
                  <a:pt x="229119" y="66"/>
                  <a:pt x="232986" y="200"/>
                </a:cubicBezTo>
                <a:cubicBezTo>
                  <a:pt x="236852" y="333"/>
                  <a:pt x="240819" y="566"/>
                  <a:pt x="244885" y="900"/>
                </a:cubicBezTo>
                <a:cubicBezTo>
                  <a:pt x="248951" y="1233"/>
                  <a:pt x="252918" y="1700"/>
                  <a:pt x="256784" y="2300"/>
                </a:cubicBezTo>
                <a:cubicBezTo>
                  <a:pt x="260651" y="2900"/>
                  <a:pt x="264050" y="3600"/>
                  <a:pt x="266983" y="4399"/>
                </a:cubicBezTo>
                <a:cubicBezTo>
                  <a:pt x="270050" y="5333"/>
                  <a:pt x="272717" y="7266"/>
                  <a:pt x="274983" y="10199"/>
                </a:cubicBezTo>
                <a:cubicBezTo>
                  <a:pt x="277249" y="13132"/>
                  <a:pt x="278383" y="16265"/>
                  <a:pt x="278383" y="19599"/>
                </a:cubicBezTo>
                <a:cubicBezTo>
                  <a:pt x="278383" y="22265"/>
                  <a:pt x="278149" y="24865"/>
                  <a:pt x="277683" y="27398"/>
                </a:cubicBezTo>
                <a:cubicBezTo>
                  <a:pt x="277216" y="29931"/>
                  <a:pt x="276383" y="32131"/>
                  <a:pt x="275183" y="33998"/>
                </a:cubicBezTo>
                <a:cubicBezTo>
                  <a:pt x="273983" y="35864"/>
                  <a:pt x="272417" y="37364"/>
                  <a:pt x="270483" y="38497"/>
                </a:cubicBezTo>
                <a:cubicBezTo>
                  <a:pt x="268550" y="39631"/>
                  <a:pt x="266184" y="40197"/>
                  <a:pt x="263384" y="40197"/>
                </a:cubicBezTo>
                <a:cubicBezTo>
                  <a:pt x="258584" y="39664"/>
                  <a:pt x="253084" y="38997"/>
                  <a:pt x="246885" y="38197"/>
                </a:cubicBezTo>
                <a:cubicBezTo>
                  <a:pt x="240685" y="37397"/>
                  <a:pt x="234452" y="36997"/>
                  <a:pt x="228186" y="36997"/>
                </a:cubicBezTo>
                <a:cubicBezTo>
                  <a:pt x="215653" y="36997"/>
                  <a:pt x="203154" y="37297"/>
                  <a:pt x="190688" y="37897"/>
                </a:cubicBezTo>
                <a:cubicBezTo>
                  <a:pt x="178222" y="38497"/>
                  <a:pt x="165456" y="40264"/>
                  <a:pt x="152391" y="43197"/>
                </a:cubicBezTo>
                <a:cubicBezTo>
                  <a:pt x="151724" y="43464"/>
                  <a:pt x="151291" y="44164"/>
                  <a:pt x="151091" y="45297"/>
                </a:cubicBezTo>
                <a:cubicBezTo>
                  <a:pt x="150891" y="46430"/>
                  <a:pt x="150724" y="47863"/>
                  <a:pt x="150591" y="49597"/>
                </a:cubicBezTo>
                <a:cubicBezTo>
                  <a:pt x="150191" y="56796"/>
                  <a:pt x="149591" y="63129"/>
                  <a:pt x="148791" y="68596"/>
                </a:cubicBezTo>
                <a:cubicBezTo>
                  <a:pt x="147991" y="74062"/>
                  <a:pt x="146891" y="79528"/>
                  <a:pt x="145491" y="84995"/>
                </a:cubicBezTo>
                <a:cubicBezTo>
                  <a:pt x="144091" y="90461"/>
                  <a:pt x="142391" y="96361"/>
                  <a:pt x="140391" y="102693"/>
                </a:cubicBezTo>
                <a:cubicBezTo>
                  <a:pt x="138391" y="109026"/>
                  <a:pt x="136058" y="116626"/>
                  <a:pt x="133392" y="125492"/>
                </a:cubicBezTo>
                <a:cubicBezTo>
                  <a:pt x="130725" y="134358"/>
                  <a:pt x="127625" y="144958"/>
                  <a:pt x="124092" y="157290"/>
                </a:cubicBezTo>
                <a:cubicBezTo>
                  <a:pt x="120559" y="169623"/>
                  <a:pt x="116659" y="184522"/>
                  <a:pt x="112393" y="201987"/>
                </a:cubicBezTo>
                <a:lnTo>
                  <a:pt x="102794" y="240785"/>
                </a:lnTo>
                <a:cubicBezTo>
                  <a:pt x="100527" y="249718"/>
                  <a:pt x="98760" y="257751"/>
                  <a:pt x="97494" y="264884"/>
                </a:cubicBezTo>
                <a:cubicBezTo>
                  <a:pt x="96227" y="272016"/>
                  <a:pt x="95127" y="279049"/>
                  <a:pt x="94194" y="285982"/>
                </a:cubicBezTo>
                <a:cubicBezTo>
                  <a:pt x="93661" y="288249"/>
                  <a:pt x="91628" y="290382"/>
                  <a:pt x="88095" y="292382"/>
                </a:cubicBezTo>
                <a:cubicBezTo>
                  <a:pt x="84561" y="294382"/>
                  <a:pt x="80395" y="295382"/>
                  <a:pt x="75595" y="295382"/>
                </a:cubicBezTo>
                <a:cubicBezTo>
                  <a:pt x="72795" y="295382"/>
                  <a:pt x="70262" y="294615"/>
                  <a:pt x="67996" y="293082"/>
                </a:cubicBezTo>
                <a:cubicBezTo>
                  <a:pt x="65729" y="291549"/>
                  <a:pt x="63863" y="289582"/>
                  <a:pt x="62396" y="287182"/>
                </a:cubicBezTo>
                <a:cubicBezTo>
                  <a:pt x="60929" y="284782"/>
                  <a:pt x="59930" y="282149"/>
                  <a:pt x="59396" y="279283"/>
                </a:cubicBezTo>
                <a:cubicBezTo>
                  <a:pt x="58863" y="276416"/>
                  <a:pt x="58996" y="273583"/>
                  <a:pt x="59796" y="270783"/>
                </a:cubicBezTo>
                <a:cubicBezTo>
                  <a:pt x="64863" y="248651"/>
                  <a:pt x="70562" y="226319"/>
                  <a:pt x="76895" y="203787"/>
                </a:cubicBezTo>
                <a:cubicBezTo>
                  <a:pt x="83228" y="181255"/>
                  <a:pt x="89394" y="158923"/>
                  <a:pt x="95394" y="136791"/>
                </a:cubicBezTo>
                <a:cubicBezTo>
                  <a:pt x="97927" y="127592"/>
                  <a:pt x="100160" y="119226"/>
                  <a:pt x="102094" y="111693"/>
                </a:cubicBezTo>
                <a:cubicBezTo>
                  <a:pt x="104027" y="104160"/>
                  <a:pt x="105660" y="97327"/>
                  <a:pt x="106993" y="91194"/>
                </a:cubicBezTo>
                <a:cubicBezTo>
                  <a:pt x="108327" y="85061"/>
                  <a:pt x="109327" y="79495"/>
                  <a:pt x="109993" y="74495"/>
                </a:cubicBezTo>
                <a:cubicBezTo>
                  <a:pt x="110660" y="69495"/>
                  <a:pt x="110993" y="64862"/>
                  <a:pt x="110993" y="60596"/>
                </a:cubicBezTo>
                <a:cubicBezTo>
                  <a:pt x="110993" y="59796"/>
                  <a:pt x="110993" y="58896"/>
                  <a:pt x="110993" y="57896"/>
                </a:cubicBezTo>
                <a:cubicBezTo>
                  <a:pt x="110993" y="56896"/>
                  <a:pt x="110927" y="55663"/>
                  <a:pt x="110793" y="54196"/>
                </a:cubicBezTo>
                <a:cubicBezTo>
                  <a:pt x="109460" y="54196"/>
                  <a:pt x="106493" y="54930"/>
                  <a:pt x="101894" y="56396"/>
                </a:cubicBezTo>
                <a:cubicBezTo>
                  <a:pt x="97294" y="57863"/>
                  <a:pt x="91894" y="59796"/>
                  <a:pt x="85695" y="62196"/>
                </a:cubicBezTo>
                <a:cubicBezTo>
                  <a:pt x="79495" y="64596"/>
                  <a:pt x="72962" y="67296"/>
                  <a:pt x="66096" y="70295"/>
                </a:cubicBezTo>
                <a:cubicBezTo>
                  <a:pt x="59230" y="73295"/>
                  <a:pt x="52863" y="76328"/>
                  <a:pt x="46997" y="79395"/>
                </a:cubicBezTo>
                <a:cubicBezTo>
                  <a:pt x="42331" y="81795"/>
                  <a:pt x="38431" y="83795"/>
                  <a:pt x="35298" y="85395"/>
                </a:cubicBezTo>
                <a:cubicBezTo>
                  <a:pt x="32165" y="86994"/>
                  <a:pt x="29465" y="88228"/>
                  <a:pt x="27198" y="89094"/>
                </a:cubicBezTo>
                <a:cubicBezTo>
                  <a:pt x="24932" y="89961"/>
                  <a:pt x="22865" y="90561"/>
                  <a:pt x="20999" y="90894"/>
                </a:cubicBezTo>
                <a:cubicBezTo>
                  <a:pt x="19132" y="91227"/>
                  <a:pt x="17199" y="91394"/>
                  <a:pt x="15199" y="91394"/>
                </a:cubicBezTo>
                <a:cubicBezTo>
                  <a:pt x="11066" y="91394"/>
                  <a:pt x="7499" y="89794"/>
                  <a:pt x="4500" y="86594"/>
                </a:cubicBezTo>
                <a:cubicBezTo>
                  <a:pt x="1500" y="83395"/>
                  <a:pt x="0" y="79262"/>
                  <a:pt x="0" y="74195"/>
                </a:cubicBezTo>
                <a:cubicBezTo>
                  <a:pt x="0" y="71262"/>
                  <a:pt x="300" y="68696"/>
                  <a:pt x="900" y="66496"/>
                </a:cubicBezTo>
                <a:cubicBezTo>
                  <a:pt x="1500" y="64296"/>
                  <a:pt x="2433" y="62329"/>
                  <a:pt x="3700" y="60596"/>
                </a:cubicBezTo>
                <a:cubicBezTo>
                  <a:pt x="4966" y="58863"/>
                  <a:pt x="6666" y="57230"/>
                  <a:pt x="8799" y="55696"/>
                </a:cubicBezTo>
                <a:cubicBezTo>
                  <a:pt x="10933" y="54163"/>
                  <a:pt x="13533" y="52597"/>
                  <a:pt x="16599" y="50997"/>
                </a:cubicBezTo>
                <a:cubicBezTo>
                  <a:pt x="50330" y="33398"/>
                  <a:pt x="84461" y="20498"/>
                  <a:pt x="118993" y="12299"/>
                </a:cubicBezTo>
                <a:cubicBezTo>
                  <a:pt x="153524" y="4099"/>
                  <a:pt x="188188" y="0"/>
                  <a:pt x="2229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80" name="文本框 179"/>
          <p:cNvSpPr txBox="1"/>
          <p:nvPr/>
        </p:nvSpPr>
        <p:spPr>
          <a:xfrm>
            <a:off x="5120860" y="2984739"/>
            <a:ext cx="252184" cy="290582"/>
          </a:xfrm>
          <a:custGeom>
            <a:avLst/>
            <a:gdLst/>
            <a:ahLst/>
            <a:cxnLst/>
            <a:rect l="l" t="t" r="r" b="b"/>
            <a:pathLst>
              <a:path w="252184" h="290582">
                <a:moveTo>
                  <a:pt x="194788" y="0"/>
                </a:moveTo>
                <a:cubicBezTo>
                  <a:pt x="205854" y="0"/>
                  <a:pt x="215087" y="2000"/>
                  <a:pt x="222486" y="5999"/>
                </a:cubicBezTo>
                <a:cubicBezTo>
                  <a:pt x="229886" y="9999"/>
                  <a:pt x="235785" y="15399"/>
                  <a:pt x="240185" y="22198"/>
                </a:cubicBezTo>
                <a:cubicBezTo>
                  <a:pt x="244585" y="28998"/>
                  <a:pt x="247685" y="36931"/>
                  <a:pt x="249485" y="45997"/>
                </a:cubicBezTo>
                <a:cubicBezTo>
                  <a:pt x="251285" y="55063"/>
                  <a:pt x="252184" y="64663"/>
                  <a:pt x="252184" y="74795"/>
                </a:cubicBezTo>
                <a:cubicBezTo>
                  <a:pt x="252184" y="83728"/>
                  <a:pt x="251618" y="92928"/>
                  <a:pt x="250485" y="102394"/>
                </a:cubicBezTo>
                <a:cubicBezTo>
                  <a:pt x="249351" y="111860"/>
                  <a:pt x="247951" y="121126"/>
                  <a:pt x="246285" y="130192"/>
                </a:cubicBezTo>
                <a:cubicBezTo>
                  <a:pt x="244618" y="139258"/>
                  <a:pt x="242818" y="147991"/>
                  <a:pt x="240885" y="156390"/>
                </a:cubicBezTo>
                <a:cubicBezTo>
                  <a:pt x="238952" y="164790"/>
                  <a:pt x="237185" y="172389"/>
                  <a:pt x="235585" y="179189"/>
                </a:cubicBezTo>
                <a:lnTo>
                  <a:pt x="228586" y="206387"/>
                </a:lnTo>
                <a:cubicBezTo>
                  <a:pt x="228319" y="207187"/>
                  <a:pt x="227819" y="208787"/>
                  <a:pt x="227086" y="211187"/>
                </a:cubicBezTo>
                <a:cubicBezTo>
                  <a:pt x="226353" y="213587"/>
                  <a:pt x="225419" y="216487"/>
                  <a:pt x="224286" y="219886"/>
                </a:cubicBezTo>
                <a:cubicBezTo>
                  <a:pt x="223153" y="223286"/>
                  <a:pt x="221886" y="226953"/>
                  <a:pt x="220486" y="230886"/>
                </a:cubicBezTo>
                <a:cubicBezTo>
                  <a:pt x="219087" y="234819"/>
                  <a:pt x="217687" y="238685"/>
                  <a:pt x="216287" y="242485"/>
                </a:cubicBezTo>
                <a:cubicBezTo>
                  <a:pt x="214887" y="246285"/>
                  <a:pt x="213553" y="249785"/>
                  <a:pt x="212287" y="252984"/>
                </a:cubicBezTo>
                <a:cubicBezTo>
                  <a:pt x="211020" y="256184"/>
                  <a:pt x="209920" y="258784"/>
                  <a:pt x="208987" y="260784"/>
                </a:cubicBezTo>
                <a:lnTo>
                  <a:pt x="209187" y="260584"/>
                </a:lnTo>
                <a:cubicBezTo>
                  <a:pt x="208254" y="264050"/>
                  <a:pt x="207254" y="267583"/>
                  <a:pt x="206187" y="271183"/>
                </a:cubicBezTo>
                <a:cubicBezTo>
                  <a:pt x="205121" y="274783"/>
                  <a:pt x="203654" y="278016"/>
                  <a:pt x="201788" y="280883"/>
                </a:cubicBezTo>
                <a:cubicBezTo>
                  <a:pt x="199921" y="283749"/>
                  <a:pt x="197521" y="286082"/>
                  <a:pt x="194588" y="287882"/>
                </a:cubicBezTo>
                <a:cubicBezTo>
                  <a:pt x="191655" y="289682"/>
                  <a:pt x="187855" y="290582"/>
                  <a:pt x="183189" y="290582"/>
                </a:cubicBezTo>
                <a:cubicBezTo>
                  <a:pt x="180389" y="290582"/>
                  <a:pt x="177922" y="290049"/>
                  <a:pt x="175789" y="288982"/>
                </a:cubicBezTo>
                <a:cubicBezTo>
                  <a:pt x="173656" y="287916"/>
                  <a:pt x="171889" y="286516"/>
                  <a:pt x="170489" y="284782"/>
                </a:cubicBezTo>
                <a:cubicBezTo>
                  <a:pt x="169090" y="283049"/>
                  <a:pt x="168023" y="281049"/>
                  <a:pt x="167290" y="278783"/>
                </a:cubicBezTo>
                <a:cubicBezTo>
                  <a:pt x="166556" y="276516"/>
                  <a:pt x="166190" y="274250"/>
                  <a:pt x="166190" y="271983"/>
                </a:cubicBezTo>
                <a:cubicBezTo>
                  <a:pt x="166190" y="269983"/>
                  <a:pt x="166723" y="267217"/>
                  <a:pt x="167790" y="263684"/>
                </a:cubicBezTo>
                <a:cubicBezTo>
                  <a:pt x="168856" y="260151"/>
                  <a:pt x="170223" y="256184"/>
                  <a:pt x="171889" y="251784"/>
                </a:cubicBezTo>
                <a:cubicBezTo>
                  <a:pt x="173556" y="247385"/>
                  <a:pt x="175389" y="242785"/>
                  <a:pt x="177389" y="237985"/>
                </a:cubicBezTo>
                <a:cubicBezTo>
                  <a:pt x="179389" y="233186"/>
                  <a:pt x="181322" y="228586"/>
                  <a:pt x="183189" y="224186"/>
                </a:cubicBezTo>
                <a:cubicBezTo>
                  <a:pt x="185055" y="219786"/>
                  <a:pt x="186655" y="215720"/>
                  <a:pt x="187988" y="211987"/>
                </a:cubicBezTo>
                <a:cubicBezTo>
                  <a:pt x="189322" y="208254"/>
                  <a:pt x="190255" y="205321"/>
                  <a:pt x="190788" y="203187"/>
                </a:cubicBezTo>
                <a:cubicBezTo>
                  <a:pt x="191321" y="200788"/>
                  <a:pt x="191988" y="197921"/>
                  <a:pt x="192788" y="194588"/>
                </a:cubicBezTo>
                <a:cubicBezTo>
                  <a:pt x="193588" y="191255"/>
                  <a:pt x="194488" y="187622"/>
                  <a:pt x="195488" y="183689"/>
                </a:cubicBezTo>
                <a:cubicBezTo>
                  <a:pt x="196488" y="179756"/>
                  <a:pt x="197488" y="175622"/>
                  <a:pt x="198488" y="171289"/>
                </a:cubicBezTo>
                <a:cubicBezTo>
                  <a:pt x="199488" y="166956"/>
                  <a:pt x="200521" y="162590"/>
                  <a:pt x="201588" y="158190"/>
                </a:cubicBezTo>
                <a:cubicBezTo>
                  <a:pt x="199721" y="158590"/>
                  <a:pt x="197421" y="158957"/>
                  <a:pt x="194688" y="159290"/>
                </a:cubicBezTo>
                <a:cubicBezTo>
                  <a:pt x="191955" y="159623"/>
                  <a:pt x="189055" y="159923"/>
                  <a:pt x="185989" y="160190"/>
                </a:cubicBezTo>
                <a:cubicBezTo>
                  <a:pt x="181589" y="160590"/>
                  <a:pt x="177256" y="161190"/>
                  <a:pt x="172989" y="161990"/>
                </a:cubicBezTo>
                <a:cubicBezTo>
                  <a:pt x="168723" y="162790"/>
                  <a:pt x="164357" y="163690"/>
                  <a:pt x="159890" y="164690"/>
                </a:cubicBezTo>
                <a:cubicBezTo>
                  <a:pt x="155424" y="165690"/>
                  <a:pt x="150791" y="166756"/>
                  <a:pt x="145991" y="167890"/>
                </a:cubicBezTo>
                <a:cubicBezTo>
                  <a:pt x="141191" y="169023"/>
                  <a:pt x="136058" y="170189"/>
                  <a:pt x="130592" y="171389"/>
                </a:cubicBezTo>
                <a:cubicBezTo>
                  <a:pt x="122592" y="173123"/>
                  <a:pt x="114593" y="175056"/>
                  <a:pt x="106593" y="177189"/>
                </a:cubicBezTo>
                <a:cubicBezTo>
                  <a:pt x="98594" y="179322"/>
                  <a:pt x="90261" y="180389"/>
                  <a:pt x="81595" y="180389"/>
                </a:cubicBezTo>
                <a:cubicBezTo>
                  <a:pt x="78928" y="180389"/>
                  <a:pt x="76462" y="179689"/>
                  <a:pt x="74195" y="178289"/>
                </a:cubicBezTo>
                <a:cubicBezTo>
                  <a:pt x="71929" y="176889"/>
                  <a:pt x="69396" y="175856"/>
                  <a:pt x="66596" y="175189"/>
                </a:cubicBezTo>
                <a:cubicBezTo>
                  <a:pt x="63929" y="179456"/>
                  <a:pt x="61396" y="184022"/>
                  <a:pt x="58996" y="188888"/>
                </a:cubicBezTo>
                <a:cubicBezTo>
                  <a:pt x="56596" y="193755"/>
                  <a:pt x="54397" y="198754"/>
                  <a:pt x="52397" y="203887"/>
                </a:cubicBezTo>
                <a:cubicBezTo>
                  <a:pt x="50397" y="209020"/>
                  <a:pt x="48597" y="214087"/>
                  <a:pt x="46997" y="219086"/>
                </a:cubicBezTo>
                <a:cubicBezTo>
                  <a:pt x="45397" y="224086"/>
                  <a:pt x="43997" y="228786"/>
                  <a:pt x="42797" y="233186"/>
                </a:cubicBezTo>
                <a:cubicBezTo>
                  <a:pt x="42131" y="235585"/>
                  <a:pt x="41564" y="238685"/>
                  <a:pt x="41097" y="242485"/>
                </a:cubicBezTo>
                <a:cubicBezTo>
                  <a:pt x="40631" y="246285"/>
                  <a:pt x="40197" y="250151"/>
                  <a:pt x="39797" y="254084"/>
                </a:cubicBezTo>
                <a:cubicBezTo>
                  <a:pt x="39397" y="258017"/>
                  <a:pt x="38997" y="261784"/>
                  <a:pt x="38597" y="265384"/>
                </a:cubicBezTo>
                <a:cubicBezTo>
                  <a:pt x="38198" y="268983"/>
                  <a:pt x="37798" y="271850"/>
                  <a:pt x="37398" y="273983"/>
                </a:cubicBezTo>
                <a:cubicBezTo>
                  <a:pt x="36998" y="275983"/>
                  <a:pt x="36198" y="277950"/>
                  <a:pt x="34998" y="279883"/>
                </a:cubicBezTo>
                <a:cubicBezTo>
                  <a:pt x="33798" y="281816"/>
                  <a:pt x="32331" y="283583"/>
                  <a:pt x="30598" y="285182"/>
                </a:cubicBezTo>
                <a:cubicBezTo>
                  <a:pt x="28865" y="286782"/>
                  <a:pt x="26932" y="288082"/>
                  <a:pt x="24798" y="289082"/>
                </a:cubicBezTo>
                <a:cubicBezTo>
                  <a:pt x="22665" y="290082"/>
                  <a:pt x="20532" y="290582"/>
                  <a:pt x="18399" y="290582"/>
                </a:cubicBezTo>
                <a:cubicBezTo>
                  <a:pt x="14666" y="290582"/>
                  <a:pt x="11633" y="289482"/>
                  <a:pt x="9299" y="287282"/>
                </a:cubicBezTo>
                <a:cubicBezTo>
                  <a:pt x="6966" y="285082"/>
                  <a:pt x="5100" y="282349"/>
                  <a:pt x="3700" y="279083"/>
                </a:cubicBezTo>
                <a:cubicBezTo>
                  <a:pt x="2300" y="275816"/>
                  <a:pt x="1333" y="272250"/>
                  <a:pt x="800" y="268383"/>
                </a:cubicBezTo>
                <a:cubicBezTo>
                  <a:pt x="267" y="264517"/>
                  <a:pt x="0" y="260984"/>
                  <a:pt x="0" y="257784"/>
                </a:cubicBezTo>
                <a:cubicBezTo>
                  <a:pt x="0" y="249651"/>
                  <a:pt x="1000" y="241218"/>
                  <a:pt x="3000" y="232486"/>
                </a:cubicBezTo>
                <a:cubicBezTo>
                  <a:pt x="5000" y="223753"/>
                  <a:pt x="7699" y="214887"/>
                  <a:pt x="11099" y="205887"/>
                </a:cubicBezTo>
                <a:cubicBezTo>
                  <a:pt x="14499" y="196888"/>
                  <a:pt x="18499" y="187822"/>
                  <a:pt x="23098" y="178689"/>
                </a:cubicBezTo>
                <a:cubicBezTo>
                  <a:pt x="27698" y="169556"/>
                  <a:pt x="32665" y="160457"/>
                  <a:pt x="37998" y="151391"/>
                </a:cubicBezTo>
                <a:cubicBezTo>
                  <a:pt x="42397" y="143258"/>
                  <a:pt x="47864" y="133858"/>
                  <a:pt x="54397" y="123192"/>
                </a:cubicBezTo>
                <a:cubicBezTo>
                  <a:pt x="60929" y="112526"/>
                  <a:pt x="68229" y="101560"/>
                  <a:pt x="76295" y="90294"/>
                </a:cubicBezTo>
                <a:cubicBezTo>
                  <a:pt x="84361" y="79028"/>
                  <a:pt x="93094" y="67996"/>
                  <a:pt x="102494" y="57196"/>
                </a:cubicBezTo>
                <a:cubicBezTo>
                  <a:pt x="111893" y="46397"/>
                  <a:pt x="121659" y="36764"/>
                  <a:pt x="131792" y="28298"/>
                </a:cubicBezTo>
                <a:cubicBezTo>
                  <a:pt x="141925" y="19832"/>
                  <a:pt x="152324" y="12999"/>
                  <a:pt x="162990" y="7799"/>
                </a:cubicBezTo>
                <a:cubicBezTo>
                  <a:pt x="173656" y="2600"/>
                  <a:pt x="184255" y="0"/>
                  <a:pt x="194788" y="0"/>
                </a:cubicBezTo>
                <a:close/>
                <a:moveTo>
                  <a:pt x="193388" y="40197"/>
                </a:moveTo>
                <a:cubicBezTo>
                  <a:pt x="187388" y="40197"/>
                  <a:pt x="181422" y="41431"/>
                  <a:pt x="175489" y="43897"/>
                </a:cubicBezTo>
                <a:cubicBezTo>
                  <a:pt x="169556" y="46364"/>
                  <a:pt x="163723" y="49597"/>
                  <a:pt x="157990" y="53597"/>
                </a:cubicBezTo>
                <a:cubicBezTo>
                  <a:pt x="152257" y="57596"/>
                  <a:pt x="146691" y="62263"/>
                  <a:pt x="141291" y="67596"/>
                </a:cubicBezTo>
                <a:cubicBezTo>
                  <a:pt x="135892" y="72929"/>
                  <a:pt x="130759" y="78395"/>
                  <a:pt x="125892" y="83995"/>
                </a:cubicBezTo>
                <a:cubicBezTo>
                  <a:pt x="121026" y="89594"/>
                  <a:pt x="116459" y="95227"/>
                  <a:pt x="112193" y="100894"/>
                </a:cubicBezTo>
                <a:cubicBezTo>
                  <a:pt x="107927" y="106560"/>
                  <a:pt x="104060" y="111793"/>
                  <a:pt x="100594" y="116593"/>
                </a:cubicBezTo>
                <a:cubicBezTo>
                  <a:pt x="100060" y="117393"/>
                  <a:pt x="99360" y="118426"/>
                  <a:pt x="98494" y="119693"/>
                </a:cubicBezTo>
                <a:cubicBezTo>
                  <a:pt x="97627" y="120959"/>
                  <a:pt x="96761" y="122359"/>
                  <a:pt x="95894" y="123892"/>
                </a:cubicBezTo>
                <a:cubicBezTo>
                  <a:pt x="95027" y="125426"/>
                  <a:pt x="94194" y="127025"/>
                  <a:pt x="93394" y="128692"/>
                </a:cubicBezTo>
                <a:cubicBezTo>
                  <a:pt x="92594" y="130359"/>
                  <a:pt x="91928" y="131858"/>
                  <a:pt x="91394" y="133192"/>
                </a:cubicBezTo>
                <a:lnTo>
                  <a:pt x="111993" y="133192"/>
                </a:lnTo>
                <a:cubicBezTo>
                  <a:pt x="119459" y="133192"/>
                  <a:pt x="127992" y="132658"/>
                  <a:pt x="137591" y="131592"/>
                </a:cubicBezTo>
                <a:cubicBezTo>
                  <a:pt x="147191" y="130525"/>
                  <a:pt x="156690" y="129259"/>
                  <a:pt x="166090" y="127792"/>
                </a:cubicBezTo>
                <a:cubicBezTo>
                  <a:pt x="175489" y="126325"/>
                  <a:pt x="184122" y="124826"/>
                  <a:pt x="191988" y="123292"/>
                </a:cubicBezTo>
                <a:cubicBezTo>
                  <a:pt x="199854" y="121759"/>
                  <a:pt x="205787" y="120592"/>
                  <a:pt x="209787" y="119793"/>
                </a:cubicBezTo>
                <a:cubicBezTo>
                  <a:pt x="210320" y="118059"/>
                  <a:pt x="210820" y="115726"/>
                  <a:pt x="211287" y="112793"/>
                </a:cubicBezTo>
                <a:cubicBezTo>
                  <a:pt x="211754" y="109860"/>
                  <a:pt x="212187" y="106593"/>
                  <a:pt x="212587" y="102994"/>
                </a:cubicBezTo>
                <a:cubicBezTo>
                  <a:pt x="212987" y="99394"/>
                  <a:pt x="213287" y="95561"/>
                  <a:pt x="213487" y="91494"/>
                </a:cubicBezTo>
                <a:cubicBezTo>
                  <a:pt x="213687" y="87428"/>
                  <a:pt x="213787" y="83261"/>
                  <a:pt x="213787" y="78995"/>
                </a:cubicBezTo>
                <a:cubicBezTo>
                  <a:pt x="213787" y="75529"/>
                  <a:pt x="213653" y="71562"/>
                  <a:pt x="213387" y="67096"/>
                </a:cubicBezTo>
                <a:cubicBezTo>
                  <a:pt x="213120" y="62629"/>
                  <a:pt x="212320" y="58396"/>
                  <a:pt x="210987" y="54397"/>
                </a:cubicBezTo>
                <a:cubicBezTo>
                  <a:pt x="209654" y="50397"/>
                  <a:pt x="207621" y="47030"/>
                  <a:pt x="204887" y="44297"/>
                </a:cubicBezTo>
                <a:cubicBezTo>
                  <a:pt x="202154" y="41564"/>
                  <a:pt x="198321" y="40197"/>
                  <a:pt x="193388" y="40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41" name="文本框 140"/>
          <p:cNvSpPr txBox="1"/>
          <p:nvPr/>
        </p:nvSpPr>
        <p:spPr>
          <a:xfrm>
            <a:off x="5816185" y="3073133"/>
            <a:ext cx="194988" cy="205188"/>
          </a:xfrm>
          <a:custGeom>
            <a:avLst/>
            <a:gdLst/>
            <a:ahLst/>
            <a:cxnLst/>
            <a:rect l="l" t="t" r="r" b="b"/>
            <a:pathLst>
              <a:path w="194988" h="205188">
                <a:moveTo>
                  <a:pt x="72595" y="0"/>
                </a:moveTo>
                <a:cubicBezTo>
                  <a:pt x="77662" y="0"/>
                  <a:pt x="81828" y="1134"/>
                  <a:pt x="85095" y="3400"/>
                </a:cubicBezTo>
                <a:cubicBezTo>
                  <a:pt x="88361" y="5667"/>
                  <a:pt x="89994" y="8933"/>
                  <a:pt x="89994" y="13200"/>
                </a:cubicBezTo>
                <a:cubicBezTo>
                  <a:pt x="89994" y="13600"/>
                  <a:pt x="89861" y="14333"/>
                  <a:pt x="89594" y="15400"/>
                </a:cubicBezTo>
                <a:cubicBezTo>
                  <a:pt x="89328" y="16466"/>
                  <a:pt x="88928" y="17599"/>
                  <a:pt x="88394" y="18799"/>
                </a:cubicBezTo>
                <a:lnTo>
                  <a:pt x="79595" y="39598"/>
                </a:lnTo>
                <a:cubicBezTo>
                  <a:pt x="85195" y="35198"/>
                  <a:pt x="91028" y="30799"/>
                  <a:pt x="97094" y="26399"/>
                </a:cubicBezTo>
                <a:cubicBezTo>
                  <a:pt x="103160" y="21999"/>
                  <a:pt x="109393" y="18033"/>
                  <a:pt x="115793" y="14500"/>
                </a:cubicBezTo>
                <a:cubicBezTo>
                  <a:pt x="122192" y="10966"/>
                  <a:pt x="128625" y="8100"/>
                  <a:pt x="135092" y="5900"/>
                </a:cubicBezTo>
                <a:cubicBezTo>
                  <a:pt x="141558" y="3700"/>
                  <a:pt x="147924" y="2600"/>
                  <a:pt x="154191" y="2600"/>
                </a:cubicBezTo>
                <a:cubicBezTo>
                  <a:pt x="166990" y="2600"/>
                  <a:pt x="176989" y="6033"/>
                  <a:pt x="184189" y="12900"/>
                </a:cubicBezTo>
                <a:cubicBezTo>
                  <a:pt x="191388" y="19766"/>
                  <a:pt x="194988" y="30399"/>
                  <a:pt x="194988" y="44798"/>
                </a:cubicBezTo>
                <a:cubicBezTo>
                  <a:pt x="194988" y="53064"/>
                  <a:pt x="193555" y="62463"/>
                  <a:pt x="190688" y="72996"/>
                </a:cubicBezTo>
                <a:cubicBezTo>
                  <a:pt x="187822" y="83529"/>
                  <a:pt x="184222" y="94828"/>
                  <a:pt x="179889" y="106894"/>
                </a:cubicBezTo>
                <a:cubicBezTo>
                  <a:pt x="175556" y="118960"/>
                  <a:pt x="170889" y="131626"/>
                  <a:pt x="165890" y="144892"/>
                </a:cubicBezTo>
                <a:cubicBezTo>
                  <a:pt x="160890" y="158157"/>
                  <a:pt x="156257" y="171657"/>
                  <a:pt x="151991" y="185389"/>
                </a:cubicBezTo>
                <a:cubicBezTo>
                  <a:pt x="150791" y="189122"/>
                  <a:pt x="149557" y="192255"/>
                  <a:pt x="148291" y="194789"/>
                </a:cubicBezTo>
                <a:cubicBezTo>
                  <a:pt x="147024" y="197322"/>
                  <a:pt x="145524" y="199355"/>
                  <a:pt x="143791" y="200888"/>
                </a:cubicBezTo>
                <a:cubicBezTo>
                  <a:pt x="142058" y="202421"/>
                  <a:pt x="140025" y="203521"/>
                  <a:pt x="137692" y="204188"/>
                </a:cubicBezTo>
                <a:cubicBezTo>
                  <a:pt x="135358" y="204855"/>
                  <a:pt x="132525" y="205188"/>
                  <a:pt x="129192" y="205188"/>
                </a:cubicBezTo>
                <a:cubicBezTo>
                  <a:pt x="123992" y="205188"/>
                  <a:pt x="120393" y="204221"/>
                  <a:pt x="118393" y="202288"/>
                </a:cubicBezTo>
                <a:cubicBezTo>
                  <a:pt x="116393" y="200355"/>
                  <a:pt x="115393" y="197255"/>
                  <a:pt x="115393" y="192989"/>
                </a:cubicBezTo>
                <a:cubicBezTo>
                  <a:pt x="115393" y="189256"/>
                  <a:pt x="115959" y="184689"/>
                  <a:pt x="117093" y="179289"/>
                </a:cubicBezTo>
                <a:cubicBezTo>
                  <a:pt x="118226" y="173890"/>
                  <a:pt x="119826" y="167957"/>
                  <a:pt x="121892" y="161491"/>
                </a:cubicBezTo>
                <a:cubicBezTo>
                  <a:pt x="123959" y="155024"/>
                  <a:pt x="126359" y="148125"/>
                  <a:pt x="129092" y="140792"/>
                </a:cubicBezTo>
                <a:cubicBezTo>
                  <a:pt x="131825" y="133459"/>
                  <a:pt x="134792" y="125993"/>
                  <a:pt x="137992" y="118393"/>
                </a:cubicBezTo>
                <a:cubicBezTo>
                  <a:pt x="140525" y="112260"/>
                  <a:pt x="143024" y="106127"/>
                  <a:pt x="145491" y="99994"/>
                </a:cubicBezTo>
                <a:cubicBezTo>
                  <a:pt x="147957" y="93861"/>
                  <a:pt x="150157" y="87928"/>
                  <a:pt x="152091" y="82195"/>
                </a:cubicBezTo>
                <a:cubicBezTo>
                  <a:pt x="154024" y="76462"/>
                  <a:pt x="155590" y="70996"/>
                  <a:pt x="156790" y="65796"/>
                </a:cubicBezTo>
                <a:cubicBezTo>
                  <a:pt x="157990" y="60597"/>
                  <a:pt x="158590" y="55797"/>
                  <a:pt x="158590" y="51397"/>
                </a:cubicBezTo>
                <a:cubicBezTo>
                  <a:pt x="158590" y="47264"/>
                  <a:pt x="157690" y="43631"/>
                  <a:pt x="155890" y="40498"/>
                </a:cubicBezTo>
                <a:cubicBezTo>
                  <a:pt x="154090" y="37365"/>
                  <a:pt x="150724" y="35798"/>
                  <a:pt x="145791" y="35798"/>
                </a:cubicBezTo>
                <a:cubicBezTo>
                  <a:pt x="141125" y="35798"/>
                  <a:pt x="136125" y="36898"/>
                  <a:pt x="130792" y="39098"/>
                </a:cubicBezTo>
                <a:cubicBezTo>
                  <a:pt x="125459" y="41298"/>
                  <a:pt x="119926" y="44264"/>
                  <a:pt x="114193" y="47998"/>
                </a:cubicBezTo>
                <a:cubicBezTo>
                  <a:pt x="108460" y="51731"/>
                  <a:pt x="102627" y="55964"/>
                  <a:pt x="96694" y="60697"/>
                </a:cubicBezTo>
                <a:cubicBezTo>
                  <a:pt x="90761" y="65430"/>
                  <a:pt x="84928" y="70329"/>
                  <a:pt x="79195" y="75396"/>
                </a:cubicBezTo>
                <a:cubicBezTo>
                  <a:pt x="76262" y="77929"/>
                  <a:pt x="73462" y="80229"/>
                  <a:pt x="70796" y="82295"/>
                </a:cubicBezTo>
                <a:cubicBezTo>
                  <a:pt x="68129" y="84362"/>
                  <a:pt x="65463" y="85929"/>
                  <a:pt x="62796" y="86995"/>
                </a:cubicBezTo>
                <a:cubicBezTo>
                  <a:pt x="60929" y="90062"/>
                  <a:pt x="58963" y="94095"/>
                  <a:pt x="56896" y="99094"/>
                </a:cubicBezTo>
                <a:cubicBezTo>
                  <a:pt x="54830" y="104094"/>
                  <a:pt x="52797" y="109560"/>
                  <a:pt x="50797" y="115493"/>
                </a:cubicBezTo>
                <a:cubicBezTo>
                  <a:pt x="48797" y="121426"/>
                  <a:pt x="46897" y="127493"/>
                  <a:pt x="45097" y="133692"/>
                </a:cubicBezTo>
                <a:cubicBezTo>
                  <a:pt x="43297" y="139892"/>
                  <a:pt x="41797" y="145658"/>
                  <a:pt x="40597" y="150991"/>
                </a:cubicBezTo>
                <a:cubicBezTo>
                  <a:pt x="39931" y="153791"/>
                  <a:pt x="39397" y="156524"/>
                  <a:pt x="38997" y="159191"/>
                </a:cubicBezTo>
                <a:cubicBezTo>
                  <a:pt x="38598" y="161857"/>
                  <a:pt x="38131" y="164690"/>
                  <a:pt x="37598" y="167690"/>
                </a:cubicBezTo>
                <a:cubicBezTo>
                  <a:pt x="37064" y="170690"/>
                  <a:pt x="36431" y="173923"/>
                  <a:pt x="35698" y="177390"/>
                </a:cubicBezTo>
                <a:cubicBezTo>
                  <a:pt x="34964" y="180856"/>
                  <a:pt x="34064" y="184723"/>
                  <a:pt x="32998" y="188989"/>
                </a:cubicBezTo>
                <a:cubicBezTo>
                  <a:pt x="32331" y="191522"/>
                  <a:pt x="31265" y="193555"/>
                  <a:pt x="29798" y="195089"/>
                </a:cubicBezTo>
                <a:cubicBezTo>
                  <a:pt x="28331" y="196622"/>
                  <a:pt x="26798" y="197788"/>
                  <a:pt x="25198" y="198588"/>
                </a:cubicBezTo>
                <a:cubicBezTo>
                  <a:pt x="23598" y="199388"/>
                  <a:pt x="22065" y="199888"/>
                  <a:pt x="20599" y="200088"/>
                </a:cubicBezTo>
                <a:cubicBezTo>
                  <a:pt x="19132" y="200288"/>
                  <a:pt x="17999" y="200388"/>
                  <a:pt x="17199" y="200388"/>
                </a:cubicBezTo>
                <a:cubicBezTo>
                  <a:pt x="12132" y="200388"/>
                  <a:pt x="7999" y="199188"/>
                  <a:pt x="4800" y="196788"/>
                </a:cubicBezTo>
                <a:cubicBezTo>
                  <a:pt x="1600" y="194389"/>
                  <a:pt x="0" y="189722"/>
                  <a:pt x="0" y="182789"/>
                </a:cubicBezTo>
                <a:cubicBezTo>
                  <a:pt x="0" y="180923"/>
                  <a:pt x="67" y="178956"/>
                  <a:pt x="200" y="176890"/>
                </a:cubicBezTo>
                <a:cubicBezTo>
                  <a:pt x="333" y="174823"/>
                  <a:pt x="733" y="172523"/>
                  <a:pt x="1400" y="169990"/>
                </a:cubicBezTo>
                <a:cubicBezTo>
                  <a:pt x="4333" y="157324"/>
                  <a:pt x="7166" y="145925"/>
                  <a:pt x="9899" y="135792"/>
                </a:cubicBezTo>
                <a:cubicBezTo>
                  <a:pt x="12632" y="125659"/>
                  <a:pt x="15399" y="116260"/>
                  <a:pt x="18199" y="107594"/>
                </a:cubicBezTo>
                <a:cubicBezTo>
                  <a:pt x="20999" y="98928"/>
                  <a:pt x="23832" y="90762"/>
                  <a:pt x="26698" y="83095"/>
                </a:cubicBezTo>
                <a:cubicBezTo>
                  <a:pt x="29565" y="75429"/>
                  <a:pt x="32498" y="67696"/>
                  <a:pt x="35498" y="59897"/>
                </a:cubicBezTo>
                <a:cubicBezTo>
                  <a:pt x="38498" y="52097"/>
                  <a:pt x="41631" y="44031"/>
                  <a:pt x="44897" y="35698"/>
                </a:cubicBezTo>
                <a:cubicBezTo>
                  <a:pt x="48164" y="27365"/>
                  <a:pt x="51663" y="18133"/>
                  <a:pt x="55396" y="8000"/>
                </a:cubicBezTo>
                <a:cubicBezTo>
                  <a:pt x="56196" y="5733"/>
                  <a:pt x="58296" y="3834"/>
                  <a:pt x="61696" y="2300"/>
                </a:cubicBezTo>
                <a:cubicBezTo>
                  <a:pt x="65096" y="767"/>
                  <a:pt x="68729" y="0"/>
                  <a:pt x="725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140" name="文本框 139"/>
          <p:cNvSpPr txBox="1"/>
          <p:nvPr/>
        </p:nvSpPr>
        <p:spPr>
          <a:xfrm>
            <a:off x="5527384" y="3073533"/>
            <a:ext cx="181389" cy="207988"/>
          </a:xfrm>
          <a:custGeom>
            <a:avLst/>
            <a:gdLst/>
            <a:ahLst/>
            <a:cxnLst/>
            <a:rect l="l" t="t" r="r" b="b"/>
            <a:pathLst>
              <a:path w="181389" h="207988">
                <a:moveTo>
                  <a:pt x="165590" y="0"/>
                </a:moveTo>
                <a:cubicBezTo>
                  <a:pt x="171723" y="0"/>
                  <a:pt x="175889" y="1534"/>
                  <a:pt x="178089" y="4600"/>
                </a:cubicBezTo>
                <a:cubicBezTo>
                  <a:pt x="180289" y="7667"/>
                  <a:pt x="181389" y="11533"/>
                  <a:pt x="181389" y="16199"/>
                </a:cubicBezTo>
                <a:cubicBezTo>
                  <a:pt x="181389" y="22466"/>
                  <a:pt x="180289" y="28565"/>
                  <a:pt x="178089" y="34498"/>
                </a:cubicBezTo>
                <a:cubicBezTo>
                  <a:pt x="175889" y="40431"/>
                  <a:pt x="172389" y="46798"/>
                  <a:pt x="167590" y="53597"/>
                </a:cubicBezTo>
                <a:lnTo>
                  <a:pt x="73795" y="185989"/>
                </a:lnTo>
                <a:cubicBezTo>
                  <a:pt x="71929" y="189989"/>
                  <a:pt x="69996" y="193322"/>
                  <a:pt x="67996" y="195988"/>
                </a:cubicBezTo>
                <a:cubicBezTo>
                  <a:pt x="65996" y="198655"/>
                  <a:pt x="64029" y="200788"/>
                  <a:pt x="62096" y="202388"/>
                </a:cubicBezTo>
                <a:cubicBezTo>
                  <a:pt x="60163" y="203988"/>
                  <a:pt x="58330" y="205188"/>
                  <a:pt x="56596" y="205988"/>
                </a:cubicBezTo>
                <a:cubicBezTo>
                  <a:pt x="54863" y="206788"/>
                  <a:pt x="53330" y="207321"/>
                  <a:pt x="51997" y="207588"/>
                </a:cubicBezTo>
                <a:cubicBezTo>
                  <a:pt x="51330" y="207721"/>
                  <a:pt x="50763" y="207821"/>
                  <a:pt x="50297" y="207888"/>
                </a:cubicBezTo>
                <a:cubicBezTo>
                  <a:pt x="49830" y="207954"/>
                  <a:pt x="49330" y="207988"/>
                  <a:pt x="48797" y="207988"/>
                </a:cubicBezTo>
                <a:cubicBezTo>
                  <a:pt x="45997" y="207988"/>
                  <a:pt x="43531" y="207388"/>
                  <a:pt x="41397" y="206188"/>
                </a:cubicBezTo>
                <a:cubicBezTo>
                  <a:pt x="39264" y="204988"/>
                  <a:pt x="37431" y="203488"/>
                  <a:pt x="35898" y="201688"/>
                </a:cubicBezTo>
                <a:cubicBezTo>
                  <a:pt x="34364" y="199888"/>
                  <a:pt x="33198" y="197955"/>
                  <a:pt x="32398" y="195888"/>
                </a:cubicBezTo>
                <a:cubicBezTo>
                  <a:pt x="31598" y="193822"/>
                  <a:pt x="31198" y="191855"/>
                  <a:pt x="31198" y="189989"/>
                </a:cubicBezTo>
                <a:cubicBezTo>
                  <a:pt x="30531" y="187189"/>
                  <a:pt x="29598" y="183189"/>
                  <a:pt x="28398" y="177990"/>
                </a:cubicBezTo>
                <a:cubicBezTo>
                  <a:pt x="27198" y="172790"/>
                  <a:pt x="25832" y="166924"/>
                  <a:pt x="24298" y="160391"/>
                </a:cubicBezTo>
                <a:cubicBezTo>
                  <a:pt x="22765" y="153858"/>
                  <a:pt x="21165" y="146825"/>
                  <a:pt x="19499" y="139292"/>
                </a:cubicBezTo>
                <a:cubicBezTo>
                  <a:pt x="17832" y="131759"/>
                  <a:pt x="16199" y="124193"/>
                  <a:pt x="14599" y="116593"/>
                </a:cubicBezTo>
                <a:cubicBezTo>
                  <a:pt x="12999" y="108994"/>
                  <a:pt x="11533" y="101594"/>
                  <a:pt x="10199" y="94395"/>
                </a:cubicBezTo>
                <a:cubicBezTo>
                  <a:pt x="8866" y="87195"/>
                  <a:pt x="7733" y="80595"/>
                  <a:pt x="6799" y="74596"/>
                </a:cubicBezTo>
                <a:cubicBezTo>
                  <a:pt x="6133" y="70329"/>
                  <a:pt x="5400" y="66330"/>
                  <a:pt x="4600" y="62597"/>
                </a:cubicBezTo>
                <a:cubicBezTo>
                  <a:pt x="3800" y="58863"/>
                  <a:pt x="3066" y="55297"/>
                  <a:pt x="2400" y="51897"/>
                </a:cubicBezTo>
                <a:cubicBezTo>
                  <a:pt x="1733" y="48497"/>
                  <a:pt x="1167" y="45164"/>
                  <a:pt x="700" y="41898"/>
                </a:cubicBezTo>
                <a:cubicBezTo>
                  <a:pt x="233" y="38631"/>
                  <a:pt x="0" y="35332"/>
                  <a:pt x="0" y="31998"/>
                </a:cubicBezTo>
                <a:cubicBezTo>
                  <a:pt x="0" y="28265"/>
                  <a:pt x="400" y="24699"/>
                  <a:pt x="1200" y="21299"/>
                </a:cubicBezTo>
                <a:cubicBezTo>
                  <a:pt x="2000" y="17899"/>
                  <a:pt x="3166" y="14900"/>
                  <a:pt x="4700" y="12300"/>
                </a:cubicBezTo>
                <a:cubicBezTo>
                  <a:pt x="6233" y="9700"/>
                  <a:pt x="8099" y="7600"/>
                  <a:pt x="10299" y="6000"/>
                </a:cubicBezTo>
                <a:cubicBezTo>
                  <a:pt x="12499" y="4400"/>
                  <a:pt x="14932" y="3600"/>
                  <a:pt x="17599" y="3600"/>
                </a:cubicBezTo>
                <a:cubicBezTo>
                  <a:pt x="22932" y="3600"/>
                  <a:pt x="27165" y="4900"/>
                  <a:pt x="30298" y="7500"/>
                </a:cubicBezTo>
                <a:cubicBezTo>
                  <a:pt x="33431" y="10100"/>
                  <a:pt x="35864" y="13566"/>
                  <a:pt x="37598" y="17899"/>
                </a:cubicBezTo>
                <a:cubicBezTo>
                  <a:pt x="39331" y="22232"/>
                  <a:pt x="40564" y="27265"/>
                  <a:pt x="41297" y="32998"/>
                </a:cubicBezTo>
                <a:cubicBezTo>
                  <a:pt x="42031" y="38731"/>
                  <a:pt x="42597" y="44664"/>
                  <a:pt x="42997" y="50797"/>
                </a:cubicBezTo>
                <a:cubicBezTo>
                  <a:pt x="43531" y="58530"/>
                  <a:pt x="44397" y="66896"/>
                  <a:pt x="45597" y="75896"/>
                </a:cubicBezTo>
                <a:cubicBezTo>
                  <a:pt x="46797" y="84895"/>
                  <a:pt x="48130" y="93895"/>
                  <a:pt x="49597" y="102894"/>
                </a:cubicBezTo>
                <a:cubicBezTo>
                  <a:pt x="51063" y="111894"/>
                  <a:pt x="52563" y="120560"/>
                  <a:pt x="54097" y="128893"/>
                </a:cubicBezTo>
                <a:cubicBezTo>
                  <a:pt x="55630" y="137225"/>
                  <a:pt x="56996" y="144592"/>
                  <a:pt x="58196" y="150991"/>
                </a:cubicBezTo>
                <a:cubicBezTo>
                  <a:pt x="62196" y="146858"/>
                  <a:pt x="69196" y="137659"/>
                  <a:pt x="79195" y="123393"/>
                </a:cubicBezTo>
                <a:cubicBezTo>
                  <a:pt x="84128" y="116460"/>
                  <a:pt x="88695" y="110060"/>
                  <a:pt x="92894" y="104194"/>
                </a:cubicBezTo>
                <a:cubicBezTo>
                  <a:pt x="97094" y="98328"/>
                  <a:pt x="101060" y="92695"/>
                  <a:pt x="104793" y="87295"/>
                </a:cubicBezTo>
                <a:cubicBezTo>
                  <a:pt x="108527" y="81895"/>
                  <a:pt x="112060" y="76529"/>
                  <a:pt x="115393" y="71196"/>
                </a:cubicBezTo>
                <a:cubicBezTo>
                  <a:pt x="118726" y="65863"/>
                  <a:pt x="121959" y="60330"/>
                  <a:pt x="125092" y="54597"/>
                </a:cubicBezTo>
                <a:cubicBezTo>
                  <a:pt x="128225" y="48864"/>
                  <a:pt x="131292" y="42764"/>
                  <a:pt x="134292" y="36298"/>
                </a:cubicBezTo>
                <a:cubicBezTo>
                  <a:pt x="137292" y="29832"/>
                  <a:pt x="140325" y="22666"/>
                  <a:pt x="143391" y="14800"/>
                </a:cubicBezTo>
                <a:cubicBezTo>
                  <a:pt x="144325" y="13200"/>
                  <a:pt x="145458" y="11500"/>
                  <a:pt x="146791" y="9700"/>
                </a:cubicBezTo>
                <a:cubicBezTo>
                  <a:pt x="148124" y="7900"/>
                  <a:pt x="149691" y="6300"/>
                  <a:pt x="151491" y="4900"/>
                </a:cubicBezTo>
                <a:cubicBezTo>
                  <a:pt x="153291" y="3500"/>
                  <a:pt x="155357" y="2334"/>
                  <a:pt x="157690" y="1400"/>
                </a:cubicBezTo>
                <a:cubicBezTo>
                  <a:pt x="160023" y="467"/>
                  <a:pt x="162657" y="0"/>
                  <a:pt x="1655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708610" y="3003738"/>
            <a:ext cx="105194" cy="281382"/>
            <a:chOff x="5708610" y="3322964"/>
            <a:chExt cx="105194" cy="281382"/>
          </a:xfrm>
        </p:grpSpPr>
        <p:sp>
          <p:nvSpPr>
            <p:cNvPr id="143" name="文本框 142"/>
            <p:cNvSpPr txBox="1"/>
            <p:nvPr/>
          </p:nvSpPr>
          <p:spPr>
            <a:xfrm>
              <a:off x="5766007" y="3322964"/>
              <a:ext cx="47797" cy="48997"/>
            </a:xfrm>
            <a:custGeom>
              <a:avLst/>
              <a:gdLst/>
              <a:ahLst/>
              <a:cxnLst/>
              <a:rect l="l" t="t" r="r" b="b"/>
              <a:pathLst>
                <a:path w="47797" h="48997">
                  <a:moveTo>
                    <a:pt x="28198" y="0"/>
                  </a:moveTo>
                  <a:cubicBezTo>
                    <a:pt x="29531" y="0"/>
                    <a:pt x="30898" y="466"/>
                    <a:pt x="32298" y="1400"/>
                  </a:cubicBezTo>
                  <a:cubicBezTo>
                    <a:pt x="33697" y="2333"/>
                    <a:pt x="34931" y="3333"/>
                    <a:pt x="35997" y="4399"/>
                  </a:cubicBezTo>
                  <a:cubicBezTo>
                    <a:pt x="37331" y="5733"/>
                    <a:pt x="38597" y="7199"/>
                    <a:pt x="39797" y="8799"/>
                  </a:cubicBezTo>
                  <a:cubicBezTo>
                    <a:pt x="43130" y="9066"/>
                    <a:pt x="45297" y="10266"/>
                    <a:pt x="46297" y="12399"/>
                  </a:cubicBezTo>
                  <a:cubicBezTo>
                    <a:pt x="47297" y="14532"/>
                    <a:pt x="47797" y="17065"/>
                    <a:pt x="47797" y="19998"/>
                  </a:cubicBezTo>
                  <a:cubicBezTo>
                    <a:pt x="47797" y="22132"/>
                    <a:pt x="47597" y="24065"/>
                    <a:pt x="47197" y="25798"/>
                  </a:cubicBezTo>
                  <a:cubicBezTo>
                    <a:pt x="46797" y="27531"/>
                    <a:pt x="46463" y="28931"/>
                    <a:pt x="46197" y="29998"/>
                  </a:cubicBezTo>
                  <a:cubicBezTo>
                    <a:pt x="45397" y="32798"/>
                    <a:pt x="43864" y="35364"/>
                    <a:pt x="41597" y="37697"/>
                  </a:cubicBezTo>
                  <a:cubicBezTo>
                    <a:pt x="39330" y="40031"/>
                    <a:pt x="36731" y="42030"/>
                    <a:pt x="33797" y="43697"/>
                  </a:cubicBezTo>
                  <a:cubicBezTo>
                    <a:pt x="30864" y="45364"/>
                    <a:pt x="27798" y="46664"/>
                    <a:pt x="24598" y="47597"/>
                  </a:cubicBezTo>
                  <a:cubicBezTo>
                    <a:pt x="21398" y="48530"/>
                    <a:pt x="18598" y="48997"/>
                    <a:pt x="16198" y="48997"/>
                  </a:cubicBezTo>
                  <a:cubicBezTo>
                    <a:pt x="13132" y="48997"/>
                    <a:pt x="10766" y="48463"/>
                    <a:pt x="9099" y="47397"/>
                  </a:cubicBezTo>
                  <a:cubicBezTo>
                    <a:pt x="7432" y="46330"/>
                    <a:pt x="5332" y="44064"/>
                    <a:pt x="2799" y="40597"/>
                  </a:cubicBezTo>
                  <a:cubicBezTo>
                    <a:pt x="1333" y="38597"/>
                    <a:pt x="499" y="37031"/>
                    <a:pt x="300" y="35897"/>
                  </a:cubicBezTo>
                  <a:cubicBezTo>
                    <a:pt x="100" y="34764"/>
                    <a:pt x="0" y="33798"/>
                    <a:pt x="0" y="32998"/>
                  </a:cubicBezTo>
                  <a:cubicBezTo>
                    <a:pt x="0" y="31531"/>
                    <a:pt x="100" y="30231"/>
                    <a:pt x="300" y="29098"/>
                  </a:cubicBezTo>
                  <a:cubicBezTo>
                    <a:pt x="499" y="27965"/>
                    <a:pt x="733" y="26865"/>
                    <a:pt x="999" y="25798"/>
                  </a:cubicBezTo>
                  <a:cubicBezTo>
                    <a:pt x="1666" y="22998"/>
                    <a:pt x="2866" y="19598"/>
                    <a:pt x="4599" y="15599"/>
                  </a:cubicBezTo>
                  <a:cubicBezTo>
                    <a:pt x="6332" y="11599"/>
                    <a:pt x="9399" y="7999"/>
                    <a:pt x="13799" y="4799"/>
                  </a:cubicBezTo>
                  <a:cubicBezTo>
                    <a:pt x="15932" y="3599"/>
                    <a:pt x="18532" y="2500"/>
                    <a:pt x="21598" y="1500"/>
                  </a:cubicBezTo>
                  <a:cubicBezTo>
                    <a:pt x="24665" y="500"/>
                    <a:pt x="26864" y="0"/>
                    <a:pt x="281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5708610" y="3414758"/>
              <a:ext cx="76995" cy="189588"/>
            </a:xfrm>
            <a:custGeom>
              <a:avLst/>
              <a:gdLst/>
              <a:ahLst/>
              <a:cxnLst/>
              <a:rect l="l" t="t" r="r" b="b"/>
              <a:pathLst>
                <a:path w="76995" h="189588">
                  <a:moveTo>
                    <a:pt x="59196" y="0"/>
                  </a:moveTo>
                  <a:cubicBezTo>
                    <a:pt x="61463" y="0"/>
                    <a:pt x="63663" y="233"/>
                    <a:pt x="65796" y="700"/>
                  </a:cubicBezTo>
                  <a:cubicBezTo>
                    <a:pt x="67929" y="1167"/>
                    <a:pt x="69829" y="1867"/>
                    <a:pt x="71496" y="2800"/>
                  </a:cubicBezTo>
                  <a:cubicBezTo>
                    <a:pt x="73162" y="3733"/>
                    <a:pt x="74495" y="4966"/>
                    <a:pt x="75495" y="6500"/>
                  </a:cubicBezTo>
                  <a:cubicBezTo>
                    <a:pt x="76495" y="8033"/>
                    <a:pt x="76995" y="9799"/>
                    <a:pt x="76995" y="11799"/>
                  </a:cubicBezTo>
                  <a:cubicBezTo>
                    <a:pt x="76995" y="12199"/>
                    <a:pt x="76995" y="12633"/>
                    <a:pt x="76995" y="13099"/>
                  </a:cubicBezTo>
                  <a:cubicBezTo>
                    <a:pt x="76995" y="13566"/>
                    <a:pt x="76929" y="13999"/>
                    <a:pt x="76795" y="14399"/>
                  </a:cubicBezTo>
                  <a:lnTo>
                    <a:pt x="71196" y="35598"/>
                  </a:lnTo>
                  <a:cubicBezTo>
                    <a:pt x="64929" y="59330"/>
                    <a:pt x="58563" y="83128"/>
                    <a:pt x="52097" y="106994"/>
                  </a:cubicBezTo>
                  <a:cubicBezTo>
                    <a:pt x="45631" y="130859"/>
                    <a:pt x="39331" y="154791"/>
                    <a:pt x="33198" y="178789"/>
                  </a:cubicBezTo>
                  <a:cubicBezTo>
                    <a:pt x="32931" y="179589"/>
                    <a:pt x="32531" y="180589"/>
                    <a:pt x="31998" y="181789"/>
                  </a:cubicBezTo>
                  <a:cubicBezTo>
                    <a:pt x="31465" y="182989"/>
                    <a:pt x="30731" y="184189"/>
                    <a:pt x="29798" y="185389"/>
                  </a:cubicBezTo>
                  <a:cubicBezTo>
                    <a:pt x="28865" y="186589"/>
                    <a:pt x="27732" y="187589"/>
                    <a:pt x="26398" y="188389"/>
                  </a:cubicBezTo>
                  <a:cubicBezTo>
                    <a:pt x="25065" y="189189"/>
                    <a:pt x="23465" y="189588"/>
                    <a:pt x="21599" y="189588"/>
                  </a:cubicBezTo>
                  <a:cubicBezTo>
                    <a:pt x="18132" y="189588"/>
                    <a:pt x="15066" y="188889"/>
                    <a:pt x="12399" y="187489"/>
                  </a:cubicBezTo>
                  <a:cubicBezTo>
                    <a:pt x="9733" y="186089"/>
                    <a:pt x="7466" y="184322"/>
                    <a:pt x="5600" y="182189"/>
                  </a:cubicBezTo>
                  <a:cubicBezTo>
                    <a:pt x="3733" y="180056"/>
                    <a:pt x="2333" y="177723"/>
                    <a:pt x="1400" y="175189"/>
                  </a:cubicBezTo>
                  <a:cubicBezTo>
                    <a:pt x="467" y="172656"/>
                    <a:pt x="0" y="170256"/>
                    <a:pt x="0" y="167990"/>
                  </a:cubicBezTo>
                  <a:cubicBezTo>
                    <a:pt x="0" y="167323"/>
                    <a:pt x="0" y="166723"/>
                    <a:pt x="0" y="166190"/>
                  </a:cubicBezTo>
                  <a:cubicBezTo>
                    <a:pt x="0" y="165657"/>
                    <a:pt x="133" y="165057"/>
                    <a:pt x="400" y="164390"/>
                  </a:cubicBezTo>
                  <a:lnTo>
                    <a:pt x="6200" y="140991"/>
                  </a:lnTo>
                  <a:cubicBezTo>
                    <a:pt x="8199" y="133259"/>
                    <a:pt x="10599" y="124259"/>
                    <a:pt x="13399" y="113993"/>
                  </a:cubicBezTo>
                  <a:cubicBezTo>
                    <a:pt x="16199" y="103727"/>
                    <a:pt x="19166" y="92861"/>
                    <a:pt x="22299" y="81395"/>
                  </a:cubicBezTo>
                  <a:cubicBezTo>
                    <a:pt x="25432" y="69929"/>
                    <a:pt x="28598" y="58197"/>
                    <a:pt x="31798" y="46197"/>
                  </a:cubicBezTo>
                  <a:cubicBezTo>
                    <a:pt x="34998" y="34198"/>
                    <a:pt x="37998" y="22532"/>
                    <a:pt x="40797" y="11199"/>
                  </a:cubicBezTo>
                  <a:cubicBezTo>
                    <a:pt x="40931" y="10666"/>
                    <a:pt x="41398" y="9766"/>
                    <a:pt x="42197" y="8500"/>
                  </a:cubicBezTo>
                  <a:cubicBezTo>
                    <a:pt x="42997" y="7233"/>
                    <a:pt x="44131" y="5966"/>
                    <a:pt x="45597" y="4700"/>
                  </a:cubicBezTo>
                  <a:cubicBezTo>
                    <a:pt x="47064" y="3433"/>
                    <a:pt x="48930" y="2333"/>
                    <a:pt x="51197" y="1400"/>
                  </a:cubicBezTo>
                  <a:cubicBezTo>
                    <a:pt x="53463" y="467"/>
                    <a:pt x="56130" y="0"/>
                    <a:pt x="591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</p:grpSp>
      <p:pic>
        <p:nvPicPr>
          <p:cNvPr id="8" name="01 Song of the Sea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1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749338" y="5902194"/>
            <a:ext cx="609600" cy="609600"/>
          </a:xfrm>
          <a:prstGeom prst="rect">
            <a:avLst/>
          </a:prstGeom>
        </p:spPr>
      </p:pic>
      <p:sp>
        <p:nvSpPr>
          <p:cNvPr id="203" name="文本框 202"/>
          <p:cNvSpPr txBox="1"/>
          <p:nvPr/>
        </p:nvSpPr>
        <p:spPr>
          <a:xfrm>
            <a:off x="5723632" y="3553201"/>
            <a:ext cx="258961" cy="358974"/>
          </a:xfrm>
          <a:custGeom>
            <a:avLst/>
            <a:gdLst/>
            <a:ahLst/>
            <a:cxnLst/>
            <a:rect l="l" t="t" r="r" b="b"/>
            <a:pathLst>
              <a:path w="258961" h="358974">
                <a:moveTo>
                  <a:pt x="123230" y="0"/>
                </a:moveTo>
                <a:cubicBezTo>
                  <a:pt x="135136" y="0"/>
                  <a:pt x="147637" y="6549"/>
                  <a:pt x="160734" y="19645"/>
                </a:cubicBezTo>
                <a:cubicBezTo>
                  <a:pt x="160734" y="20836"/>
                  <a:pt x="161925" y="22622"/>
                  <a:pt x="164306" y="25003"/>
                </a:cubicBezTo>
                <a:cubicBezTo>
                  <a:pt x="167878" y="32147"/>
                  <a:pt x="169664" y="37505"/>
                  <a:pt x="169664" y="41077"/>
                </a:cubicBezTo>
                <a:cubicBezTo>
                  <a:pt x="169664" y="47030"/>
                  <a:pt x="168473" y="57150"/>
                  <a:pt x="166092" y="71438"/>
                </a:cubicBezTo>
                <a:cubicBezTo>
                  <a:pt x="163711" y="78581"/>
                  <a:pt x="162520" y="83344"/>
                  <a:pt x="162520" y="85725"/>
                </a:cubicBezTo>
                <a:cubicBezTo>
                  <a:pt x="162520" y="92869"/>
                  <a:pt x="162520" y="104180"/>
                  <a:pt x="162520" y="119658"/>
                </a:cubicBezTo>
                <a:cubicBezTo>
                  <a:pt x="161330" y="135136"/>
                  <a:pt x="160734" y="147042"/>
                  <a:pt x="160734" y="155377"/>
                </a:cubicBezTo>
                <a:cubicBezTo>
                  <a:pt x="167878" y="154186"/>
                  <a:pt x="179189" y="152995"/>
                  <a:pt x="194667" y="151805"/>
                </a:cubicBezTo>
                <a:cubicBezTo>
                  <a:pt x="208955" y="149424"/>
                  <a:pt x="219670" y="148233"/>
                  <a:pt x="226814" y="148233"/>
                </a:cubicBezTo>
                <a:cubicBezTo>
                  <a:pt x="226814" y="132755"/>
                  <a:pt x="226219" y="117872"/>
                  <a:pt x="225028" y="103584"/>
                </a:cubicBezTo>
                <a:cubicBezTo>
                  <a:pt x="225028" y="101203"/>
                  <a:pt x="224433" y="97631"/>
                  <a:pt x="223242" y="92869"/>
                </a:cubicBezTo>
                <a:cubicBezTo>
                  <a:pt x="222051" y="89297"/>
                  <a:pt x="221456" y="86320"/>
                  <a:pt x="221456" y="83939"/>
                </a:cubicBezTo>
                <a:cubicBezTo>
                  <a:pt x="222647" y="77986"/>
                  <a:pt x="226219" y="75605"/>
                  <a:pt x="232172" y="76795"/>
                </a:cubicBezTo>
                <a:cubicBezTo>
                  <a:pt x="252412" y="81558"/>
                  <a:pt x="260747" y="114300"/>
                  <a:pt x="257175" y="175022"/>
                </a:cubicBezTo>
                <a:cubicBezTo>
                  <a:pt x="258365" y="175022"/>
                  <a:pt x="258961" y="176213"/>
                  <a:pt x="258961" y="178594"/>
                </a:cubicBezTo>
                <a:cubicBezTo>
                  <a:pt x="255389" y="198834"/>
                  <a:pt x="248245" y="210145"/>
                  <a:pt x="237530" y="212527"/>
                </a:cubicBezTo>
                <a:cubicBezTo>
                  <a:pt x="231576" y="211336"/>
                  <a:pt x="226814" y="203002"/>
                  <a:pt x="223242" y="187524"/>
                </a:cubicBezTo>
                <a:cubicBezTo>
                  <a:pt x="223242" y="185142"/>
                  <a:pt x="223837" y="181570"/>
                  <a:pt x="225028" y="176808"/>
                </a:cubicBezTo>
                <a:cubicBezTo>
                  <a:pt x="225028" y="173236"/>
                  <a:pt x="225028" y="170855"/>
                  <a:pt x="225028" y="169664"/>
                </a:cubicBezTo>
                <a:cubicBezTo>
                  <a:pt x="203597" y="169664"/>
                  <a:pt x="181570" y="172045"/>
                  <a:pt x="158948" y="176808"/>
                </a:cubicBezTo>
                <a:cubicBezTo>
                  <a:pt x="158948" y="247055"/>
                  <a:pt x="157758" y="291703"/>
                  <a:pt x="155376" y="310753"/>
                </a:cubicBezTo>
                <a:cubicBezTo>
                  <a:pt x="176808" y="308372"/>
                  <a:pt x="196453" y="307181"/>
                  <a:pt x="214312" y="307181"/>
                </a:cubicBezTo>
                <a:cubicBezTo>
                  <a:pt x="215503" y="298847"/>
                  <a:pt x="214908" y="286345"/>
                  <a:pt x="212526" y="269677"/>
                </a:cubicBezTo>
                <a:cubicBezTo>
                  <a:pt x="211336" y="262533"/>
                  <a:pt x="210741" y="257175"/>
                  <a:pt x="210741" y="253603"/>
                </a:cubicBezTo>
                <a:cubicBezTo>
                  <a:pt x="209550" y="246459"/>
                  <a:pt x="208359" y="241697"/>
                  <a:pt x="207169" y="239316"/>
                </a:cubicBezTo>
                <a:cubicBezTo>
                  <a:pt x="208359" y="236934"/>
                  <a:pt x="210741" y="235149"/>
                  <a:pt x="214312" y="233958"/>
                </a:cubicBezTo>
                <a:lnTo>
                  <a:pt x="216098" y="233958"/>
                </a:lnTo>
                <a:cubicBezTo>
                  <a:pt x="219670" y="236339"/>
                  <a:pt x="222647" y="239316"/>
                  <a:pt x="225028" y="242888"/>
                </a:cubicBezTo>
                <a:cubicBezTo>
                  <a:pt x="227409" y="246459"/>
                  <a:pt x="229791" y="248841"/>
                  <a:pt x="232172" y="250031"/>
                </a:cubicBezTo>
                <a:cubicBezTo>
                  <a:pt x="245269" y="257175"/>
                  <a:pt x="250626" y="278606"/>
                  <a:pt x="248245" y="314325"/>
                </a:cubicBezTo>
                <a:cubicBezTo>
                  <a:pt x="248245" y="321469"/>
                  <a:pt x="248245" y="326827"/>
                  <a:pt x="248245" y="330399"/>
                </a:cubicBezTo>
                <a:cubicBezTo>
                  <a:pt x="245864" y="348258"/>
                  <a:pt x="239911" y="357783"/>
                  <a:pt x="230386" y="358974"/>
                </a:cubicBezTo>
                <a:cubicBezTo>
                  <a:pt x="224433" y="356592"/>
                  <a:pt x="219075" y="353020"/>
                  <a:pt x="214312" y="348258"/>
                </a:cubicBezTo>
                <a:cubicBezTo>
                  <a:pt x="211931" y="344686"/>
                  <a:pt x="211336" y="340519"/>
                  <a:pt x="212526" y="335756"/>
                </a:cubicBezTo>
                <a:cubicBezTo>
                  <a:pt x="213717" y="330994"/>
                  <a:pt x="214312" y="326231"/>
                  <a:pt x="214312" y="321469"/>
                </a:cubicBezTo>
                <a:cubicBezTo>
                  <a:pt x="198834" y="321469"/>
                  <a:pt x="173236" y="324445"/>
                  <a:pt x="137517" y="330399"/>
                </a:cubicBezTo>
                <a:cubicBezTo>
                  <a:pt x="118467" y="333970"/>
                  <a:pt x="104775" y="336352"/>
                  <a:pt x="96441" y="337542"/>
                </a:cubicBezTo>
                <a:cubicBezTo>
                  <a:pt x="75009" y="339924"/>
                  <a:pt x="53578" y="344091"/>
                  <a:pt x="32147" y="350044"/>
                </a:cubicBezTo>
                <a:cubicBezTo>
                  <a:pt x="23812" y="350044"/>
                  <a:pt x="17859" y="346472"/>
                  <a:pt x="14287" y="339328"/>
                </a:cubicBezTo>
                <a:cubicBezTo>
                  <a:pt x="15478" y="332185"/>
                  <a:pt x="19645" y="323255"/>
                  <a:pt x="26789" y="312539"/>
                </a:cubicBezTo>
                <a:cubicBezTo>
                  <a:pt x="30361" y="307777"/>
                  <a:pt x="32742" y="304205"/>
                  <a:pt x="33933" y="301824"/>
                </a:cubicBezTo>
                <a:cubicBezTo>
                  <a:pt x="50601" y="274439"/>
                  <a:pt x="59531" y="255389"/>
                  <a:pt x="60722" y="244674"/>
                </a:cubicBezTo>
                <a:cubicBezTo>
                  <a:pt x="60722" y="236339"/>
                  <a:pt x="61912" y="229195"/>
                  <a:pt x="64294" y="223242"/>
                </a:cubicBezTo>
                <a:cubicBezTo>
                  <a:pt x="75009" y="229195"/>
                  <a:pt x="82748" y="238125"/>
                  <a:pt x="87511" y="250031"/>
                </a:cubicBezTo>
                <a:cubicBezTo>
                  <a:pt x="88701" y="257175"/>
                  <a:pt x="89297" y="261938"/>
                  <a:pt x="89297" y="264319"/>
                </a:cubicBezTo>
                <a:cubicBezTo>
                  <a:pt x="90487" y="267891"/>
                  <a:pt x="90487" y="269677"/>
                  <a:pt x="89297" y="269677"/>
                </a:cubicBezTo>
                <a:cubicBezTo>
                  <a:pt x="85725" y="279202"/>
                  <a:pt x="78581" y="292299"/>
                  <a:pt x="67865" y="308967"/>
                </a:cubicBezTo>
                <a:cubicBezTo>
                  <a:pt x="63103" y="316111"/>
                  <a:pt x="59531" y="321469"/>
                  <a:pt x="57150" y="325041"/>
                </a:cubicBezTo>
                <a:cubicBezTo>
                  <a:pt x="63103" y="323850"/>
                  <a:pt x="72033" y="322660"/>
                  <a:pt x="83939" y="321469"/>
                </a:cubicBezTo>
                <a:cubicBezTo>
                  <a:pt x="105370" y="317897"/>
                  <a:pt x="120253" y="315516"/>
                  <a:pt x="128587" y="314325"/>
                </a:cubicBezTo>
                <a:cubicBezTo>
                  <a:pt x="127397" y="313135"/>
                  <a:pt x="126206" y="310158"/>
                  <a:pt x="125015" y="305395"/>
                </a:cubicBezTo>
                <a:cubicBezTo>
                  <a:pt x="122634" y="299442"/>
                  <a:pt x="120253" y="294085"/>
                  <a:pt x="117872" y="289322"/>
                </a:cubicBezTo>
                <a:cubicBezTo>
                  <a:pt x="117872" y="289322"/>
                  <a:pt x="119062" y="289322"/>
                  <a:pt x="121444" y="289322"/>
                </a:cubicBezTo>
                <a:cubicBezTo>
                  <a:pt x="125015" y="291703"/>
                  <a:pt x="127397" y="292299"/>
                  <a:pt x="128587" y="291108"/>
                </a:cubicBezTo>
                <a:cubicBezTo>
                  <a:pt x="130969" y="268486"/>
                  <a:pt x="132159" y="231577"/>
                  <a:pt x="132159" y="180380"/>
                </a:cubicBezTo>
                <a:cubicBezTo>
                  <a:pt x="97631" y="185142"/>
                  <a:pt x="63698" y="192881"/>
                  <a:pt x="30361" y="203597"/>
                </a:cubicBezTo>
                <a:cubicBezTo>
                  <a:pt x="29170" y="203597"/>
                  <a:pt x="26789" y="204192"/>
                  <a:pt x="23217" y="205383"/>
                </a:cubicBezTo>
                <a:cubicBezTo>
                  <a:pt x="19645" y="206574"/>
                  <a:pt x="16669" y="207169"/>
                  <a:pt x="14287" y="207169"/>
                </a:cubicBezTo>
                <a:cubicBezTo>
                  <a:pt x="7144" y="205978"/>
                  <a:pt x="2381" y="201216"/>
                  <a:pt x="0" y="192881"/>
                </a:cubicBezTo>
                <a:cubicBezTo>
                  <a:pt x="0" y="186928"/>
                  <a:pt x="3572" y="180380"/>
                  <a:pt x="10716" y="173236"/>
                </a:cubicBezTo>
                <a:cubicBezTo>
                  <a:pt x="15478" y="168474"/>
                  <a:pt x="18455" y="164306"/>
                  <a:pt x="19645" y="160734"/>
                </a:cubicBezTo>
                <a:cubicBezTo>
                  <a:pt x="30361" y="144066"/>
                  <a:pt x="41076" y="127992"/>
                  <a:pt x="51792" y="112514"/>
                </a:cubicBezTo>
                <a:cubicBezTo>
                  <a:pt x="51792" y="111324"/>
                  <a:pt x="52387" y="108942"/>
                  <a:pt x="53578" y="105370"/>
                </a:cubicBezTo>
                <a:cubicBezTo>
                  <a:pt x="57150" y="89892"/>
                  <a:pt x="60126" y="82153"/>
                  <a:pt x="62508" y="82153"/>
                </a:cubicBezTo>
                <a:cubicBezTo>
                  <a:pt x="76795" y="89297"/>
                  <a:pt x="85725" y="107156"/>
                  <a:pt x="89297" y="135731"/>
                </a:cubicBezTo>
                <a:cubicBezTo>
                  <a:pt x="89297" y="139303"/>
                  <a:pt x="86320" y="145256"/>
                  <a:pt x="80367" y="153591"/>
                </a:cubicBezTo>
                <a:cubicBezTo>
                  <a:pt x="74414" y="160734"/>
                  <a:pt x="71437" y="165497"/>
                  <a:pt x="71437" y="167878"/>
                </a:cubicBezTo>
                <a:cubicBezTo>
                  <a:pt x="92869" y="165497"/>
                  <a:pt x="113109" y="162520"/>
                  <a:pt x="132159" y="158949"/>
                </a:cubicBezTo>
                <a:cubicBezTo>
                  <a:pt x="132159" y="145852"/>
                  <a:pt x="132159" y="128588"/>
                  <a:pt x="132159" y="107156"/>
                </a:cubicBezTo>
                <a:cubicBezTo>
                  <a:pt x="133350" y="78581"/>
                  <a:pt x="133350" y="60127"/>
                  <a:pt x="132159" y="51792"/>
                </a:cubicBezTo>
                <a:cubicBezTo>
                  <a:pt x="132159" y="39886"/>
                  <a:pt x="129778" y="27980"/>
                  <a:pt x="125015" y="16074"/>
                </a:cubicBezTo>
                <a:cubicBezTo>
                  <a:pt x="122634" y="8930"/>
                  <a:pt x="122039" y="3572"/>
                  <a:pt x="123230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rgbClr val="B5D1DE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157615" y="3563916"/>
            <a:ext cx="310753" cy="344687"/>
            <a:chOff x="6157615" y="3563916"/>
            <a:chExt cx="310753" cy="344687"/>
          </a:xfrm>
        </p:grpSpPr>
        <p:sp>
          <p:nvSpPr>
            <p:cNvPr id="202" name="文本框 201"/>
            <p:cNvSpPr txBox="1"/>
            <p:nvPr/>
          </p:nvSpPr>
          <p:spPr>
            <a:xfrm>
              <a:off x="6205835" y="3563916"/>
              <a:ext cx="196453" cy="153591"/>
            </a:xfrm>
            <a:custGeom>
              <a:avLst/>
              <a:gdLst/>
              <a:ahLst/>
              <a:cxnLst/>
              <a:rect l="l" t="t" r="r" b="b"/>
              <a:pathLst>
                <a:path w="196453" h="153591">
                  <a:moveTo>
                    <a:pt x="154818" y="112"/>
                  </a:moveTo>
                  <a:cubicBezTo>
                    <a:pt x="158762" y="336"/>
                    <a:pt x="162520" y="894"/>
                    <a:pt x="166092" y="1787"/>
                  </a:cubicBezTo>
                  <a:cubicBezTo>
                    <a:pt x="183952" y="11312"/>
                    <a:pt x="194072" y="21432"/>
                    <a:pt x="196453" y="32148"/>
                  </a:cubicBezTo>
                  <a:cubicBezTo>
                    <a:pt x="195262" y="44054"/>
                    <a:pt x="186928" y="63699"/>
                    <a:pt x="171450" y="91084"/>
                  </a:cubicBezTo>
                  <a:cubicBezTo>
                    <a:pt x="169069" y="94655"/>
                    <a:pt x="166688" y="98823"/>
                    <a:pt x="164306" y="103585"/>
                  </a:cubicBezTo>
                  <a:cubicBezTo>
                    <a:pt x="159544" y="110729"/>
                    <a:pt x="155972" y="116087"/>
                    <a:pt x="153591" y="119659"/>
                  </a:cubicBezTo>
                  <a:cubicBezTo>
                    <a:pt x="152400" y="125612"/>
                    <a:pt x="149423" y="130374"/>
                    <a:pt x="144661" y="133946"/>
                  </a:cubicBezTo>
                  <a:cubicBezTo>
                    <a:pt x="143470" y="135137"/>
                    <a:pt x="142875" y="135732"/>
                    <a:pt x="142875" y="135732"/>
                  </a:cubicBezTo>
                  <a:cubicBezTo>
                    <a:pt x="138112" y="138113"/>
                    <a:pt x="129183" y="139304"/>
                    <a:pt x="116086" y="139304"/>
                  </a:cubicBezTo>
                  <a:lnTo>
                    <a:pt x="92869" y="139304"/>
                  </a:lnTo>
                  <a:cubicBezTo>
                    <a:pt x="84534" y="139304"/>
                    <a:pt x="80367" y="142280"/>
                    <a:pt x="80367" y="148234"/>
                  </a:cubicBezTo>
                  <a:cubicBezTo>
                    <a:pt x="76795" y="151805"/>
                    <a:pt x="67866" y="153591"/>
                    <a:pt x="53578" y="153591"/>
                  </a:cubicBezTo>
                  <a:cubicBezTo>
                    <a:pt x="45244" y="146448"/>
                    <a:pt x="38695" y="133946"/>
                    <a:pt x="33933" y="116087"/>
                  </a:cubicBezTo>
                  <a:cubicBezTo>
                    <a:pt x="27980" y="94655"/>
                    <a:pt x="20241" y="69057"/>
                    <a:pt x="10716" y="39291"/>
                  </a:cubicBezTo>
                  <a:cubicBezTo>
                    <a:pt x="10716" y="38101"/>
                    <a:pt x="10120" y="36315"/>
                    <a:pt x="8930" y="33934"/>
                  </a:cubicBezTo>
                  <a:cubicBezTo>
                    <a:pt x="8930" y="30362"/>
                    <a:pt x="8334" y="27980"/>
                    <a:pt x="7144" y="26790"/>
                  </a:cubicBezTo>
                  <a:cubicBezTo>
                    <a:pt x="7144" y="25599"/>
                    <a:pt x="5953" y="24409"/>
                    <a:pt x="3572" y="23218"/>
                  </a:cubicBezTo>
                  <a:cubicBezTo>
                    <a:pt x="2381" y="22027"/>
                    <a:pt x="1191" y="21432"/>
                    <a:pt x="0" y="21432"/>
                  </a:cubicBezTo>
                  <a:cubicBezTo>
                    <a:pt x="0" y="17860"/>
                    <a:pt x="3572" y="16074"/>
                    <a:pt x="10716" y="16074"/>
                  </a:cubicBezTo>
                  <a:cubicBezTo>
                    <a:pt x="20241" y="16074"/>
                    <a:pt x="26194" y="17265"/>
                    <a:pt x="28575" y="19646"/>
                  </a:cubicBezTo>
                  <a:cubicBezTo>
                    <a:pt x="29766" y="19646"/>
                    <a:pt x="39886" y="26790"/>
                    <a:pt x="58936" y="41077"/>
                  </a:cubicBezTo>
                  <a:cubicBezTo>
                    <a:pt x="60127" y="43459"/>
                    <a:pt x="62508" y="52388"/>
                    <a:pt x="66080" y="67866"/>
                  </a:cubicBezTo>
                  <a:cubicBezTo>
                    <a:pt x="70842" y="89298"/>
                    <a:pt x="75009" y="105371"/>
                    <a:pt x="78581" y="116087"/>
                  </a:cubicBezTo>
                  <a:cubicBezTo>
                    <a:pt x="94059" y="112515"/>
                    <a:pt x="105966" y="109538"/>
                    <a:pt x="114300" y="107157"/>
                  </a:cubicBezTo>
                  <a:cubicBezTo>
                    <a:pt x="125016" y="86916"/>
                    <a:pt x="133350" y="67271"/>
                    <a:pt x="139303" y="48221"/>
                  </a:cubicBezTo>
                  <a:cubicBezTo>
                    <a:pt x="141684" y="42268"/>
                    <a:pt x="141684" y="38101"/>
                    <a:pt x="139303" y="35719"/>
                  </a:cubicBezTo>
                  <a:cubicBezTo>
                    <a:pt x="139303" y="34529"/>
                    <a:pt x="135731" y="33934"/>
                    <a:pt x="128588" y="33934"/>
                  </a:cubicBezTo>
                  <a:cubicBezTo>
                    <a:pt x="125016" y="33934"/>
                    <a:pt x="119658" y="33934"/>
                    <a:pt x="112514" y="33934"/>
                  </a:cubicBezTo>
                  <a:cubicBezTo>
                    <a:pt x="101798" y="35124"/>
                    <a:pt x="94059" y="35719"/>
                    <a:pt x="89297" y="35719"/>
                  </a:cubicBezTo>
                  <a:cubicBezTo>
                    <a:pt x="88106" y="35719"/>
                    <a:pt x="85725" y="35719"/>
                    <a:pt x="82153" y="35719"/>
                  </a:cubicBezTo>
                  <a:cubicBezTo>
                    <a:pt x="69056" y="36910"/>
                    <a:pt x="60127" y="36315"/>
                    <a:pt x="55364" y="33934"/>
                  </a:cubicBezTo>
                  <a:cubicBezTo>
                    <a:pt x="57745" y="31552"/>
                    <a:pt x="58936" y="29766"/>
                    <a:pt x="58936" y="28576"/>
                  </a:cubicBezTo>
                  <a:cubicBezTo>
                    <a:pt x="77986" y="19051"/>
                    <a:pt x="96441" y="11907"/>
                    <a:pt x="114300" y="7144"/>
                  </a:cubicBezTo>
                  <a:cubicBezTo>
                    <a:pt x="129480" y="1787"/>
                    <a:pt x="142987" y="-557"/>
                    <a:pt x="154818" y="112"/>
                  </a:cubicBezTo>
                  <a:close/>
                </a:path>
              </a:pathLst>
            </a:custGeom>
            <a:solidFill>
              <a:srgbClr val="B5D1D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solidFill>
                  <a:srgbClr val="B5D1DE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endParaRPr>
            </a:p>
          </p:txBody>
        </p:sp>
        <p:sp>
          <p:nvSpPr>
            <p:cNvPr id="201" name="文本框 200"/>
            <p:cNvSpPr txBox="1"/>
            <p:nvPr/>
          </p:nvSpPr>
          <p:spPr>
            <a:xfrm>
              <a:off x="6321921" y="3746082"/>
              <a:ext cx="146447" cy="150019"/>
            </a:xfrm>
            <a:custGeom>
              <a:avLst/>
              <a:gdLst/>
              <a:ahLst/>
              <a:cxnLst/>
              <a:rect l="l" t="t" r="r" b="b"/>
              <a:pathLst>
                <a:path w="146447" h="150019">
                  <a:moveTo>
                    <a:pt x="103584" y="0"/>
                  </a:moveTo>
                  <a:cubicBezTo>
                    <a:pt x="125016" y="3572"/>
                    <a:pt x="139303" y="12502"/>
                    <a:pt x="146447" y="26789"/>
                  </a:cubicBezTo>
                  <a:cubicBezTo>
                    <a:pt x="144066" y="44649"/>
                    <a:pt x="137517" y="67271"/>
                    <a:pt x="126802" y="94655"/>
                  </a:cubicBezTo>
                  <a:cubicBezTo>
                    <a:pt x="124420" y="100608"/>
                    <a:pt x="121444" y="105371"/>
                    <a:pt x="117872" y="108943"/>
                  </a:cubicBezTo>
                  <a:cubicBezTo>
                    <a:pt x="119062" y="110133"/>
                    <a:pt x="119062" y="114896"/>
                    <a:pt x="117872" y="123230"/>
                  </a:cubicBezTo>
                  <a:cubicBezTo>
                    <a:pt x="117872" y="125611"/>
                    <a:pt x="117872" y="127397"/>
                    <a:pt x="117872" y="128588"/>
                  </a:cubicBezTo>
                  <a:cubicBezTo>
                    <a:pt x="115491" y="132160"/>
                    <a:pt x="112514" y="135136"/>
                    <a:pt x="108942" y="137518"/>
                  </a:cubicBezTo>
                  <a:cubicBezTo>
                    <a:pt x="108942" y="137518"/>
                    <a:pt x="107156" y="137518"/>
                    <a:pt x="103584" y="137518"/>
                  </a:cubicBezTo>
                  <a:cubicBezTo>
                    <a:pt x="101203" y="138708"/>
                    <a:pt x="99417" y="139304"/>
                    <a:pt x="98226" y="139304"/>
                  </a:cubicBezTo>
                  <a:cubicBezTo>
                    <a:pt x="91083" y="139304"/>
                    <a:pt x="85725" y="137518"/>
                    <a:pt x="82153" y="133946"/>
                  </a:cubicBezTo>
                  <a:cubicBezTo>
                    <a:pt x="73819" y="132755"/>
                    <a:pt x="66080" y="133946"/>
                    <a:pt x="58936" y="137518"/>
                  </a:cubicBezTo>
                  <a:cubicBezTo>
                    <a:pt x="57745" y="137518"/>
                    <a:pt x="56555" y="138708"/>
                    <a:pt x="55364" y="141089"/>
                  </a:cubicBezTo>
                  <a:cubicBezTo>
                    <a:pt x="54173" y="147043"/>
                    <a:pt x="48816" y="150019"/>
                    <a:pt x="39291" y="150019"/>
                  </a:cubicBezTo>
                  <a:cubicBezTo>
                    <a:pt x="32147" y="150019"/>
                    <a:pt x="26789" y="147638"/>
                    <a:pt x="23217" y="142875"/>
                  </a:cubicBezTo>
                  <a:cubicBezTo>
                    <a:pt x="22026" y="140494"/>
                    <a:pt x="20836" y="136327"/>
                    <a:pt x="19645" y="130374"/>
                  </a:cubicBezTo>
                  <a:cubicBezTo>
                    <a:pt x="18455" y="126802"/>
                    <a:pt x="17859" y="124421"/>
                    <a:pt x="17859" y="123230"/>
                  </a:cubicBezTo>
                  <a:cubicBezTo>
                    <a:pt x="15478" y="93464"/>
                    <a:pt x="10716" y="64889"/>
                    <a:pt x="3572" y="37505"/>
                  </a:cubicBezTo>
                  <a:cubicBezTo>
                    <a:pt x="3572" y="36314"/>
                    <a:pt x="2976" y="35124"/>
                    <a:pt x="1786" y="33933"/>
                  </a:cubicBezTo>
                  <a:cubicBezTo>
                    <a:pt x="595" y="31552"/>
                    <a:pt x="0" y="27980"/>
                    <a:pt x="0" y="23218"/>
                  </a:cubicBezTo>
                  <a:lnTo>
                    <a:pt x="0" y="19646"/>
                  </a:lnTo>
                  <a:cubicBezTo>
                    <a:pt x="3572" y="19646"/>
                    <a:pt x="6548" y="19646"/>
                    <a:pt x="8930" y="19646"/>
                  </a:cubicBezTo>
                  <a:lnTo>
                    <a:pt x="12502" y="19646"/>
                  </a:lnTo>
                  <a:cubicBezTo>
                    <a:pt x="18455" y="22027"/>
                    <a:pt x="22026" y="23813"/>
                    <a:pt x="23217" y="25003"/>
                  </a:cubicBezTo>
                  <a:lnTo>
                    <a:pt x="25003" y="25003"/>
                  </a:lnTo>
                  <a:cubicBezTo>
                    <a:pt x="59531" y="9525"/>
                    <a:pt x="85725" y="1191"/>
                    <a:pt x="103584" y="0"/>
                  </a:cubicBezTo>
                  <a:close/>
                  <a:moveTo>
                    <a:pt x="91083" y="25003"/>
                  </a:moveTo>
                  <a:cubicBezTo>
                    <a:pt x="91083" y="25003"/>
                    <a:pt x="87511" y="25599"/>
                    <a:pt x="80367" y="26789"/>
                  </a:cubicBezTo>
                  <a:cubicBezTo>
                    <a:pt x="73223" y="27980"/>
                    <a:pt x="69056" y="28575"/>
                    <a:pt x="67866" y="28575"/>
                  </a:cubicBezTo>
                  <a:cubicBezTo>
                    <a:pt x="46434" y="29766"/>
                    <a:pt x="35719" y="32147"/>
                    <a:pt x="35719" y="35719"/>
                  </a:cubicBezTo>
                  <a:cubicBezTo>
                    <a:pt x="44053" y="59532"/>
                    <a:pt x="50006" y="83344"/>
                    <a:pt x="53578" y="107157"/>
                  </a:cubicBezTo>
                  <a:cubicBezTo>
                    <a:pt x="61912" y="107157"/>
                    <a:pt x="70247" y="105371"/>
                    <a:pt x="78581" y="101799"/>
                  </a:cubicBezTo>
                  <a:cubicBezTo>
                    <a:pt x="89297" y="74414"/>
                    <a:pt x="95845" y="51197"/>
                    <a:pt x="98226" y="32147"/>
                  </a:cubicBezTo>
                  <a:cubicBezTo>
                    <a:pt x="98226" y="27385"/>
                    <a:pt x="96441" y="25003"/>
                    <a:pt x="92869" y="25003"/>
                  </a:cubicBezTo>
                  <a:lnTo>
                    <a:pt x="91083" y="25003"/>
                  </a:lnTo>
                  <a:close/>
                </a:path>
              </a:pathLst>
            </a:custGeom>
            <a:solidFill>
              <a:srgbClr val="B5D1D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solidFill>
                  <a:srgbClr val="B5D1DE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endParaRPr>
            </a:p>
          </p:txBody>
        </p:sp>
        <p:sp>
          <p:nvSpPr>
            <p:cNvPr id="200" name="文本框 199"/>
            <p:cNvSpPr txBox="1"/>
            <p:nvPr/>
          </p:nvSpPr>
          <p:spPr>
            <a:xfrm>
              <a:off x="6157615" y="3765728"/>
              <a:ext cx="155376" cy="142875"/>
            </a:xfrm>
            <a:custGeom>
              <a:avLst/>
              <a:gdLst/>
              <a:ahLst/>
              <a:cxnLst/>
              <a:rect l="l" t="t" r="r" b="b"/>
              <a:pathLst>
                <a:path w="155376" h="142875">
                  <a:moveTo>
                    <a:pt x="126801" y="0"/>
                  </a:moveTo>
                  <a:cubicBezTo>
                    <a:pt x="142279" y="4762"/>
                    <a:pt x="151804" y="13692"/>
                    <a:pt x="155376" y="26789"/>
                  </a:cubicBezTo>
                  <a:cubicBezTo>
                    <a:pt x="151804" y="47029"/>
                    <a:pt x="142279" y="73223"/>
                    <a:pt x="126801" y="105370"/>
                  </a:cubicBezTo>
                  <a:cubicBezTo>
                    <a:pt x="127992" y="106561"/>
                    <a:pt x="128587" y="107751"/>
                    <a:pt x="128587" y="108942"/>
                  </a:cubicBezTo>
                  <a:cubicBezTo>
                    <a:pt x="128587" y="113704"/>
                    <a:pt x="124420" y="117872"/>
                    <a:pt x="116086" y="121443"/>
                  </a:cubicBezTo>
                  <a:cubicBezTo>
                    <a:pt x="112514" y="121443"/>
                    <a:pt x="110132" y="122039"/>
                    <a:pt x="108942" y="123229"/>
                  </a:cubicBezTo>
                  <a:cubicBezTo>
                    <a:pt x="106561" y="123229"/>
                    <a:pt x="102393" y="123229"/>
                    <a:pt x="96440" y="123229"/>
                  </a:cubicBezTo>
                  <a:cubicBezTo>
                    <a:pt x="90487" y="124420"/>
                    <a:pt x="85725" y="125015"/>
                    <a:pt x="82153" y="125015"/>
                  </a:cubicBezTo>
                  <a:cubicBezTo>
                    <a:pt x="80962" y="125015"/>
                    <a:pt x="79176" y="124420"/>
                    <a:pt x="76795" y="123229"/>
                  </a:cubicBezTo>
                  <a:cubicBezTo>
                    <a:pt x="74414" y="123229"/>
                    <a:pt x="72628" y="123229"/>
                    <a:pt x="71437" y="123229"/>
                  </a:cubicBezTo>
                  <a:cubicBezTo>
                    <a:pt x="71437" y="126801"/>
                    <a:pt x="71437" y="128587"/>
                    <a:pt x="71437" y="128587"/>
                  </a:cubicBezTo>
                  <a:cubicBezTo>
                    <a:pt x="66675" y="135731"/>
                    <a:pt x="60722" y="140493"/>
                    <a:pt x="53578" y="142875"/>
                  </a:cubicBezTo>
                  <a:cubicBezTo>
                    <a:pt x="53578" y="142875"/>
                    <a:pt x="51792" y="141684"/>
                    <a:pt x="48220" y="139303"/>
                  </a:cubicBezTo>
                  <a:cubicBezTo>
                    <a:pt x="44648" y="136922"/>
                    <a:pt x="42267" y="135731"/>
                    <a:pt x="41076" y="135731"/>
                  </a:cubicBezTo>
                  <a:cubicBezTo>
                    <a:pt x="39886" y="130968"/>
                    <a:pt x="37504" y="122634"/>
                    <a:pt x="33932" y="110728"/>
                  </a:cubicBezTo>
                  <a:cubicBezTo>
                    <a:pt x="29170" y="97631"/>
                    <a:pt x="22026" y="73818"/>
                    <a:pt x="12501" y="39290"/>
                  </a:cubicBezTo>
                  <a:cubicBezTo>
                    <a:pt x="12501" y="38100"/>
                    <a:pt x="11311" y="35718"/>
                    <a:pt x="8929" y="32147"/>
                  </a:cubicBezTo>
                  <a:cubicBezTo>
                    <a:pt x="7739" y="28575"/>
                    <a:pt x="6548" y="26789"/>
                    <a:pt x="5358" y="26789"/>
                  </a:cubicBezTo>
                  <a:cubicBezTo>
                    <a:pt x="1786" y="23217"/>
                    <a:pt x="0" y="20836"/>
                    <a:pt x="0" y="19645"/>
                  </a:cubicBezTo>
                  <a:cubicBezTo>
                    <a:pt x="0" y="18454"/>
                    <a:pt x="0" y="17264"/>
                    <a:pt x="0" y="16073"/>
                  </a:cubicBezTo>
                  <a:cubicBezTo>
                    <a:pt x="1190" y="14882"/>
                    <a:pt x="1786" y="14287"/>
                    <a:pt x="1786" y="14287"/>
                  </a:cubicBezTo>
                  <a:cubicBezTo>
                    <a:pt x="8929" y="13097"/>
                    <a:pt x="17859" y="15478"/>
                    <a:pt x="28575" y="21431"/>
                  </a:cubicBezTo>
                  <a:cubicBezTo>
                    <a:pt x="34528" y="23812"/>
                    <a:pt x="38695" y="25598"/>
                    <a:pt x="41076" y="26789"/>
                  </a:cubicBezTo>
                  <a:cubicBezTo>
                    <a:pt x="45839" y="26789"/>
                    <a:pt x="54173" y="23812"/>
                    <a:pt x="66079" y="17859"/>
                  </a:cubicBezTo>
                  <a:cubicBezTo>
                    <a:pt x="73223" y="14287"/>
                    <a:pt x="77986" y="11906"/>
                    <a:pt x="80367" y="10715"/>
                  </a:cubicBezTo>
                  <a:cubicBezTo>
                    <a:pt x="95845" y="4762"/>
                    <a:pt x="111323" y="1190"/>
                    <a:pt x="126801" y="0"/>
                  </a:cubicBezTo>
                  <a:close/>
                  <a:moveTo>
                    <a:pt x="105370" y="25003"/>
                  </a:moveTo>
                  <a:cubicBezTo>
                    <a:pt x="102989" y="25003"/>
                    <a:pt x="99417" y="25598"/>
                    <a:pt x="94654" y="26789"/>
                  </a:cubicBezTo>
                  <a:cubicBezTo>
                    <a:pt x="89892" y="27979"/>
                    <a:pt x="85725" y="28575"/>
                    <a:pt x="82153" y="28575"/>
                  </a:cubicBezTo>
                  <a:cubicBezTo>
                    <a:pt x="78581" y="29765"/>
                    <a:pt x="72032" y="30956"/>
                    <a:pt x="62508" y="32147"/>
                  </a:cubicBezTo>
                  <a:cubicBezTo>
                    <a:pt x="57745" y="33337"/>
                    <a:pt x="54173" y="33932"/>
                    <a:pt x="51792" y="33932"/>
                  </a:cubicBezTo>
                  <a:cubicBezTo>
                    <a:pt x="50601" y="33932"/>
                    <a:pt x="48815" y="34528"/>
                    <a:pt x="46434" y="35718"/>
                  </a:cubicBezTo>
                  <a:cubicBezTo>
                    <a:pt x="53578" y="58340"/>
                    <a:pt x="60722" y="81558"/>
                    <a:pt x="67865" y="105370"/>
                  </a:cubicBezTo>
                  <a:cubicBezTo>
                    <a:pt x="70247" y="104179"/>
                    <a:pt x="74414" y="102989"/>
                    <a:pt x="80367" y="101798"/>
                  </a:cubicBezTo>
                  <a:cubicBezTo>
                    <a:pt x="88701" y="98226"/>
                    <a:pt x="94059" y="95845"/>
                    <a:pt x="96440" y="94654"/>
                  </a:cubicBezTo>
                  <a:cubicBezTo>
                    <a:pt x="105965" y="76795"/>
                    <a:pt x="112514" y="54768"/>
                    <a:pt x="116086" y="28575"/>
                  </a:cubicBezTo>
                  <a:cubicBezTo>
                    <a:pt x="116086" y="26193"/>
                    <a:pt x="112514" y="25003"/>
                    <a:pt x="105370" y="25003"/>
                  </a:cubicBezTo>
                  <a:close/>
                </a:path>
              </a:pathLst>
            </a:custGeom>
            <a:solidFill>
              <a:srgbClr val="B5D1DE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600" dirty="0">
                <a:solidFill>
                  <a:srgbClr val="B5D1DE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0764806"/>
      </p:ext>
    </p:extLst>
  </p:cSld>
  <p:clrMapOvr>
    <a:masterClrMapping/>
  </p:clrMapOvr>
  <p:transition spd="slow" advTm="1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9" dur="6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" dur="6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" presetClass="emph" presetSubtype="2" repeatCount="indefinite" decel="5000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64" dur="8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65" dur="8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6" dur="8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mph" presetSubtype="2" repeatCount="indefinite" decel="50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8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69" dur="8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8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mph" presetSubtype="2" repeatCount="indefinite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8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73" dur="8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8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mph" presetSubtype="2" repeatCount="indefinite" decel="50000" autoRev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8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77" dur="8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8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3" presetClass="entr" presetSubtype="52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xit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3.54167E-6 -0.00093 C -0.27618 -0.04699 -0.28881 0.28009 -0.59427 0.23333 " pathEditMode="relative" rAng="0" ptsTypes="AA">
                                      <p:cBhvr>
                                        <p:cTn id="242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14" y="11713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2400000">
                                      <p:cBhvr>
                                        <p:cTn id="24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5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3.33333E-6 -0.00046 C -0.31341 -0.19005 -0.2789 0.14583 -0.63359 0.3544 " pathEditMode="relative" rAng="0" ptsTypes="AA">
                                      <p:cBhvr>
                                        <p:cTn id="246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0" y="14954"/>
                                    </p:animMotion>
                                  </p:childTnLst>
                                </p:cTn>
                              </p:par>
                              <p:par>
                                <p:cTn id="247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2700000">
                                      <p:cBhvr>
                                        <p:cTn id="248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9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5E-6 -1.85185E-6 C -0.44714 -0.48379 -0.46172 0.24352 -0.69675 0.38472 " pathEditMode="relative" rAng="0" ptsTypes="AA">
                                      <p:cBhvr>
                                        <p:cTn id="250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44" y="11042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3600000">
                                      <p:cBhvr>
                                        <p:cTn id="252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3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5E-6 -0.0007 C -0.24076 0.50393 -0.14883 0.025 -0.52644 0.52268 " pathEditMode="relative" rAng="0" ptsTypes="AA">
                                      <p:cBhvr>
                                        <p:cTn id="254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28" y="26157"/>
                                    </p:animMotion>
                                  </p:childTnLst>
                                </p:cTn>
                              </p:par>
                              <p:par>
                                <p:cTn id="25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400000">
                                      <p:cBhvr>
                                        <p:cTn id="256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7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47 C -0.32409 -0.06227 -0.10703 0.24467 -0.52878 0.40115 " pathEditMode="relative" rAng="0" ptsTypes="AA">
                                      <p:cBhvr>
                                        <p:cTn id="258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2" y="19676"/>
                                    </p:animMotion>
                                  </p:childTnLst>
                                </p:cTn>
                              </p:par>
                              <p:par>
                                <p:cTn id="25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600000">
                                      <p:cBhvr>
                                        <p:cTn id="2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1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93 C -0.57669 -0.1007 -0.33294 0.2037 -0.74557 0.29051 " pathEditMode="relative" rAng="0" ptsTypes="AA">
                                      <p:cBhvr>
                                        <p:cTn id="262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79" y="13588"/>
                                    </p:animMotion>
                                  </p:childTnLst>
                                </p:cTn>
                              </p:par>
                              <p:par>
                                <p:cTn id="263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4800000">
                                      <p:cBhvr>
                                        <p:cTn id="26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5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79167E-6 -1.11111E-6 C -0.38854 -0.44838 -0.38645 0.71227 -0.8026 0.25301 " pathEditMode="relative" rAng="0" ptsTypes="AA">
                                      <p:cBhvr>
                                        <p:cTn id="26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30" y="12870"/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6000000">
                                      <p:cBhvr>
                                        <p:cTn id="268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9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11022E-16 -0.00069 C -0.19818 -0.61782 -0.40352 -0.07569 -0.78828 -0.08796 " pathEditMode="relative" rAng="0" ptsTypes="AA">
                                      <p:cBhvr>
                                        <p:cTn id="27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4" y="-14792"/>
                                    </p:animMotion>
                                  </p:childTnLst>
                                </p:cTn>
                              </p:par>
                              <p:par>
                                <p:cTn id="27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7200000">
                                      <p:cBhvr>
                                        <p:cTn id="27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3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69 C -0.32409 -0.0625 -0.13685 0.43935 -0.52878 0.40116 " pathEditMode="relative" rAng="0" ptsTypes="AA">
                                      <p:cBhvr>
                                        <p:cTn id="27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2" y="19931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600000">
                                      <p:cBhvr>
                                        <p:cTn id="27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7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93 C 0.19271 -0.04722 0.29909 0.19028 0.53347 0.08264 " pathEditMode="relative" rAng="0" ptsTypes="AA">
                                      <p:cBhvr>
                                        <p:cTn id="27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80" y="5301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4800000">
                                      <p:cBhvr>
                                        <p:cTn id="280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1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92 C 0.19271 -0.04722 0.26628 -0.52384 0.54128 -0.27014 " pathEditMode="relative" rAng="0" ptsTypes="AA">
                                      <p:cBhvr>
                                        <p:cTn id="282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70" y="-17153"/>
                                    </p:animMotion>
                                  </p:childTnLst>
                                </p:cTn>
                              </p:par>
                              <p:par>
                                <p:cTn id="283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6000000">
                                      <p:cBhvr>
                                        <p:cTn id="284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5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93 C 0.22058 0.01643 0.33034 -0.33009 0.56316 -0.23195 " pathEditMode="relative" rAng="0" ptsTypes="AA">
                                      <p:cBhvr>
                                        <p:cTn id="286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64" y="-12384"/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6000000">
                                      <p:cBhvr>
                                        <p:cTn id="288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9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3.125E-6 -7.40741E-7 C 0.32982 0.11181 0.23815 -0.62361 0.61328 -0.47268 " pathEditMode="relative" rAng="0" ptsTypes="AA">
                                      <p:cBhvr>
                                        <p:cTn id="29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64" y="-24074"/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600000">
                                      <p:cBhvr>
                                        <p:cTn id="292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3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3.54167E-6 3.7037E-7 C 0.32981 0.11181 0.30364 -0.49306 0.6789 -0.34213 " pathEditMode="relative" rAng="0" ptsTypes="AA">
                                      <p:cBhvr>
                                        <p:cTn id="294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45" y="-17639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600000">
                                      <p:cBhvr>
                                        <p:cTn id="296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7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5E-6 -0.0007 C 0.38751 0.27778 0.41459 -0.24352 0.70547 -0.50324 " pathEditMode="relative" rAng="0" ptsTypes="AA">
                                      <p:cBhvr>
                                        <p:cTn id="298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73" y="-21157"/>
                                    </p:animMotion>
                                  </p:childTnLst>
                                </p:cTn>
                              </p:par>
                              <p:par>
                                <p:cTn id="29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3600000">
                                      <p:cBhvr>
                                        <p:cTn id="300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1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-0.00092 C 0.38737 0.27755 0.29101 -0.39398 0.66953 -0.55879 " pathEditMode="relative" rAng="0" ptsTypes="AA">
                                      <p:cBhvr>
                                        <p:cTn id="30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77" y="-24560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3600000">
                                      <p:cBhvr>
                                        <p:cTn id="304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5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69 C -0.32409 -0.0625 -0.13685 0.43935 -0.52878 0.40116 " pathEditMode="relative" rAng="0" ptsTypes="AA">
                                      <p:cBhvr>
                                        <p:cTn id="30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2" y="19931"/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4800000">
                                      <p:cBhvr>
                                        <p:cTn id="308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9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5E-6 -0.00093 C 0.38099 0.27754 0.35652 -0.22176 0.73516 -0.38658 " pathEditMode="relative" rAng="0" ptsTypes="AA">
                                      <p:cBhvr>
                                        <p:cTn id="310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58" y="-15139"/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5400000">
                                      <p:cBhvr>
                                        <p:cTn id="312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3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92 C 0.22045 0.0162 0.30521 0.72222 0.58034 0.68148 " pathEditMode="relative" rAng="0" ptsTypes="AA">
                                      <p:cBhvr>
                                        <p:cTn id="314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23" y="34213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800000">
                                      <p:cBhvr>
                                        <p:cTn id="316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7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115 C 0.24063 -0.07314 0.17539 0.75811 0.45065 0.71737 " pathEditMode="relative" rAng="0" ptsTypes="AA">
                                      <p:cBhvr>
                                        <p:cTn id="318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9" y="35787"/>
                                    </p:animMotion>
                                  </p:childTnLst>
                                </p:cTn>
                              </p:par>
                              <p:par>
                                <p:cTn id="31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800000">
                                      <p:cBhvr>
                                        <p:cTn id="320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1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3.75E-6 -0.00023 C 0.24063 -0.07245 0.14883 0.45903 0.45704 0.46875 " pathEditMode="relative" rAng="0" ptsTypes="AA">
                                      <p:cBhvr>
                                        <p:cTn id="322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52" y="23102"/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800000">
                                      <p:cBhvr>
                                        <p:cTn id="324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5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8.33333E-7 -0.00024 C 0.24063 -0.07246 0.26263 0.38125 0.43516 0.5824 " pathEditMode="relative" rAng="0" ptsTypes="AA">
                                      <p:cBhvr>
                                        <p:cTn id="32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58" y="28750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3600000">
                                      <p:cBhvr>
                                        <p:cTn id="328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9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25E-6 -0.00047 C 0.20313 0.09676 0.17188 0.42546 0.34453 0.62685 " pathEditMode="relative" rAng="0" ptsTypes="AA">
                                      <p:cBhvr>
                                        <p:cTn id="330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27" y="31366"/>
                                    </p:animMotion>
                                  </p:childTnLst>
                                </p:cTn>
                              </p:par>
                              <p:par>
                                <p:cTn id="33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3600000">
                                      <p:cBhvr>
                                        <p:cTn id="33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3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875E-6 -0.00046 C 0.20768 0.03264 0.19531 0.33357 0.36797 0.53519 " pathEditMode="relative" rAng="0" ptsTypes="AA">
                                      <p:cBhvr>
                                        <p:cTn id="334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98" y="26782"/>
                                    </p:animMotion>
                                  </p:childTnLst>
                                </p:cTn>
                              </p:par>
                              <p:par>
                                <p:cTn id="33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3600000">
                                      <p:cBhvr>
                                        <p:cTn id="336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7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875E-6 -0.00047 C 0.18854 0.32384 0.19805 0.02731 0.3711 0.22963 " pathEditMode="relative" rAng="0" ptsTypes="AA">
                                      <p:cBhvr>
                                        <p:cTn id="33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55" y="11505"/>
                                    </p:animMotion>
                                  </p:childTnLst>
                                </p:cTn>
                              </p:par>
                              <p:par>
                                <p:cTn id="33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5400000">
                                      <p:cBhvr>
                                        <p:cTn id="340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1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1.25E-6 -0.00069 C 0.18854 0.32385 0.24805 -0.23958 0.4211 -0.03727 " pathEditMode="relative" rAng="0" ptsTypes="AA">
                                      <p:cBhvr>
                                        <p:cTn id="34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55" y="1088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7200000">
                                      <p:cBhvr>
                                        <p:cTn id="344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5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115 C 0.25013 -0.14537 0.40339 0.46366 0.6319 0.6176 " pathEditMode="relative" rAng="0" ptsTypes="AA">
                                      <p:cBhvr>
                                        <p:cTn id="34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29838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800000">
                                      <p:cBhvr>
                                        <p:cTn id="348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9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4.81481E-6 C 0.25026 -0.14422 0.47682 0.47037 0.63828 0.75763 " pathEditMode="relative" rAng="0" ptsTypes="AA">
                                      <p:cBhvr>
                                        <p:cTn id="350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14" y="36806"/>
                                    </p:animMotion>
                                  </p:childTnLst>
                                </p:cTn>
                              </p:par>
                              <p:par>
                                <p:cTn id="35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600000">
                                      <p:cBhvr>
                                        <p:cTn id="35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3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2.70833E-6 1.48148E-6 C 0.25026 -0.14421 0.55782 0.18217 0.7194 0.46944 " pathEditMode="relative" rAng="0" ptsTypes="AA">
                                      <p:cBhvr>
                                        <p:cTn id="354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64" y="21713"/>
                                    </p:animMotion>
                                  </p:childTnLst>
                                </p:cTn>
                              </p:par>
                              <p:par>
                                <p:cTn id="35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600000">
                                      <p:cBhvr>
                                        <p:cTn id="356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7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-0.00024 C 0.20312 -0.3551 0.59883 -0.05695 0.76055 0.23078 " pathEditMode="relative" rAng="0" ptsTypes="AA">
                                      <p:cBhvr>
                                        <p:cTn id="358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21" y="3449"/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5400000">
                                      <p:cBhvr>
                                        <p:cTn id="360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1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8.33333E-7 -0.00047 C 0.20312 -0.35509 0.59518 0.04629 0.7569 0.33403 " pathEditMode="relative" rAng="0" ptsTypes="AA">
                                      <p:cBhvr>
                                        <p:cTn id="362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9" y="9769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6000000">
                                      <p:cBhvr>
                                        <p:cTn id="364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5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1.66667E-6 -0.00046 C 0.20312 -0.35509 0.65195 -0.14514 0.8138 0.14259 " pathEditMode="relative" rAng="0" ptsTypes="AA">
                                      <p:cBhvr>
                                        <p:cTn id="36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90" y="-2176"/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7200000">
                                      <p:cBhvr>
                                        <p:cTn id="368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9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2.29167E-6 -2.59259E-6 C -0.07956 -0.05532 -0.22656 -0.2243 -0.42461 0.35486 " pathEditMode="relative" rAng="0" ptsTypes="AA">
                                      <p:cBhvr>
                                        <p:cTn id="370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37" y="14444"/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8400000">
                                      <p:cBhvr>
                                        <p:cTn id="37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3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39 3.7037E-7 C 0.01653 -0.10139 -0.16042 0.40741 -0.43542 -0.04144 " pathEditMode="relative" rAng="0" ptsTypes="AA">
                                      <p:cBhvr>
                                        <p:cTn id="374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93" y="5255"/>
                                    </p:animMotion>
                                  </p:childTnLst>
                                </p:cTn>
                              </p:par>
                              <p:par>
                                <p:cTn id="37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8400000">
                                      <p:cBhvr>
                                        <p:cTn id="376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7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2.22222E-6 C -0.04141 -0.09051 -0.16276 0.10394 -0.40156 -0.12338 " pathEditMode="relative" rAng="0" ptsTypes="AA">
                                      <p:cBhvr>
                                        <p:cTn id="378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78" y="-6181"/>
                                    </p:animMotion>
                                  </p:childTnLst>
                                </p:cTn>
                              </p:par>
                              <p:par>
                                <p:cTn id="37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8400000">
                                      <p:cBhvr>
                                        <p:cTn id="380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1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2.22222E-6 C -0.06198 0.0382 -0.35143 -0.05972 -0.44636 -0.40092 " pathEditMode="relative" rAng="0" ptsTypes="AA">
                                      <p:cBhvr>
                                        <p:cTn id="382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18" y="-19653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2400000">
                                      <p:cBhvr>
                                        <p:cTn id="384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5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46 C -0.06198 0.03773 -0.41797 0.06458 -0.45234 -0.55787 " pathEditMode="relative" rAng="0" ptsTypes="AA">
                                      <p:cBhvr>
                                        <p:cTn id="386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17" y="-27037"/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600000">
                                      <p:cBhvr>
                                        <p:cTn id="388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9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23 C -0.06198 0.03797 -0.46263 -0.02777 -0.47292 -0.71921 " pathEditMode="relative" rAng="0" ptsTypes="AA">
                                      <p:cBhvr>
                                        <p:cTn id="390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46" y="-35532"/>
                                    </p:animMotion>
                                  </p:childTnLst>
                                </p:cTn>
                              </p:par>
                              <p:par>
                                <p:cTn id="39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-1200000">
                                      <p:cBhvr>
                                        <p:cTn id="392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3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47 C -0.08021 -0.1838 -0.41185 -0.19352 -0.55273 -0.77292 " pathEditMode="relative" rAng="0" ptsTypes="AA">
                                      <p:cBhvr>
                                        <p:cTn id="394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30" y="-38634"/>
                                    </p:animMotion>
                                  </p:childTnLst>
                                </p:cTn>
                              </p:par>
                              <p:par>
                                <p:cTn id="395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2400000">
                                      <p:cBhvr>
                                        <p:cTn id="39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7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47 C -0.08033 -0.1838 -0.48945 -0.00672 -0.61679 -0.68912 " pathEditMode="relative" rAng="0" ptsTypes="AA">
                                      <p:cBhvr>
                                        <p:cTn id="39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33" y="-34444"/>
                                    </p:animMotion>
                                  </p:childTnLst>
                                </p:cTn>
                              </p:par>
                              <p:par>
                                <p:cTn id="399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3600000">
                                      <p:cBhvr>
                                        <p:cTn id="400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1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46 C -0.0806 -0.18402 -0.5513 0.23843 -0.69778 -0.61389 " pathEditMode="relative" rAng="0" ptsTypes="AA">
                                      <p:cBhvr>
                                        <p:cTn id="402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83" y="-30671"/>
                                    </p:animMotion>
                                  </p:childTnLst>
                                </p:cTn>
                              </p:par>
                              <p:par>
                                <p:cTn id="403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5400000">
                                      <p:cBhvr>
                                        <p:cTn id="40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5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47 C -0.0806 -0.18403 -0.46432 -0.32107 -0.66393 -0.06783 " pathEditMode="relative" rAng="0" ptsTypes="AA">
                                      <p:cBhvr>
                                        <p:cTn id="406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90" y="-10301"/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800000">
                                      <p:cBhvr>
                                        <p:cTn id="40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9" presetID="0" presetClass="pat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0.00013 -0.00046 C -0.04935 -0.19745 -0.58555 -0.59051 -0.80677 -0.30509 " pathEditMode="relative" rAng="0" ptsTypes="AA">
                                      <p:cBhvr>
                                        <p:cTn id="410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39" y="-20255"/>
                                    </p:animMotion>
                                  </p:childTnLst>
                                </p:cTn>
                              </p:par>
                              <p:par>
                                <p:cTn id="411" presetID="8" presetClass="emph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Rot by="1800000">
                                      <p:cBhvr>
                                        <p:cTn id="412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3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4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6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17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9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0" dur="10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2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3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5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6" dur="1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8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2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2" dur="1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5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38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1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4" dur="1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47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0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6" presetClass="exit" presetSubtype="32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3" dur="10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5" presetID="35" presetClass="path" presetSubtype="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4.16667E-6 -3.7037E-6 L -0.05443 -3.7037E-6 " pathEditMode="relative" rAng="0" ptsTypes="AA">
                                      <p:cBhvr>
                                        <p:cTn id="456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0"/>
                                    </p:animMotion>
                                  </p:childTnLst>
                                </p:cTn>
                              </p:par>
                              <p:par>
                                <p:cTn id="457" presetID="35" presetClass="path" presetSubtype="0" decel="5000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-1.04167E-6 -4.44444E-6 L -0.05521 -4.44444E-6 " pathEditMode="relative" rAng="0" ptsTypes="AA">
                                      <p:cBhvr>
                                        <p:cTn id="458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459" presetID="35" presetClass="path" presetSubtype="0" decel="5000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2.91667E-6 -2.96296E-6 L -0.05651 -2.96296E-6 " pathEditMode="relative" rAng="0" ptsTypes="AA">
                                      <p:cBhvr>
                                        <p:cTn id="460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6" y="0"/>
                                    </p:animMotion>
                                  </p:childTnLst>
                                </p:cTn>
                              </p:par>
                              <p:par>
                                <p:cTn id="461" presetID="35" presetClass="path" presetSubtype="0" decel="5000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-3.75E-6 4.81481E-6 L -0.0569 4.81481E-6 " pathEditMode="relative" rAng="0" ptsTypes="AA">
                                      <p:cBhvr>
                                        <p:cTn id="462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0"/>
                                    </p:animMotion>
                                  </p:childTnLst>
                                </p:cTn>
                              </p:par>
                              <p:par>
                                <p:cTn id="463" presetID="35" presetClass="path" presetSubtype="0" decel="5000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Motion origin="layout" path="M 2.91667E-6 -4.44444E-6 L -0.06107 -4.44444E-6 " pathEditMode="relative" rAng="0" ptsTypes="AA">
                                      <p:cBhvr>
                                        <p:cTn id="464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" y="0"/>
                                    </p:animMotion>
                                  </p:childTnLst>
                                </p:cTn>
                              </p:par>
                              <p:par>
                                <p:cTn id="465" presetID="35" presetClass="path" presetSubtype="0" decel="5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2.08333E-7 7.40741E-7 L -0.06133 7.40741E-7 " pathEditMode="relative" rAng="0" ptsTypes="AA">
                                      <p:cBhvr>
                                        <p:cTn id="466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0"/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63" presetClass="path" presetSubtype="0" decel="50000" fill="hold" grpId="1" nodeType="withEffect">
                                  <p:stCondLst>
                                    <p:cond delay="6000"/>
                                  </p:stCondLst>
                                  <p:childTnLst>
                                    <p:animMotion origin="layout" path="M -4.79167E-6 -4.44444E-6 L 0.05599 -4.44444E-6 " pathEditMode="relative" rAng="0" ptsTypes="AA">
                                      <p:cBhvr>
                                        <p:cTn id="468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9" y="0"/>
                                    </p:animMotion>
                                  </p:childTnLst>
                                </p:cTn>
                              </p:par>
                              <p:par>
                                <p:cTn id="469" presetID="63" presetClass="path" presetSubtype="0" decel="50000" fill="hold" grpId="1" nodeType="withEffect">
                                  <p:stCondLst>
                                    <p:cond delay="6100"/>
                                  </p:stCondLst>
                                  <p:childTnLst>
                                    <p:animMotion origin="layout" path="M -2.08333E-7 -4.44444E-6 L 0.05456 -4.44444E-6 " pathEditMode="relative" rAng="0" ptsTypes="AA">
                                      <p:cBhvr>
                                        <p:cTn id="470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1" y="0"/>
                                    </p:animMotion>
                                  </p:childTnLst>
                                </p:cTn>
                              </p:par>
                              <p:par>
                                <p:cTn id="471" presetID="63" presetClass="path" presetSubtype="0" decel="50000" fill="hold" grpId="1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4.375E-6 -3.7037E-6 L 0.0526 0.00255 " pathEditMode="relative" rAng="0" ptsTypes="AA">
                                      <p:cBhvr>
                                        <p:cTn id="472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" y="116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63" presetClass="path" presetSubtype="0" decel="50000" fill="hold" grpId="1" nodeType="withEffect">
                                  <p:stCondLst>
                                    <p:cond delay="6300"/>
                                  </p:stCondLst>
                                  <p:childTnLst>
                                    <p:animMotion origin="layout" path="M 5E-6 -4.44444E-6 L 0.05456 -0.00069 " pathEditMode="relative" rAng="0" ptsTypes="AA">
                                      <p:cBhvr>
                                        <p:cTn id="474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1" y="-46"/>
                                    </p:animMotion>
                                  </p:childTnLst>
                                </p:cTn>
                              </p:par>
                              <p:par>
                                <p:cTn id="475" presetID="63" presetClass="path" presetSubtype="0" decel="50000" fill="hold" grpId="1" nodeType="withEffect">
                                  <p:stCondLst>
                                    <p:cond delay="6400"/>
                                  </p:stCondLst>
                                  <p:childTnLst>
                                    <p:animMotion origin="layout" path="M 1.04167E-6 -7.40741E-7 L 0.05547 0.00301 " pathEditMode="relative" rAng="0" ptsTypes="AA">
                                      <p:cBhvr>
                                        <p:cTn id="47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139"/>
                                    </p:animMotion>
                                  </p:childTnLst>
                                </p:cTn>
                              </p:par>
                              <p:par>
                                <p:cTn id="477" presetID="63" presetClass="path" presetSubtype="0" decel="5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4.16667E-6 -1.11111E-6 L 0.05755 0.00278 " pathEditMode="relative" rAng="0" ptsTypes="AA">
                                      <p:cBhvr>
                                        <p:cTn id="478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139"/>
                                    </p:animMotion>
                                  </p:childTnLst>
                                </p:cTn>
                              </p:par>
                              <p:par>
                                <p:cTn id="479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0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10" presetClass="exit" presetSubtype="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3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0" presetClass="exit" presetSubtype="0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0" presetClass="exit" presetSubtype="0" fill="hold" grpId="2" nodeType="withEffect">
                                  <p:stCondLst>
                                    <p:cond delay="6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0" presetClass="exit" presetSubtype="0" fill="hold" grpId="2" nodeType="withEffect">
                                  <p:stCondLst>
                                    <p:cond delay="6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0" presetClass="exit" presetSubtype="0" fill="hold" grpId="2" nodeType="withEffect">
                                  <p:stCondLst>
                                    <p:cond delay="6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7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9" presetID="10" presetClass="exit" presetSubtype="0" fill="hold" grpId="2" nodeType="withEffect">
                                  <p:stCondLst>
                                    <p:cond delay="6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0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2" presetID="10" presetClass="exit" presetSubtype="0" fill="hold" grpId="2" nodeType="withEffect">
                                  <p:stCondLst>
                                    <p:cond delay="6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3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42" presetClass="path" presetSubtype="0" decel="50000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1.45833E-6 1.11111E-6 L -0.00091 0.77222 " pathEditMode="relative" rAng="0" ptsTypes="AA">
                                      <p:cBhvr>
                                        <p:cTn id="516" dur="1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38611"/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0" presetClass="path" presetSubtype="0" decel="5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0078 3.7037E-7 C 0.06849 -0.24537 -0.11094 -0.27639 -0.04296 -0.65694 " pathEditMode="relative" rAng="0" ptsTypes="AA">
                                      <p:cBhvr>
                                        <p:cTn id="518" dur="8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-32847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1" presetID="1" presetClass="emph" presetSubtype="2" repeatCount="indefinite" decel="50000" autoRev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Clr clrSpc="rgb" dir="cw">
                                      <p:cBhvr>
                                        <p:cTn id="522" dur="8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523" dur="8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4" dur="8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5" presetID="0" presetClass="path" presetSubtype="0" decel="5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0053 3.7037E-7 C -0.14454 -0.13866 0.14414 -0.51875 -0.16993 -0.6169 " pathEditMode="relative" rAng="0" ptsTypes="AA">
                                      <p:cBhvr>
                                        <p:cTn id="526" dur="10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7" y="-30856"/>
                                    </p:animMotion>
                                  </p:childTnLst>
                                </p:cTn>
                              </p:par>
                              <p:par>
                                <p:cTn id="527" presetID="1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9" presetID="1" presetClass="emph" presetSubtype="2" repeatCount="indefinite" decel="50000" autoRev="1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animClr clrSpc="rgb" dir="cw">
                                      <p:cBhvr>
                                        <p:cTn id="530" dur="8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531" dur="8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2" dur="8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0" presetClass="path" presetSubtype="0" decel="50000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Motion origin="layout" path="M -0.00065 3.7037E-7 C -0.03959 -0.23148 -0.0961 -0.46921 0.06666 -0.62801 " pathEditMode="relative" rAng="0" ptsTypes="AA">
                                      <p:cBhvr>
                                        <p:cTn id="534" dur="9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" y="-31412"/>
                                    </p:animMotion>
                                  </p:childTnLst>
                                </p:cTn>
                              </p:par>
                              <p:par>
                                <p:cTn id="535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5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7" dur="20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8" presetID="10" presetClass="entr" presetSubtype="0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5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0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1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3" dur="2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4" presetID="10" presetClass="entr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7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9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0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2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3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5" dur="20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8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9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1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2" presetID="10" presetClass="entr" presetSubtype="0" fill="hold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5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5" presetID="47" presetClass="exit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6"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7" dur="2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2000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0" presetID="47" presetClass="exit" presetSubtype="0" fill="hold" nodeType="withEffect">
                                  <p:stCondLst>
                                    <p:cond delay="10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2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3" dur="2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5" presetID="47" presetClass="exit" presetSubtype="0" fill="hold" grpId="1" nodeType="withEffect">
                                  <p:stCondLst>
                                    <p:cond delay="10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6" dur="2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2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2000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99">
                <p:cTn id="58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158" grpId="0" animBg="1"/>
      <p:bldP spid="158" grpId="1" animBg="1"/>
      <p:bldP spid="153" grpId="0" animBg="1"/>
      <p:bldP spid="153" grpId="1" animBg="1"/>
      <p:bldP spid="149" grpId="0" animBg="1"/>
      <p:bldP spid="149" grpId="1" animBg="1"/>
      <p:bldP spid="161" grpId="0" animBg="1"/>
      <p:bldP spid="161" grpId="1" animBg="1"/>
      <p:bldP spid="157" grpId="0" animBg="1"/>
      <p:bldP spid="157" grpId="1" animBg="1"/>
      <p:bldP spid="156" grpId="0" animBg="1"/>
      <p:bldP spid="156" grpId="1" animBg="1"/>
      <p:bldP spid="152" grpId="0" animBg="1"/>
      <p:bldP spid="152" grpId="1" animBg="1"/>
      <p:bldP spid="164" grpId="0" animBg="1"/>
      <p:bldP spid="164" grpId="1" animBg="1"/>
      <p:bldP spid="163" grpId="0" animBg="1"/>
      <p:bldP spid="163" grpId="1" animBg="1"/>
      <p:bldP spid="162" grpId="0" animBg="1"/>
      <p:bldP spid="162" grpId="1" animBg="1"/>
      <p:bldP spid="154" grpId="0" animBg="1"/>
      <p:bldP spid="154" grpId="1" animBg="1"/>
      <p:bldP spid="151" grpId="0" animBg="1"/>
      <p:bldP spid="151" grpId="1" animBg="1"/>
      <p:bldP spid="138" grpId="0" animBg="1"/>
      <p:bldP spid="160" grpId="0" animBg="1"/>
      <p:bldP spid="160" grpId="1" animBg="1"/>
      <p:bldP spid="159" grpId="0" animBg="1"/>
      <p:bldP spid="159" grpId="1" animBg="1"/>
      <p:bldP spid="178" grpId="0" animBg="1"/>
      <p:bldP spid="178" grpId="1" animBg="1"/>
      <p:bldP spid="366" grpId="0" animBg="1"/>
      <p:bldP spid="366" grpId="1" animBg="1"/>
      <p:bldP spid="366" grpId="2" animBg="1"/>
      <p:bldP spid="365" grpId="0" animBg="1"/>
      <p:bldP spid="365" grpId="1" animBg="1"/>
      <p:bldP spid="365" grpId="2" animBg="1"/>
      <p:bldP spid="364" grpId="0" animBg="1"/>
      <p:bldP spid="364" grpId="1" animBg="1"/>
      <p:bldP spid="364" grpId="2" animBg="1"/>
      <p:bldP spid="363" grpId="0" animBg="1"/>
      <p:bldP spid="363" grpId="1" animBg="1"/>
      <p:bldP spid="363" grpId="2" animBg="1"/>
      <p:bldP spid="362" grpId="0" animBg="1"/>
      <p:bldP spid="362" grpId="1" animBg="1"/>
      <p:bldP spid="362" grpId="2" animBg="1"/>
      <p:bldP spid="361" grpId="0" animBg="1"/>
      <p:bldP spid="361" grpId="1" animBg="1"/>
      <p:bldP spid="361" grpId="2" animBg="1"/>
      <p:bldP spid="360" grpId="0" animBg="1"/>
      <p:bldP spid="360" grpId="1" animBg="1"/>
      <p:bldP spid="360" grpId="2" animBg="1"/>
      <p:bldP spid="359" grpId="0" animBg="1"/>
      <p:bldP spid="359" grpId="1" animBg="1"/>
      <p:bldP spid="359" grpId="2" animBg="1"/>
      <p:bldP spid="358" grpId="0" animBg="1"/>
      <p:bldP spid="358" grpId="1" animBg="1"/>
      <p:bldP spid="358" grpId="2" animBg="1"/>
      <p:bldP spid="357" grpId="0" animBg="1"/>
      <p:bldP spid="357" grpId="1" animBg="1"/>
      <p:bldP spid="357" grpId="2" animBg="1"/>
      <p:bldP spid="356" grpId="0" animBg="1"/>
      <p:bldP spid="356" grpId="1" animBg="1"/>
      <p:bldP spid="356" grpId="2" animBg="1"/>
      <p:bldP spid="355" grpId="0" animBg="1"/>
      <p:bldP spid="355" grpId="1" animBg="1"/>
      <p:bldP spid="355" grpId="2" animBg="1"/>
      <p:bldP spid="121" grpId="0" animBg="1"/>
      <p:bldP spid="121" grpId="1" animBg="1"/>
      <p:bldP spid="122" grpId="0" animBg="1"/>
      <p:bldP spid="122" grpId="1" animBg="1"/>
      <p:bldP spid="196" grpId="0" animBg="1"/>
      <p:bldP spid="183" grpId="0" animBg="1"/>
      <p:bldP spid="182" grpId="0" animBg="1"/>
      <p:bldP spid="182" grpId="1" animBg="1"/>
      <p:bldP spid="181" grpId="0" animBg="1"/>
      <p:bldP spid="180" grpId="0" animBg="1"/>
      <p:bldP spid="141" grpId="0" animBg="1"/>
      <p:bldP spid="141" grpId="1" animBg="1"/>
      <p:bldP spid="140" grpId="0" animBg="1"/>
      <p:bldP spid="20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  <p:sp>
        <p:nvSpPr>
          <p:cNvPr id="202" name="文本框 201"/>
          <p:cNvSpPr txBox="1"/>
          <p:nvPr/>
        </p:nvSpPr>
        <p:spPr>
          <a:xfrm>
            <a:off x="6229160" y="2948541"/>
            <a:ext cx="271583" cy="340179"/>
          </a:xfrm>
          <a:custGeom>
            <a:avLst/>
            <a:gdLst/>
            <a:ahLst/>
            <a:cxnLst/>
            <a:rect l="l" t="t" r="r" b="b"/>
            <a:pathLst>
              <a:path w="271583" h="340179">
                <a:moveTo>
                  <a:pt x="107193" y="0"/>
                </a:moveTo>
                <a:cubicBezTo>
                  <a:pt x="110126" y="0"/>
                  <a:pt x="112726" y="800"/>
                  <a:pt x="114993" y="2400"/>
                </a:cubicBezTo>
                <a:cubicBezTo>
                  <a:pt x="117259" y="4000"/>
                  <a:pt x="119226" y="6000"/>
                  <a:pt x="120892" y="8400"/>
                </a:cubicBezTo>
                <a:cubicBezTo>
                  <a:pt x="122559" y="10799"/>
                  <a:pt x="123992" y="13366"/>
                  <a:pt x="125192" y="16099"/>
                </a:cubicBezTo>
                <a:cubicBezTo>
                  <a:pt x="126392" y="18832"/>
                  <a:pt x="127459" y="21332"/>
                  <a:pt x="128392" y="23599"/>
                </a:cubicBezTo>
                <a:cubicBezTo>
                  <a:pt x="142124" y="23999"/>
                  <a:pt x="154024" y="24799"/>
                  <a:pt x="164090" y="25998"/>
                </a:cubicBezTo>
                <a:cubicBezTo>
                  <a:pt x="174156" y="27198"/>
                  <a:pt x="181722" y="28265"/>
                  <a:pt x="186788" y="29198"/>
                </a:cubicBezTo>
                <a:cubicBezTo>
                  <a:pt x="196788" y="31065"/>
                  <a:pt x="206820" y="33865"/>
                  <a:pt x="216887" y="37598"/>
                </a:cubicBezTo>
                <a:cubicBezTo>
                  <a:pt x="226952" y="41331"/>
                  <a:pt x="236019" y="46164"/>
                  <a:pt x="244085" y="52097"/>
                </a:cubicBezTo>
                <a:cubicBezTo>
                  <a:pt x="252151" y="58030"/>
                  <a:pt x="258751" y="65029"/>
                  <a:pt x="263884" y="73096"/>
                </a:cubicBezTo>
                <a:cubicBezTo>
                  <a:pt x="269017" y="81162"/>
                  <a:pt x="271583" y="90395"/>
                  <a:pt x="271583" y="100794"/>
                </a:cubicBezTo>
                <a:cubicBezTo>
                  <a:pt x="271583" y="106127"/>
                  <a:pt x="270983" y="111660"/>
                  <a:pt x="269783" y="117393"/>
                </a:cubicBezTo>
                <a:lnTo>
                  <a:pt x="268383" y="124392"/>
                </a:lnTo>
                <a:cubicBezTo>
                  <a:pt x="267317" y="129992"/>
                  <a:pt x="265083" y="135192"/>
                  <a:pt x="261684" y="139992"/>
                </a:cubicBezTo>
                <a:cubicBezTo>
                  <a:pt x="258284" y="144791"/>
                  <a:pt x="254451" y="149124"/>
                  <a:pt x="250184" y="152991"/>
                </a:cubicBezTo>
                <a:cubicBezTo>
                  <a:pt x="238318" y="163923"/>
                  <a:pt x="225319" y="173089"/>
                  <a:pt x="211187" y="180489"/>
                </a:cubicBezTo>
                <a:cubicBezTo>
                  <a:pt x="197054" y="187889"/>
                  <a:pt x="182322" y="194122"/>
                  <a:pt x="166989" y="199188"/>
                </a:cubicBezTo>
                <a:cubicBezTo>
                  <a:pt x="151657" y="204254"/>
                  <a:pt x="135991" y="208521"/>
                  <a:pt x="119992" y="211987"/>
                </a:cubicBezTo>
                <a:cubicBezTo>
                  <a:pt x="103993" y="215454"/>
                  <a:pt x="88194" y="218720"/>
                  <a:pt x="72595" y="221787"/>
                </a:cubicBezTo>
                <a:lnTo>
                  <a:pt x="66996" y="222586"/>
                </a:lnTo>
                <a:cubicBezTo>
                  <a:pt x="63929" y="222986"/>
                  <a:pt x="62129" y="224120"/>
                  <a:pt x="61596" y="225986"/>
                </a:cubicBezTo>
                <a:cubicBezTo>
                  <a:pt x="58929" y="235186"/>
                  <a:pt x="56829" y="243252"/>
                  <a:pt x="55296" y="250185"/>
                </a:cubicBezTo>
                <a:cubicBezTo>
                  <a:pt x="53763" y="257118"/>
                  <a:pt x="52330" y="263751"/>
                  <a:pt x="50997" y="270084"/>
                </a:cubicBezTo>
                <a:cubicBezTo>
                  <a:pt x="49663" y="276417"/>
                  <a:pt x="48330" y="282749"/>
                  <a:pt x="46997" y="289082"/>
                </a:cubicBezTo>
                <a:cubicBezTo>
                  <a:pt x="45663" y="295415"/>
                  <a:pt x="43997" y="302448"/>
                  <a:pt x="41997" y="310181"/>
                </a:cubicBezTo>
                <a:cubicBezTo>
                  <a:pt x="41331" y="312714"/>
                  <a:pt x="40131" y="315714"/>
                  <a:pt x="38397" y="319181"/>
                </a:cubicBezTo>
                <a:cubicBezTo>
                  <a:pt x="36664" y="322647"/>
                  <a:pt x="34598" y="325913"/>
                  <a:pt x="32198" y="328980"/>
                </a:cubicBezTo>
                <a:cubicBezTo>
                  <a:pt x="29798" y="332046"/>
                  <a:pt x="27031" y="334680"/>
                  <a:pt x="23898" y="336879"/>
                </a:cubicBezTo>
                <a:cubicBezTo>
                  <a:pt x="20765" y="339079"/>
                  <a:pt x="17465" y="340179"/>
                  <a:pt x="13999" y="340179"/>
                </a:cubicBezTo>
                <a:cubicBezTo>
                  <a:pt x="11599" y="340179"/>
                  <a:pt x="9532" y="339513"/>
                  <a:pt x="7799" y="338179"/>
                </a:cubicBezTo>
                <a:cubicBezTo>
                  <a:pt x="6066" y="336846"/>
                  <a:pt x="4633" y="335146"/>
                  <a:pt x="3499" y="333080"/>
                </a:cubicBezTo>
                <a:cubicBezTo>
                  <a:pt x="2366" y="331013"/>
                  <a:pt x="1500" y="328780"/>
                  <a:pt x="900" y="326380"/>
                </a:cubicBezTo>
                <a:cubicBezTo>
                  <a:pt x="300" y="323980"/>
                  <a:pt x="0" y="321714"/>
                  <a:pt x="0" y="319581"/>
                </a:cubicBezTo>
                <a:cubicBezTo>
                  <a:pt x="0" y="318781"/>
                  <a:pt x="0" y="318014"/>
                  <a:pt x="0" y="317281"/>
                </a:cubicBezTo>
                <a:cubicBezTo>
                  <a:pt x="0" y="316547"/>
                  <a:pt x="133" y="315847"/>
                  <a:pt x="400" y="315181"/>
                </a:cubicBezTo>
                <a:cubicBezTo>
                  <a:pt x="933" y="312781"/>
                  <a:pt x="1700" y="310514"/>
                  <a:pt x="2699" y="308381"/>
                </a:cubicBezTo>
                <a:cubicBezTo>
                  <a:pt x="3699" y="306248"/>
                  <a:pt x="4799" y="303848"/>
                  <a:pt x="5999" y="301182"/>
                </a:cubicBezTo>
                <a:cubicBezTo>
                  <a:pt x="7199" y="298515"/>
                  <a:pt x="8466" y="295349"/>
                  <a:pt x="9799" y="291682"/>
                </a:cubicBezTo>
                <a:cubicBezTo>
                  <a:pt x="11132" y="288016"/>
                  <a:pt x="12465" y="283449"/>
                  <a:pt x="13799" y="277983"/>
                </a:cubicBezTo>
                <a:lnTo>
                  <a:pt x="21598" y="245985"/>
                </a:lnTo>
                <a:cubicBezTo>
                  <a:pt x="23465" y="238252"/>
                  <a:pt x="25398" y="230353"/>
                  <a:pt x="27398" y="222286"/>
                </a:cubicBezTo>
                <a:cubicBezTo>
                  <a:pt x="29398" y="214220"/>
                  <a:pt x="31731" y="205121"/>
                  <a:pt x="34398" y="194988"/>
                </a:cubicBezTo>
                <a:cubicBezTo>
                  <a:pt x="36531" y="186855"/>
                  <a:pt x="39097" y="178356"/>
                  <a:pt x="42097" y="169490"/>
                </a:cubicBezTo>
                <a:cubicBezTo>
                  <a:pt x="45097" y="160624"/>
                  <a:pt x="48230" y="151457"/>
                  <a:pt x="51497" y="141991"/>
                </a:cubicBezTo>
                <a:cubicBezTo>
                  <a:pt x="54763" y="132525"/>
                  <a:pt x="58063" y="122793"/>
                  <a:pt x="61396" y="112793"/>
                </a:cubicBezTo>
                <a:cubicBezTo>
                  <a:pt x="64729" y="102794"/>
                  <a:pt x="67729" y="92461"/>
                  <a:pt x="70395" y="81795"/>
                </a:cubicBezTo>
                <a:cubicBezTo>
                  <a:pt x="70529" y="81395"/>
                  <a:pt x="70595" y="80862"/>
                  <a:pt x="70595" y="80195"/>
                </a:cubicBezTo>
                <a:cubicBezTo>
                  <a:pt x="70595" y="79129"/>
                  <a:pt x="70262" y="78462"/>
                  <a:pt x="69595" y="78195"/>
                </a:cubicBezTo>
                <a:cubicBezTo>
                  <a:pt x="68929" y="77929"/>
                  <a:pt x="68062" y="77795"/>
                  <a:pt x="66996" y="77795"/>
                </a:cubicBezTo>
                <a:cubicBezTo>
                  <a:pt x="63662" y="77795"/>
                  <a:pt x="60896" y="77295"/>
                  <a:pt x="58696" y="76295"/>
                </a:cubicBezTo>
                <a:cubicBezTo>
                  <a:pt x="56496" y="75295"/>
                  <a:pt x="54763" y="73996"/>
                  <a:pt x="53496" y="72396"/>
                </a:cubicBezTo>
                <a:cubicBezTo>
                  <a:pt x="52230" y="70796"/>
                  <a:pt x="51330" y="68963"/>
                  <a:pt x="50797" y="66896"/>
                </a:cubicBezTo>
                <a:cubicBezTo>
                  <a:pt x="50263" y="64829"/>
                  <a:pt x="49997" y="62663"/>
                  <a:pt x="49997" y="60396"/>
                </a:cubicBezTo>
                <a:cubicBezTo>
                  <a:pt x="49997" y="54530"/>
                  <a:pt x="50697" y="49830"/>
                  <a:pt x="52097" y="46297"/>
                </a:cubicBezTo>
                <a:cubicBezTo>
                  <a:pt x="53496" y="42764"/>
                  <a:pt x="55296" y="40031"/>
                  <a:pt x="57496" y="38098"/>
                </a:cubicBezTo>
                <a:cubicBezTo>
                  <a:pt x="59696" y="36165"/>
                  <a:pt x="62096" y="34765"/>
                  <a:pt x="64696" y="33898"/>
                </a:cubicBezTo>
                <a:cubicBezTo>
                  <a:pt x="67296" y="33031"/>
                  <a:pt x="69829" y="32331"/>
                  <a:pt x="72295" y="31798"/>
                </a:cubicBezTo>
                <a:cubicBezTo>
                  <a:pt x="74762" y="31265"/>
                  <a:pt x="76928" y="30698"/>
                  <a:pt x="78795" y="30098"/>
                </a:cubicBezTo>
                <a:cubicBezTo>
                  <a:pt x="80661" y="29498"/>
                  <a:pt x="81995" y="28398"/>
                  <a:pt x="82795" y="26798"/>
                </a:cubicBezTo>
                <a:cubicBezTo>
                  <a:pt x="84128" y="23999"/>
                  <a:pt x="85361" y="21032"/>
                  <a:pt x="86494" y="17899"/>
                </a:cubicBezTo>
                <a:cubicBezTo>
                  <a:pt x="87628" y="14766"/>
                  <a:pt x="89061" y="11866"/>
                  <a:pt x="90794" y="9199"/>
                </a:cubicBezTo>
                <a:cubicBezTo>
                  <a:pt x="92527" y="6533"/>
                  <a:pt x="94661" y="4333"/>
                  <a:pt x="97194" y="2600"/>
                </a:cubicBezTo>
                <a:cubicBezTo>
                  <a:pt x="99727" y="867"/>
                  <a:pt x="103060" y="0"/>
                  <a:pt x="107193" y="0"/>
                </a:cubicBezTo>
                <a:close/>
                <a:moveTo>
                  <a:pt x="158390" y="62596"/>
                </a:moveTo>
                <a:cubicBezTo>
                  <a:pt x="156390" y="62596"/>
                  <a:pt x="153357" y="62730"/>
                  <a:pt x="149291" y="62996"/>
                </a:cubicBezTo>
                <a:cubicBezTo>
                  <a:pt x="145224" y="63263"/>
                  <a:pt x="140958" y="63596"/>
                  <a:pt x="136491" y="63996"/>
                </a:cubicBezTo>
                <a:cubicBezTo>
                  <a:pt x="132025" y="64396"/>
                  <a:pt x="127892" y="64896"/>
                  <a:pt x="124092" y="65496"/>
                </a:cubicBezTo>
                <a:cubicBezTo>
                  <a:pt x="120292" y="66096"/>
                  <a:pt x="117726" y="66796"/>
                  <a:pt x="116393" y="67596"/>
                </a:cubicBezTo>
                <a:cubicBezTo>
                  <a:pt x="115726" y="67996"/>
                  <a:pt x="115159" y="68663"/>
                  <a:pt x="114693" y="69596"/>
                </a:cubicBezTo>
                <a:cubicBezTo>
                  <a:pt x="114226" y="70529"/>
                  <a:pt x="113859" y="71329"/>
                  <a:pt x="113593" y="71996"/>
                </a:cubicBezTo>
                <a:cubicBezTo>
                  <a:pt x="112526" y="74662"/>
                  <a:pt x="111059" y="78362"/>
                  <a:pt x="109193" y="83095"/>
                </a:cubicBezTo>
                <a:cubicBezTo>
                  <a:pt x="107326" y="87828"/>
                  <a:pt x="105327" y="93128"/>
                  <a:pt x="103193" y="98994"/>
                </a:cubicBezTo>
                <a:cubicBezTo>
                  <a:pt x="101060" y="104860"/>
                  <a:pt x="98827" y="111060"/>
                  <a:pt x="96494" y="117593"/>
                </a:cubicBezTo>
                <a:cubicBezTo>
                  <a:pt x="94161" y="124126"/>
                  <a:pt x="91927" y="130492"/>
                  <a:pt x="89794" y="136692"/>
                </a:cubicBezTo>
                <a:cubicBezTo>
                  <a:pt x="87661" y="142891"/>
                  <a:pt x="85695" y="148691"/>
                  <a:pt x="83895" y="154091"/>
                </a:cubicBezTo>
                <a:cubicBezTo>
                  <a:pt x="82095" y="159490"/>
                  <a:pt x="80728" y="163923"/>
                  <a:pt x="79795" y="167390"/>
                </a:cubicBezTo>
                <a:cubicBezTo>
                  <a:pt x="79528" y="168323"/>
                  <a:pt x="79161" y="169490"/>
                  <a:pt x="78695" y="170890"/>
                </a:cubicBezTo>
                <a:cubicBezTo>
                  <a:pt x="78228" y="172290"/>
                  <a:pt x="77795" y="173756"/>
                  <a:pt x="77395" y="175289"/>
                </a:cubicBezTo>
                <a:cubicBezTo>
                  <a:pt x="76995" y="176823"/>
                  <a:pt x="76662" y="178223"/>
                  <a:pt x="76395" y="179489"/>
                </a:cubicBezTo>
                <a:cubicBezTo>
                  <a:pt x="76128" y="180756"/>
                  <a:pt x="75995" y="181656"/>
                  <a:pt x="75995" y="182189"/>
                </a:cubicBezTo>
                <a:cubicBezTo>
                  <a:pt x="75995" y="182856"/>
                  <a:pt x="76095" y="183422"/>
                  <a:pt x="76295" y="183889"/>
                </a:cubicBezTo>
                <a:cubicBezTo>
                  <a:pt x="76495" y="184355"/>
                  <a:pt x="76928" y="184589"/>
                  <a:pt x="77595" y="184589"/>
                </a:cubicBezTo>
                <a:cubicBezTo>
                  <a:pt x="77995" y="184589"/>
                  <a:pt x="79261" y="184422"/>
                  <a:pt x="81395" y="184089"/>
                </a:cubicBezTo>
                <a:cubicBezTo>
                  <a:pt x="83528" y="183755"/>
                  <a:pt x="86094" y="183322"/>
                  <a:pt x="89094" y="182789"/>
                </a:cubicBezTo>
                <a:cubicBezTo>
                  <a:pt x="92094" y="182256"/>
                  <a:pt x="95327" y="181656"/>
                  <a:pt x="98794" y="180989"/>
                </a:cubicBezTo>
                <a:cubicBezTo>
                  <a:pt x="102260" y="180322"/>
                  <a:pt x="105593" y="179656"/>
                  <a:pt x="108793" y="178989"/>
                </a:cubicBezTo>
                <a:cubicBezTo>
                  <a:pt x="117459" y="177123"/>
                  <a:pt x="126725" y="174756"/>
                  <a:pt x="136591" y="171890"/>
                </a:cubicBezTo>
                <a:cubicBezTo>
                  <a:pt x="146457" y="169023"/>
                  <a:pt x="156290" y="165790"/>
                  <a:pt x="166089" y="162190"/>
                </a:cubicBezTo>
                <a:cubicBezTo>
                  <a:pt x="175889" y="158590"/>
                  <a:pt x="185255" y="154724"/>
                  <a:pt x="194188" y="150591"/>
                </a:cubicBezTo>
                <a:cubicBezTo>
                  <a:pt x="203121" y="146458"/>
                  <a:pt x="211053" y="142058"/>
                  <a:pt x="217986" y="137392"/>
                </a:cubicBezTo>
                <a:cubicBezTo>
                  <a:pt x="225319" y="132459"/>
                  <a:pt x="231186" y="127526"/>
                  <a:pt x="235585" y="122593"/>
                </a:cubicBezTo>
                <a:cubicBezTo>
                  <a:pt x="239985" y="117660"/>
                  <a:pt x="242185" y="112393"/>
                  <a:pt x="242185" y="106794"/>
                </a:cubicBezTo>
                <a:cubicBezTo>
                  <a:pt x="242185" y="103460"/>
                  <a:pt x="241751" y="100494"/>
                  <a:pt x="240885" y="97894"/>
                </a:cubicBezTo>
                <a:cubicBezTo>
                  <a:pt x="240018" y="95294"/>
                  <a:pt x="239052" y="92928"/>
                  <a:pt x="237985" y="90795"/>
                </a:cubicBezTo>
                <a:cubicBezTo>
                  <a:pt x="233985" y="84262"/>
                  <a:pt x="228986" y="79129"/>
                  <a:pt x="222986" y="75395"/>
                </a:cubicBezTo>
                <a:cubicBezTo>
                  <a:pt x="216987" y="71662"/>
                  <a:pt x="210453" y="68863"/>
                  <a:pt x="203387" y="66996"/>
                </a:cubicBezTo>
                <a:cubicBezTo>
                  <a:pt x="196321" y="65129"/>
                  <a:pt x="188921" y="63929"/>
                  <a:pt x="181189" y="63396"/>
                </a:cubicBezTo>
                <a:cubicBezTo>
                  <a:pt x="173456" y="62863"/>
                  <a:pt x="165856" y="62596"/>
                  <a:pt x="158390" y="625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03" name="文本框 202"/>
          <p:cNvSpPr txBox="1"/>
          <p:nvPr/>
        </p:nvSpPr>
        <p:spPr>
          <a:xfrm>
            <a:off x="6495860" y="2948541"/>
            <a:ext cx="271583" cy="340179"/>
          </a:xfrm>
          <a:custGeom>
            <a:avLst/>
            <a:gdLst/>
            <a:ahLst/>
            <a:cxnLst/>
            <a:rect l="l" t="t" r="r" b="b"/>
            <a:pathLst>
              <a:path w="271583" h="340179">
                <a:moveTo>
                  <a:pt x="107193" y="0"/>
                </a:moveTo>
                <a:cubicBezTo>
                  <a:pt x="110126" y="0"/>
                  <a:pt x="112726" y="800"/>
                  <a:pt x="114993" y="2400"/>
                </a:cubicBezTo>
                <a:cubicBezTo>
                  <a:pt x="117259" y="4000"/>
                  <a:pt x="119226" y="6000"/>
                  <a:pt x="120892" y="8400"/>
                </a:cubicBezTo>
                <a:cubicBezTo>
                  <a:pt x="122559" y="10799"/>
                  <a:pt x="123992" y="13366"/>
                  <a:pt x="125192" y="16099"/>
                </a:cubicBezTo>
                <a:cubicBezTo>
                  <a:pt x="126392" y="18832"/>
                  <a:pt x="127459" y="21332"/>
                  <a:pt x="128392" y="23599"/>
                </a:cubicBezTo>
                <a:cubicBezTo>
                  <a:pt x="142125" y="23999"/>
                  <a:pt x="154024" y="24799"/>
                  <a:pt x="164090" y="25998"/>
                </a:cubicBezTo>
                <a:cubicBezTo>
                  <a:pt x="174156" y="27198"/>
                  <a:pt x="181722" y="28265"/>
                  <a:pt x="186788" y="29198"/>
                </a:cubicBezTo>
                <a:cubicBezTo>
                  <a:pt x="196788" y="31065"/>
                  <a:pt x="206821" y="33865"/>
                  <a:pt x="216887" y="37598"/>
                </a:cubicBezTo>
                <a:cubicBezTo>
                  <a:pt x="226953" y="41331"/>
                  <a:pt x="236019" y="46164"/>
                  <a:pt x="244085" y="52097"/>
                </a:cubicBezTo>
                <a:cubicBezTo>
                  <a:pt x="252151" y="58030"/>
                  <a:pt x="258751" y="65029"/>
                  <a:pt x="263884" y="73096"/>
                </a:cubicBezTo>
                <a:cubicBezTo>
                  <a:pt x="269017" y="81162"/>
                  <a:pt x="271583" y="90395"/>
                  <a:pt x="271583" y="100794"/>
                </a:cubicBezTo>
                <a:cubicBezTo>
                  <a:pt x="271583" y="106127"/>
                  <a:pt x="270983" y="111660"/>
                  <a:pt x="269783" y="117393"/>
                </a:cubicBezTo>
                <a:lnTo>
                  <a:pt x="268383" y="124392"/>
                </a:lnTo>
                <a:cubicBezTo>
                  <a:pt x="267317" y="129992"/>
                  <a:pt x="265083" y="135192"/>
                  <a:pt x="261684" y="139992"/>
                </a:cubicBezTo>
                <a:cubicBezTo>
                  <a:pt x="258284" y="144791"/>
                  <a:pt x="254451" y="149124"/>
                  <a:pt x="250184" y="152991"/>
                </a:cubicBezTo>
                <a:cubicBezTo>
                  <a:pt x="238318" y="163923"/>
                  <a:pt x="225319" y="173089"/>
                  <a:pt x="211187" y="180489"/>
                </a:cubicBezTo>
                <a:cubicBezTo>
                  <a:pt x="197054" y="187889"/>
                  <a:pt x="182322" y="194122"/>
                  <a:pt x="166989" y="199188"/>
                </a:cubicBezTo>
                <a:cubicBezTo>
                  <a:pt x="151657" y="204254"/>
                  <a:pt x="135991" y="208521"/>
                  <a:pt x="119992" y="211987"/>
                </a:cubicBezTo>
                <a:cubicBezTo>
                  <a:pt x="103993" y="215454"/>
                  <a:pt x="88194" y="218720"/>
                  <a:pt x="72595" y="221787"/>
                </a:cubicBezTo>
                <a:lnTo>
                  <a:pt x="66996" y="222586"/>
                </a:lnTo>
                <a:cubicBezTo>
                  <a:pt x="63929" y="222986"/>
                  <a:pt x="62129" y="224120"/>
                  <a:pt x="61596" y="225986"/>
                </a:cubicBezTo>
                <a:cubicBezTo>
                  <a:pt x="58929" y="235186"/>
                  <a:pt x="56830" y="243252"/>
                  <a:pt x="55296" y="250185"/>
                </a:cubicBezTo>
                <a:cubicBezTo>
                  <a:pt x="53763" y="257118"/>
                  <a:pt x="52330" y="263751"/>
                  <a:pt x="50997" y="270084"/>
                </a:cubicBezTo>
                <a:cubicBezTo>
                  <a:pt x="49663" y="276417"/>
                  <a:pt x="48330" y="282749"/>
                  <a:pt x="46997" y="289082"/>
                </a:cubicBezTo>
                <a:cubicBezTo>
                  <a:pt x="45664" y="295415"/>
                  <a:pt x="43997" y="302448"/>
                  <a:pt x="41997" y="310181"/>
                </a:cubicBezTo>
                <a:cubicBezTo>
                  <a:pt x="41331" y="312714"/>
                  <a:pt x="40131" y="315714"/>
                  <a:pt x="38397" y="319181"/>
                </a:cubicBezTo>
                <a:cubicBezTo>
                  <a:pt x="36664" y="322647"/>
                  <a:pt x="34598" y="325913"/>
                  <a:pt x="32198" y="328980"/>
                </a:cubicBezTo>
                <a:cubicBezTo>
                  <a:pt x="29798" y="332046"/>
                  <a:pt x="27031" y="334680"/>
                  <a:pt x="23898" y="336879"/>
                </a:cubicBezTo>
                <a:cubicBezTo>
                  <a:pt x="20765" y="339079"/>
                  <a:pt x="17465" y="340179"/>
                  <a:pt x="13999" y="340179"/>
                </a:cubicBezTo>
                <a:cubicBezTo>
                  <a:pt x="11599" y="340179"/>
                  <a:pt x="9533" y="339513"/>
                  <a:pt x="7799" y="338179"/>
                </a:cubicBezTo>
                <a:cubicBezTo>
                  <a:pt x="6066" y="336846"/>
                  <a:pt x="4633" y="335146"/>
                  <a:pt x="3499" y="333080"/>
                </a:cubicBezTo>
                <a:cubicBezTo>
                  <a:pt x="2366" y="331013"/>
                  <a:pt x="1500" y="328780"/>
                  <a:pt x="900" y="326380"/>
                </a:cubicBezTo>
                <a:cubicBezTo>
                  <a:pt x="300" y="323980"/>
                  <a:pt x="0" y="321714"/>
                  <a:pt x="0" y="319581"/>
                </a:cubicBezTo>
                <a:cubicBezTo>
                  <a:pt x="0" y="318781"/>
                  <a:pt x="0" y="318014"/>
                  <a:pt x="0" y="317281"/>
                </a:cubicBezTo>
                <a:cubicBezTo>
                  <a:pt x="0" y="316547"/>
                  <a:pt x="133" y="315847"/>
                  <a:pt x="400" y="315181"/>
                </a:cubicBezTo>
                <a:cubicBezTo>
                  <a:pt x="933" y="312781"/>
                  <a:pt x="1700" y="310514"/>
                  <a:pt x="2699" y="308381"/>
                </a:cubicBezTo>
                <a:cubicBezTo>
                  <a:pt x="3699" y="306248"/>
                  <a:pt x="4799" y="303848"/>
                  <a:pt x="5999" y="301182"/>
                </a:cubicBezTo>
                <a:cubicBezTo>
                  <a:pt x="7199" y="298515"/>
                  <a:pt x="8466" y="295349"/>
                  <a:pt x="9799" y="291682"/>
                </a:cubicBezTo>
                <a:cubicBezTo>
                  <a:pt x="11133" y="288016"/>
                  <a:pt x="12466" y="283449"/>
                  <a:pt x="13799" y="277983"/>
                </a:cubicBezTo>
                <a:lnTo>
                  <a:pt x="21598" y="245985"/>
                </a:lnTo>
                <a:cubicBezTo>
                  <a:pt x="23465" y="238252"/>
                  <a:pt x="25398" y="230353"/>
                  <a:pt x="27398" y="222286"/>
                </a:cubicBezTo>
                <a:cubicBezTo>
                  <a:pt x="29398" y="214220"/>
                  <a:pt x="31731" y="205121"/>
                  <a:pt x="34398" y="194988"/>
                </a:cubicBezTo>
                <a:cubicBezTo>
                  <a:pt x="36531" y="186855"/>
                  <a:pt x="39097" y="178356"/>
                  <a:pt x="42097" y="169490"/>
                </a:cubicBezTo>
                <a:cubicBezTo>
                  <a:pt x="45097" y="160624"/>
                  <a:pt x="48230" y="151457"/>
                  <a:pt x="51497" y="141991"/>
                </a:cubicBezTo>
                <a:cubicBezTo>
                  <a:pt x="54763" y="132525"/>
                  <a:pt x="58063" y="122793"/>
                  <a:pt x="61396" y="112793"/>
                </a:cubicBezTo>
                <a:cubicBezTo>
                  <a:pt x="64729" y="102794"/>
                  <a:pt x="67729" y="92461"/>
                  <a:pt x="70395" y="81795"/>
                </a:cubicBezTo>
                <a:cubicBezTo>
                  <a:pt x="70529" y="81395"/>
                  <a:pt x="70595" y="80862"/>
                  <a:pt x="70595" y="80195"/>
                </a:cubicBezTo>
                <a:cubicBezTo>
                  <a:pt x="70595" y="79129"/>
                  <a:pt x="70262" y="78462"/>
                  <a:pt x="69595" y="78195"/>
                </a:cubicBezTo>
                <a:cubicBezTo>
                  <a:pt x="68929" y="77929"/>
                  <a:pt x="68062" y="77795"/>
                  <a:pt x="66996" y="77795"/>
                </a:cubicBezTo>
                <a:cubicBezTo>
                  <a:pt x="63663" y="77795"/>
                  <a:pt x="60896" y="77295"/>
                  <a:pt x="58696" y="76295"/>
                </a:cubicBezTo>
                <a:cubicBezTo>
                  <a:pt x="56496" y="75295"/>
                  <a:pt x="54763" y="73996"/>
                  <a:pt x="53496" y="72396"/>
                </a:cubicBezTo>
                <a:cubicBezTo>
                  <a:pt x="52230" y="70796"/>
                  <a:pt x="51330" y="68963"/>
                  <a:pt x="50797" y="66896"/>
                </a:cubicBezTo>
                <a:cubicBezTo>
                  <a:pt x="50263" y="64829"/>
                  <a:pt x="49997" y="62663"/>
                  <a:pt x="49997" y="60396"/>
                </a:cubicBezTo>
                <a:cubicBezTo>
                  <a:pt x="49997" y="54530"/>
                  <a:pt x="50697" y="49830"/>
                  <a:pt x="52097" y="46297"/>
                </a:cubicBezTo>
                <a:cubicBezTo>
                  <a:pt x="53496" y="42764"/>
                  <a:pt x="55296" y="40031"/>
                  <a:pt x="57496" y="38098"/>
                </a:cubicBezTo>
                <a:cubicBezTo>
                  <a:pt x="59696" y="36165"/>
                  <a:pt x="62096" y="34765"/>
                  <a:pt x="64696" y="33898"/>
                </a:cubicBezTo>
                <a:cubicBezTo>
                  <a:pt x="67296" y="33031"/>
                  <a:pt x="69829" y="32331"/>
                  <a:pt x="72295" y="31798"/>
                </a:cubicBezTo>
                <a:cubicBezTo>
                  <a:pt x="74762" y="31265"/>
                  <a:pt x="76928" y="30698"/>
                  <a:pt x="78795" y="30098"/>
                </a:cubicBezTo>
                <a:cubicBezTo>
                  <a:pt x="80661" y="29498"/>
                  <a:pt x="81995" y="28398"/>
                  <a:pt x="82795" y="26798"/>
                </a:cubicBezTo>
                <a:cubicBezTo>
                  <a:pt x="84128" y="23999"/>
                  <a:pt x="85361" y="21032"/>
                  <a:pt x="86494" y="17899"/>
                </a:cubicBezTo>
                <a:cubicBezTo>
                  <a:pt x="87628" y="14766"/>
                  <a:pt x="89061" y="11866"/>
                  <a:pt x="90794" y="9199"/>
                </a:cubicBezTo>
                <a:cubicBezTo>
                  <a:pt x="92527" y="6533"/>
                  <a:pt x="94661" y="4333"/>
                  <a:pt x="97194" y="2600"/>
                </a:cubicBezTo>
                <a:cubicBezTo>
                  <a:pt x="99727" y="867"/>
                  <a:pt x="103060" y="0"/>
                  <a:pt x="107193" y="0"/>
                </a:cubicBezTo>
                <a:close/>
                <a:moveTo>
                  <a:pt x="158390" y="62596"/>
                </a:moveTo>
                <a:cubicBezTo>
                  <a:pt x="156390" y="62596"/>
                  <a:pt x="153357" y="62730"/>
                  <a:pt x="149291" y="62996"/>
                </a:cubicBezTo>
                <a:cubicBezTo>
                  <a:pt x="145224" y="63263"/>
                  <a:pt x="140958" y="63596"/>
                  <a:pt x="136491" y="63996"/>
                </a:cubicBezTo>
                <a:cubicBezTo>
                  <a:pt x="132025" y="64396"/>
                  <a:pt x="127892" y="64896"/>
                  <a:pt x="124092" y="65496"/>
                </a:cubicBezTo>
                <a:cubicBezTo>
                  <a:pt x="120292" y="66096"/>
                  <a:pt x="117726" y="66796"/>
                  <a:pt x="116393" y="67596"/>
                </a:cubicBezTo>
                <a:cubicBezTo>
                  <a:pt x="115726" y="67996"/>
                  <a:pt x="115159" y="68663"/>
                  <a:pt x="114693" y="69596"/>
                </a:cubicBezTo>
                <a:cubicBezTo>
                  <a:pt x="114226" y="70529"/>
                  <a:pt x="113859" y="71329"/>
                  <a:pt x="113593" y="71996"/>
                </a:cubicBezTo>
                <a:cubicBezTo>
                  <a:pt x="112526" y="74662"/>
                  <a:pt x="111060" y="78362"/>
                  <a:pt x="109193" y="83095"/>
                </a:cubicBezTo>
                <a:cubicBezTo>
                  <a:pt x="107327" y="87828"/>
                  <a:pt x="105327" y="93128"/>
                  <a:pt x="103193" y="98994"/>
                </a:cubicBezTo>
                <a:cubicBezTo>
                  <a:pt x="101060" y="104860"/>
                  <a:pt x="98827" y="111060"/>
                  <a:pt x="96494" y="117593"/>
                </a:cubicBezTo>
                <a:cubicBezTo>
                  <a:pt x="94161" y="124126"/>
                  <a:pt x="91927" y="130492"/>
                  <a:pt x="89794" y="136692"/>
                </a:cubicBezTo>
                <a:cubicBezTo>
                  <a:pt x="87661" y="142891"/>
                  <a:pt x="85695" y="148691"/>
                  <a:pt x="83895" y="154091"/>
                </a:cubicBezTo>
                <a:cubicBezTo>
                  <a:pt x="82095" y="159490"/>
                  <a:pt x="80728" y="163923"/>
                  <a:pt x="79795" y="167390"/>
                </a:cubicBezTo>
                <a:cubicBezTo>
                  <a:pt x="79528" y="168323"/>
                  <a:pt x="79162" y="169490"/>
                  <a:pt x="78695" y="170890"/>
                </a:cubicBezTo>
                <a:cubicBezTo>
                  <a:pt x="78228" y="172290"/>
                  <a:pt x="77795" y="173756"/>
                  <a:pt x="77395" y="175289"/>
                </a:cubicBezTo>
                <a:cubicBezTo>
                  <a:pt x="76995" y="176823"/>
                  <a:pt x="76662" y="178223"/>
                  <a:pt x="76395" y="179489"/>
                </a:cubicBezTo>
                <a:cubicBezTo>
                  <a:pt x="76129" y="180756"/>
                  <a:pt x="75995" y="181656"/>
                  <a:pt x="75995" y="182189"/>
                </a:cubicBezTo>
                <a:cubicBezTo>
                  <a:pt x="75995" y="182856"/>
                  <a:pt x="76095" y="183422"/>
                  <a:pt x="76295" y="183889"/>
                </a:cubicBezTo>
                <a:cubicBezTo>
                  <a:pt x="76495" y="184355"/>
                  <a:pt x="76928" y="184589"/>
                  <a:pt x="77595" y="184589"/>
                </a:cubicBezTo>
                <a:cubicBezTo>
                  <a:pt x="77995" y="184589"/>
                  <a:pt x="79262" y="184422"/>
                  <a:pt x="81395" y="184089"/>
                </a:cubicBezTo>
                <a:cubicBezTo>
                  <a:pt x="83528" y="183755"/>
                  <a:pt x="86094" y="183322"/>
                  <a:pt x="89094" y="182789"/>
                </a:cubicBezTo>
                <a:cubicBezTo>
                  <a:pt x="92094" y="182256"/>
                  <a:pt x="95327" y="181656"/>
                  <a:pt x="98794" y="180989"/>
                </a:cubicBezTo>
                <a:cubicBezTo>
                  <a:pt x="102260" y="180322"/>
                  <a:pt x="105593" y="179656"/>
                  <a:pt x="108793" y="178989"/>
                </a:cubicBezTo>
                <a:cubicBezTo>
                  <a:pt x="117459" y="177123"/>
                  <a:pt x="126725" y="174756"/>
                  <a:pt x="136591" y="171890"/>
                </a:cubicBezTo>
                <a:cubicBezTo>
                  <a:pt x="146457" y="169023"/>
                  <a:pt x="156290" y="165790"/>
                  <a:pt x="166089" y="162190"/>
                </a:cubicBezTo>
                <a:cubicBezTo>
                  <a:pt x="175889" y="158590"/>
                  <a:pt x="185255" y="154724"/>
                  <a:pt x="194188" y="150591"/>
                </a:cubicBezTo>
                <a:cubicBezTo>
                  <a:pt x="203121" y="146458"/>
                  <a:pt x="211053" y="142058"/>
                  <a:pt x="217986" y="137392"/>
                </a:cubicBezTo>
                <a:cubicBezTo>
                  <a:pt x="225319" y="132459"/>
                  <a:pt x="231186" y="127526"/>
                  <a:pt x="235585" y="122593"/>
                </a:cubicBezTo>
                <a:cubicBezTo>
                  <a:pt x="239985" y="117660"/>
                  <a:pt x="242185" y="112393"/>
                  <a:pt x="242185" y="106794"/>
                </a:cubicBezTo>
                <a:cubicBezTo>
                  <a:pt x="242185" y="103460"/>
                  <a:pt x="241752" y="100494"/>
                  <a:pt x="240885" y="97894"/>
                </a:cubicBezTo>
                <a:cubicBezTo>
                  <a:pt x="240018" y="95294"/>
                  <a:pt x="239052" y="92928"/>
                  <a:pt x="237985" y="90795"/>
                </a:cubicBezTo>
                <a:cubicBezTo>
                  <a:pt x="233985" y="84262"/>
                  <a:pt x="228986" y="79129"/>
                  <a:pt x="222986" y="75395"/>
                </a:cubicBezTo>
                <a:cubicBezTo>
                  <a:pt x="216987" y="71662"/>
                  <a:pt x="210453" y="68863"/>
                  <a:pt x="203387" y="66996"/>
                </a:cubicBezTo>
                <a:cubicBezTo>
                  <a:pt x="196321" y="65129"/>
                  <a:pt x="188922" y="63929"/>
                  <a:pt x="181189" y="63396"/>
                </a:cubicBezTo>
                <a:cubicBezTo>
                  <a:pt x="173456" y="62863"/>
                  <a:pt x="165856" y="62596"/>
                  <a:pt x="158390" y="625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04" name="文本框 203"/>
          <p:cNvSpPr txBox="1"/>
          <p:nvPr/>
        </p:nvSpPr>
        <p:spPr>
          <a:xfrm>
            <a:off x="6792758" y="2970140"/>
            <a:ext cx="278383" cy="295382"/>
          </a:xfrm>
          <a:custGeom>
            <a:avLst/>
            <a:gdLst/>
            <a:ahLst/>
            <a:cxnLst/>
            <a:rect l="l" t="t" r="r" b="b"/>
            <a:pathLst>
              <a:path w="278383" h="295382">
                <a:moveTo>
                  <a:pt x="222986" y="0"/>
                </a:moveTo>
                <a:cubicBezTo>
                  <a:pt x="225786" y="0"/>
                  <a:pt x="229119" y="66"/>
                  <a:pt x="232986" y="200"/>
                </a:cubicBezTo>
                <a:cubicBezTo>
                  <a:pt x="236852" y="333"/>
                  <a:pt x="240819" y="566"/>
                  <a:pt x="244885" y="900"/>
                </a:cubicBezTo>
                <a:cubicBezTo>
                  <a:pt x="248951" y="1233"/>
                  <a:pt x="252918" y="1700"/>
                  <a:pt x="256784" y="2300"/>
                </a:cubicBezTo>
                <a:cubicBezTo>
                  <a:pt x="260651" y="2900"/>
                  <a:pt x="264050" y="3600"/>
                  <a:pt x="266983" y="4399"/>
                </a:cubicBezTo>
                <a:cubicBezTo>
                  <a:pt x="270050" y="5333"/>
                  <a:pt x="272717" y="7266"/>
                  <a:pt x="274983" y="10199"/>
                </a:cubicBezTo>
                <a:cubicBezTo>
                  <a:pt x="277249" y="13132"/>
                  <a:pt x="278383" y="16265"/>
                  <a:pt x="278383" y="19599"/>
                </a:cubicBezTo>
                <a:cubicBezTo>
                  <a:pt x="278383" y="22265"/>
                  <a:pt x="278149" y="24865"/>
                  <a:pt x="277683" y="27398"/>
                </a:cubicBezTo>
                <a:cubicBezTo>
                  <a:pt x="277216" y="29931"/>
                  <a:pt x="276383" y="32131"/>
                  <a:pt x="275183" y="33998"/>
                </a:cubicBezTo>
                <a:cubicBezTo>
                  <a:pt x="273983" y="35864"/>
                  <a:pt x="272417" y="37364"/>
                  <a:pt x="270483" y="38497"/>
                </a:cubicBezTo>
                <a:cubicBezTo>
                  <a:pt x="268550" y="39631"/>
                  <a:pt x="266184" y="40197"/>
                  <a:pt x="263384" y="40197"/>
                </a:cubicBezTo>
                <a:cubicBezTo>
                  <a:pt x="258584" y="39664"/>
                  <a:pt x="253084" y="38997"/>
                  <a:pt x="246885" y="38197"/>
                </a:cubicBezTo>
                <a:cubicBezTo>
                  <a:pt x="240685" y="37397"/>
                  <a:pt x="234452" y="36997"/>
                  <a:pt x="228186" y="36997"/>
                </a:cubicBezTo>
                <a:cubicBezTo>
                  <a:pt x="215653" y="36997"/>
                  <a:pt x="203154" y="37297"/>
                  <a:pt x="190688" y="37897"/>
                </a:cubicBezTo>
                <a:cubicBezTo>
                  <a:pt x="178222" y="38497"/>
                  <a:pt x="165456" y="40264"/>
                  <a:pt x="152391" y="43197"/>
                </a:cubicBezTo>
                <a:cubicBezTo>
                  <a:pt x="151724" y="43464"/>
                  <a:pt x="151291" y="44164"/>
                  <a:pt x="151091" y="45297"/>
                </a:cubicBezTo>
                <a:cubicBezTo>
                  <a:pt x="150891" y="46430"/>
                  <a:pt x="150724" y="47863"/>
                  <a:pt x="150591" y="49597"/>
                </a:cubicBezTo>
                <a:cubicBezTo>
                  <a:pt x="150191" y="56796"/>
                  <a:pt x="149591" y="63129"/>
                  <a:pt x="148791" y="68596"/>
                </a:cubicBezTo>
                <a:cubicBezTo>
                  <a:pt x="147991" y="74062"/>
                  <a:pt x="146891" y="79528"/>
                  <a:pt x="145491" y="84995"/>
                </a:cubicBezTo>
                <a:cubicBezTo>
                  <a:pt x="144091" y="90461"/>
                  <a:pt x="142391" y="96361"/>
                  <a:pt x="140391" y="102693"/>
                </a:cubicBezTo>
                <a:cubicBezTo>
                  <a:pt x="138391" y="109026"/>
                  <a:pt x="136058" y="116626"/>
                  <a:pt x="133392" y="125492"/>
                </a:cubicBezTo>
                <a:cubicBezTo>
                  <a:pt x="130725" y="134358"/>
                  <a:pt x="127625" y="144958"/>
                  <a:pt x="124092" y="157290"/>
                </a:cubicBezTo>
                <a:cubicBezTo>
                  <a:pt x="120559" y="169623"/>
                  <a:pt x="116659" y="184522"/>
                  <a:pt x="112393" y="201987"/>
                </a:cubicBezTo>
                <a:lnTo>
                  <a:pt x="102794" y="240785"/>
                </a:lnTo>
                <a:cubicBezTo>
                  <a:pt x="100527" y="249718"/>
                  <a:pt x="98760" y="257751"/>
                  <a:pt x="97494" y="264884"/>
                </a:cubicBezTo>
                <a:cubicBezTo>
                  <a:pt x="96227" y="272016"/>
                  <a:pt x="95127" y="279049"/>
                  <a:pt x="94194" y="285982"/>
                </a:cubicBezTo>
                <a:cubicBezTo>
                  <a:pt x="93661" y="288249"/>
                  <a:pt x="91628" y="290382"/>
                  <a:pt x="88095" y="292382"/>
                </a:cubicBezTo>
                <a:cubicBezTo>
                  <a:pt x="84561" y="294382"/>
                  <a:pt x="80395" y="295382"/>
                  <a:pt x="75595" y="295382"/>
                </a:cubicBezTo>
                <a:cubicBezTo>
                  <a:pt x="72795" y="295382"/>
                  <a:pt x="70262" y="294615"/>
                  <a:pt x="67996" y="293082"/>
                </a:cubicBezTo>
                <a:cubicBezTo>
                  <a:pt x="65729" y="291549"/>
                  <a:pt x="63863" y="289582"/>
                  <a:pt x="62396" y="287182"/>
                </a:cubicBezTo>
                <a:cubicBezTo>
                  <a:pt x="60929" y="284782"/>
                  <a:pt x="59930" y="282149"/>
                  <a:pt x="59396" y="279283"/>
                </a:cubicBezTo>
                <a:cubicBezTo>
                  <a:pt x="58863" y="276416"/>
                  <a:pt x="58996" y="273583"/>
                  <a:pt x="59796" y="270783"/>
                </a:cubicBezTo>
                <a:cubicBezTo>
                  <a:pt x="64863" y="248651"/>
                  <a:pt x="70562" y="226319"/>
                  <a:pt x="76895" y="203787"/>
                </a:cubicBezTo>
                <a:cubicBezTo>
                  <a:pt x="83228" y="181255"/>
                  <a:pt x="89394" y="158923"/>
                  <a:pt x="95394" y="136791"/>
                </a:cubicBezTo>
                <a:cubicBezTo>
                  <a:pt x="97927" y="127592"/>
                  <a:pt x="100160" y="119226"/>
                  <a:pt x="102094" y="111693"/>
                </a:cubicBezTo>
                <a:cubicBezTo>
                  <a:pt x="104027" y="104160"/>
                  <a:pt x="105660" y="97327"/>
                  <a:pt x="106993" y="91194"/>
                </a:cubicBezTo>
                <a:cubicBezTo>
                  <a:pt x="108327" y="85061"/>
                  <a:pt x="109327" y="79495"/>
                  <a:pt x="109993" y="74495"/>
                </a:cubicBezTo>
                <a:cubicBezTo>
                  <a:pt x="110660" y="69495"/>
                  <a:pt x="110993" y="64862"/>
                  <a:pt x="110993" y="60596"/>
                </a:cubicBezTo>
                <a:cubicBezTo>
                  <a:pt x="110993" y="59796"/>
                  <a:pt x="110993" y="58896"/>
                  <a:pt x="110993" y="57896"/>
                </a:cubicBezTo>
                <a:cubicBezTo>
                  <a:pt x="110993" y="56896"/>
                  <a:pt x="110927" y="55663"/>
                  <a:pt x="110793" y="54196"/>
                </a:cubicBezTo>
                <a:cubicBezTo>
                  <a:pt x="109460" y="54196"/>
                  <a:pt x="106493" y="54930"/>
                  <a:pt x="101894" y="56396"/>
                </a:cubicBezTo>
                <a:cubicBezTo>
                  <a:pt x="97294" y="57863"/>
                  <a:pt x="91894" y="59796"/>
                  <a:pt x="85695" y="62196"/>
                </a:cubicBezTo>
                <a:cubicBezTo>
                  <a:pt x="79495" y="64596"/>
                  <a:pt x="72962" y="67296"/>
                  <a:pt x="66096" y="70295"/>
                </a:cubicBezTo>
                <a:cubicBezTo>
                  <a:pt x="59230" y="73295"/>
                  <a:pt x="52863" y="76328"/>
                  <a:pt x="46997" y="79395"/>
                </a:cubicBezTo>
                <a:cubicBezTo>
                  <a:pt x="42331" y="81795"/>
                  <a:pt x="38431" y="83795"/>
                  <a:pt x="35298" y="85395"/>
                </a:cubicBezTo>
                <a:cubicBezTo>
                  <a:pt x="32165" y="86994"/>
                  <a:pt x="29465" y="88228"/>
                  <a:pt x="27198" y="89094"/>
                </a:cubicBezTo>
                <a:cubicBezTo>
                  <a:pt x="24932" y="89961"/>
                  <a:pt x="22865" y="90561"/>
                  <a:pt x="20999" y="90894"/>
                </a:cubicBezTo>
                <a:cubicBezTo>
                  <a:pt x="19132" y="91227"/>
                  <a:pt x="17199" y="91394"/>
                  <a:pt x="15199" y="91394"/>
                </a:cubicBezTo>
                <a:cubicBezTo>
                  <a:pt x="11066" y="91394"/>
                  <a:pt x="7499" y="89794"/>
                  <a:pt x="4500" y="86594"/>
                </a:cubicBezTo>
                <a:cubicBezTo>
                  <a:pt x="1500" y="83395"/>
                  <a:pt x="0" y="79262"/>
                  <a:pt x="0" y="74195"/>
                </a:cubicBezTo>
                <a:cubicBezTo>
                  <a:pt x="0" y="71262"/>
                  <a:pt x="300" y="68696"/>
                  <a:pt x="900" y="66496"/>
                </a:cubicBezTo>
                <a:cubicBezTo>
                  <a:pt x="1500" y="64296"/>
                  <a:pt x="2433" y="62329"/>
                  <a:pt x="3700" y="60596"/>
                </a:cubicBezTo>
                <a:cubicBezTo>
                  <a:pt x="4966" y="58863"/>
                  <a:pt x="6666" y="57230"/>
                  <a:pt x="8799" y="55696"/>
                </a:cubicBezTo>
                <a:cubicBezTo>
                  <a:pt x="10933" y="54163"/>
                  <a:pt x="13533" y="52597"/>
                  <a:pt x="16599" y="50997"/>
                </a:cubicBezTo>
                <a:cubicBezTo>
                  <a:pt x="50330" y="33398"/>
                  <a:pt x="84461" y="20498"/>
                  <a:pt x="118993" y="12299"/>
                </a:cubicBezTo>
                <a:cubicBezTo>
                  <a:pt x="153524" y="4099"/>
                  <a:pt x="188188" y="0"/>
                  <a:pt x="2229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05" name="文本框 204"/>
          <p:cNvSpPr txBox="1"/>
          <p:nvPr/>
        </p:nvSpPr>
        <p:spPr>
          <a:xfrm>
            <a:off x="5120860" y="2984739"/>
            <a:ext cx="252184" cy="290582"/>
          </a:xfrm>
          <a:custGeom>
            <a:avLst/>
            <a:gdLst/>
            <a:ahLst/>
            <a:cxnLst/>
            <a:rect l="l" t="t" r="r" b="b"/>
            <a:pathLst>
              <a:path w="252184" h="290582">
                <a:moveTo>
                  <a:pt x="194788" y="0"/>
                </a:moveTo>
                <a:cubicBezTo>
                  <a:pt x="205854" y="0"/>
                  <a:pt x="215087" y="2000"/>
                  <a:pt x="222486" y="5999"/>
                </a:cubicBezTo>
                <a:cubicBezTo>
                  <a:pt x="229886" y="9999"/>
                  <a:pt x="235785" y="15399"/>
                  <a:pt x="240185" y="22198"/>
                </a:cubicBezTo>
                <a:cubicBezTo>
                  <a:pt x="244585" y="28998"/>
                  <a:pt x="247685" y="36931"/>
                  <a:pt x="249485" y="45997"/>
                </a:cubicBezTo>
                <a:cubicBezTo>
                  <a:pt x="251285" y="55063"/>
                  <a:pt x="252184" y="64663"/>
                  <a:pt x="252184" y="74795"/>
                </a:cubicBezTo>
                <a:cubicBezTo>
                  <a:pt x="252184" y="83728"/>
                  <a:pt x="251618" y="92928"/>
                  <a:pt x="250485" y="102394"/>
                </a:cubicBezTo>
                <a:cubicBezTo>
                  <a:pt x="249351" y="111860"/>
                  <a:pt x="247951" y="121126"/>
                  <a:pt x="246285" y="130192"/>
                </a:cubicBezTo>
                <a:cubicBezTo>
                  <a:pt x="244618" y="139258"/>
                  <a:pt x="242818" y="147991"/>
                  <a:pt x="240885" y="156390"/>
                </a:cubicBezTo>
                <a:cubicBezTo>
                  <a:pt x="238952" y="164790"/>
                  <a:pt x="237185" y="172389"/>
                  <a:pt x="235585" y="179189"/>
                </a:cubicBezTo>
                <a:lnTo>
                  <a:pt x="228586" y="206387"/>
                </a:lnTo>
                <a:cubicBezTo>
                  <a:pt x="228319" y="207187"/>
                  <a:pt x="227819" y="208787"/>
                  <a:pt x="227086" y="211187"/>
                </a:cubicBezTo>
                <a:cubicBezTo>
                  <a:pt x="226353" y="213587"/>
                  <a:pt x="225419" y="216487"/>
                  <a:pt x="224286" y="219886"/>
                </a:cubicBezTo>
                <a:cubicBezTo>
                  <a:pt x="223153" y="223286"/>
                  <a:pt x="221886" y="226953"/>
                  <a:pt x="220486" y="230886"/>
                </a:cubicBezTo>
                <a:cubicBezTo>
                  <a:pt x="219087" y="234819"/>
                  <a:pt x="217687" y="238685"/>
                  <a:pt x="216287" y="242485"/>
                </a:cubicBezTo>
                <a:cubicBezTo>
                  <a:pt x="214887" y="246285"/>
                  <a:pt x="213553" y="249785"/>
                  <a:pt x="212287" y="252984"/>
                </a:cubicBezTo>
                <a:cubicBezTo>
                  <a:pt x="211020" y="256184"/>
                  <a:pt x="209920" y="258784"/>
                  <a:pt x="208987" y="260784"/>
                </a:cubicBezTo>
                <a:lnTo>
                  <a:pt x="209187" y="260584"/>
                </a:lnTo>
                <a:cubicBezTo>
                  <a:pt x="208254" y="264050"/>
                  <a:pt x="207254" y="267583"/>
                  <a:pt x="206187" y="271183"/>
                </a:cubicBezTo>
                <a:cubicBezTo>
                  <a:pt x="205121" y="274783"/>
                  <a:pt x="203654" y="278016"/>
                  <a:pt x="201788" y="280883"/>
                </a:cubicBezTo>
                <a:cubicBezTo>
                  <a:pt x="199921" y="283749"/>
                  <a:pt x="197521" y="286082"/>
                  <a:pt x="194588" y="287882"/>
                </a:cubicBezTo>
                <a:cubicBezTo>
                  <a:pt x="191655" y="289682"/>
                  <a:pt x="187855" y="290582"/>
                  <a:pt x="183189" y="290582"/>
                </a:cubicBezTo>
                <a:cubicBezTo>
                  <a:pt x="180389" y="290582"/>
                  <a:pt x="177922" y="290049"/>
                  <a:pt x="175789" y="288982"/>
                </a:cubicBezTo>
                <a:cubicBezTo>
                  <a:pt x="173656" y="287916"/>
                  <a:pt x="171889" y="286516"/>
                  <a:pt x="170489" y="284782"/>
                </a:cubicBezTo>
                <a:cubicBezTo>
                  <a:pt x="169090" y="283049"/>
                  <a:pt x="168023" y="281049"/>
                  <a:pt x="167290" y="278783"/>
                </a:cubicBezTo>
                <a:cubicBezTo>
                  <a:pt x="166556" y="276516"/>
                  <a:pt x="166190" y="274250"/>
                  <a:pt x="166190" y="271983"/>
                </a:cubicBezTo>
                <a:cubicBezTo>
                  <a:pt x="166190" y="269983"/>
                  <a:pt x="166723" y="267217"/>
                  <a:pt x="167790" y="263684"/>
                </a:cubicBezTo>
                <a:cubicBezTo>
                  <a:pt x="168856" y="260151"/>
                  <a:pt x="170223" y="256184"/>
                  <a:pt x="171889" y="251784"/>
                </a:cubicBezTo>
                <a:cubicBezTo>
                  <a:pt x="173556" y="247385"/>
                  <a:pt x="175389" y="242785"/>
                  <a:pt x="177389" y="237985"/>
                </a:cubicBezTo>
                <a:cubicBezTo>
                  <a:pt x="179389" y="233186"/>
                  <a:pt x="181322" y="228586"/>
                  <a:pt x="183189" y="224186"/>
                </a:cubicBezTo>
                <a:cubicBezTo>
                  <a:pt x="185055" y="219786"/>
                  <a:pt x="186655" y="215720"/>
                  <a:pt x="187988" y="211987"/>
                </a:cubicBezTo>
                <a:cubicBezTo>
                  <a:pt x="189322" y="208254"/>
                  <a:pt x="190255" y="205321"/>
                  <a:pt x="190788" y="203187"/>
                </a:cubicBezTo>
                <a:cubicBezTo>
                  <a:pt x="191321" y="200788"/>
                  <a:pt x="191988" y="197921"/>
                  <a:pt x="192788" y="194588"/>
                </a:cubicBezTo>
                <a:cubicBezTo>
                  <a:pt x="193588" y="191255"/>
                  <a:pt x="194488" y="187622"/>
                  <a:pt x="195488" y="183689"/>
                </a:cubicBezTo>
                <a:cubicBezTo>
                  <a:pt x="196488" y="179756"/>
                  <a:pt x="197488" y="175622"/>
                  <a:pt x="198488" y="171289"/>
                </a:cubicBezTo>
                <a:cubicBezTo>
                  <a:pt x="199488" y="166956"/>
                  <a:pt x="200521" y="162590"/>
                  <a:pt x="201588" y="158190"/>
                </a:cubicBezTo>
                <a:cubicBezTo>
                  <a:pt x="199721" y="158590"/>
                  <a:pt x="197421" y="158957"/>
                  <a:pt x="194688" y="159290"/>
                </a:cubicBezTo>
                <a:cubicBezTo>
                  <a:pt x="191955" y="159623"/>
                  <a:pt x="189055" y="159923"/>
                  <a:pt x="185989" y="160190"/>
                </a:cubicBezTo>
                <a:cubicBezTo>
                  <a:pt x="181589" y="160590"/>
                  <a:pt x="177256" y="161190"/>
                  <a:pt x="172989" y="161990"/>
                </a:cubicBezTo>
                <a:cubicBezTo>
                  <a:pt x="168723" y="162790"/>
                  <a:pt x="164357" y="163690"/>
                  <a:pt x="159890" y="164690"/>
                </a:cubicBezTo>
                <a:cubicBezTo>
                  <a:pt x="155424" y="165690"/>
                  <a:pt x="150791" y="166756"/>
                  <a:pt x="145991" y="167890"/>
                </a:cubicBezTo>
                <a:cubicBezTo>
                  <a:pt x="141191" y="169023"/>
                  <a:pt x="136058" y="170189"/>
                  <a:pt x="130592" y="171389"/>
                </a:cubicBezTo>
                <a:cubicBezTo>
                  <a:pt x="122592" y="173123"/>
                  <a:pt x="114593" y="175056"/>
                  <a:pt x="106593" y="177189"/>
                </a:cubicBezTo>
                <a:cubicBezTo>
                  <a:pt x="98594" y="179322"/>
                  <a:pt x="90261" y="180389"/>
                  <a:pt x="81595" y="180389"/>
                </a:cubicBezTo>
                <a:cubicBezTo>
                  <a:pt x="78928" y="180389"/>
                  <a:pt x="76462" y="179689"/>
                  <a:pt x="74195" y="178289"/>
                </a:cubicBezTo>
                <a:cubicBezTo>
                  <a:pt x="71929" y="176889"/>
                  <a:pt x="69396" y="175856"/>
                  <a:pt x="66596" y="175189"/>
                </a:cubicBezTo>
                <a:cubicBezTo>
                  <a:pt x="63929" y="179456"/>
                  <a:pt x="61396" y="184022"/>
                  <a:pt x="58996" y="188888"/>
                </a:cubicBezTo>
                <a:cubicBezTo>
                  <a:pt x="56596" y="193755"/>
                  <a:pt x="54397" y="198754"/>
                  <a:pt x="52397" y="203887"/>
                </a:cubicBezTo>
                <a:cubicBezTo>
                  <a:pt x="50397" y="209020"/>
                  <a:pt x="48597" y="214087"/>
                  <a:pt x="46997" y="219086"/>
                </a:cubicBezTo>
                <a:cubicBezTo>
                  <a:pt x="45397" y="224086"/>
                  <a:pt x="43997" y="228786"/>
                  <a:pt x="42797" y="233186"/>
                </a:cubicBezTo>
                <a:cubicBezTo>
                  <a:pt x="42131" y="235585"/>
                  <a:pt x="41564" y="238685"/>
                  <a:pt x="41097" y="242485"/>
                </a:cubicBezTo>
                <a:cubicBezTo>
                  <a:pt x="40631" y="246285"/>
                  <a:pt x="40197" y="250151"/>
                  <a:pt x="39797" y="254084"/>
                </a:cubicBezTo>
                <a:cubicBezTo>
                  <a:pt x="39397" y="258017"/>
                  <a:pt x="38997" y="261784"/>
                  <a:pt x="38597" y="265384"/>
                </a:cubicBezTo>
                <a:cubicBezTo>
                  <a:pt x="38198" y="268983"/>
                  <a:pt x="37798" y="271850"/>
                  <a:pt x="37398" y="273983"/>
                </a:cubicBezTo>
                <a:cubicBezTo>
                  <a:pt x="36998" y="275983"/>
                  <a:pt x="36198" y="277950"/>
                  <a:pt x="34998" y="279883"/>
                </a:cubicBezTo>
                <a:cubicBezTo>
                  <a:pt x="33798" y="281816"/>
                  <a:pt x="32331" y="283583"/>
                  <a:pt x="30598" y="285182"/>
                </a:cubicBezTo>
                <a:cubicBezTo>
                  <a:pt x="28865" y="286782"/>
                  <a:pt x="26932" y="288082"/>
                  <a:pt x="24798" y="289082"/>
                </a:cubicBezTo>
                <a:cubicBezTo>
                  <a:pt x="22665" y="290082"/>
                  <a:pt x="20532" y="290582"/>
                  <a:pt x="18399" y="290582"/>
                </a:cubicBezTo>
                <a:cubicBezTo>
                  <a:pt x="14666" y="290582"/>
                  <a:pt x="11633" y="289482"/>
                  <a:pt x="9299" y="287282"/>
                </a:cubicBezTo>
                <a:cubicBezTo>
                  <a:pt x="6966" y="285082"/>
                  <a:pt x="5100" y="282349"/>
                  <a:pt x="3700" y="279083"/>
                </a:cubicBezTo>
                <a:cubicBezTo>
                  <a:pt x="2300" y="275816"/>
                  <a:pt x="1333" y="272250"/>
                  <a:pt x="800" y="268383"/>
                </a:cubicBezTo>
                <a:cubicBezTo>
                  <a:pt x="267" y="264517"/>
                  <a:pt x="0" y="260984"/>
                  <a:pt x="0" y="257784"/>
                </a:cubicBezTo>
                <a:cubicBezTo>
                  <a:pt x="0" y="249651"/>
                  <a:pt x="1000" y="241218"/>
                  <a:pt x="3000" y="232486"/>
                </a:cubicBezTo>
                <a:cubicBezTo>
                  <a:pt x="5000" y="223753"/>
                  <a:pt x="7699" y="214887"/>
                  <a:pt x="11099" y="205887"/>
                </a:cubicBezTo>
                <a:cubicBezTo>
                  <a:pt x="14499" y="196888"/>
                  <a:pt x="18499" y="187822"/>
                  <a:pt x="23098" y="178689"/>
                </a:cubicBezTo>
                <a:cubicBezTo>
                  <a:pt x="27698" y="169556"/>
                  <a:pt x="32665" y="160457"/>
                  <a:pt x="37998" y="151391"/>
                </a:cubicBezTo>
                <a:cubicBezTo>
                  <a:pt x="42397" y="143258"/>
                  <a:pt x="47864" y="133858"/>
                  <a:pt x="54397" y="123192"/>
                </a:cubicBezTo>
                <a:cubicBezTo>
                  <a:pt x="60929" y="112526"/>
                  <a:pt x="68229" y="101560"/>
                  <a:pt x="76295" y="90294"/>
                </a:cubicBezTo>
                <a:cubicBezTo>
                  <a:pt x="84361" y="79028"/>
                  <a:pt x="93094" y="67996"/>
                  <a:pt x="102494" y="57196"/>
                </a:cubicBezTo>
                <a:cubicBezTo>
                  <a:pt x="111893" y="46397"/>
                  <a:pt x="121659" y="36764"/>
                  <a:pt x="131792" y="28298"/>
                </a:cubicBezTo>
                <a:cubicBezTo>
                  <a:pt x="141925" y="19832"/>
                  <a:pt x="152324" y="12999"/>
                  <a:pt x="162990" y="7799"/>
                </a:cubicBezTo>
                <a:cubicBezTo>
                  <a:pt x="173656" y="2600"/>
                  <a:pt x="184255" y="0"/>
                  <a:pt x="194788" y="0"/>
                </a:cubicBezTo>
                <a:close/>
                <a:moveTo>
                  <a:pt x="193388" y="40197"/>
                </a:moveTo>
                <a:cubicBezTo>
                  <a:pt x="187388" y="40197"/>
                  <a:pt x="181422" y="41431"/>
                  <a:pt x="175489" y="43897"/>
                </a:cubicBezTo>
                <a:cubicBezTo>
                  <a:pt x="169556" y="46364"/>
                  <a:pt x="163723" y="49597"/>
                  <a:pt x="157990" y="53597"/>
                </a:cubicBezTo>
                <a:cubicBezTo>
                  <a:pt x="152257" y="57596"/>
                  <a:pt x="146691" y="62263"/>
                  <a:pt x="141291" y="67596"/>
                </a:cubicBezTo>
                <a:cubicBezTo>
                  <a:pt x="135892" y="72929"/>
                  <a:pt x="130759" y="78395"/>
                  <a:pt x="125892" y="83995"/>
                </a:cubicBezTo>
                <a:cubicBezTo>
                  <a:pt x="121026" y="89594"/>
                  <a:pt x="116459" y="95227"/>
                  <a:pt x="112193" y="100894"/>
                </a:cubicBezTo>
                <a:cubicBezTo>
                  <a:pt x="107927" y="106560"/>
                  <a:pt x="104060" y="111793"/>
                  <a:pt x="100594" y="116593"/>
                </a:cubicBezTo>
                <a:cubicBezTo>
                  <a:pt x="100060" y="117393"/>
                  <a:pt x="99360" y="118426"/>
                  <a:pt x="98494" y="119693"/>
                </a:cubicBezTo>
                <a:cubicBezTo>
                  <a:pt x="97627" y="120959"/>
                  <a:pt x="96761" y="122359"/>
                  <a:pt x="95894" y="123892"/>
                </a:cubicBezTo>
                <a:cubicBezTo>
                  <a:pt x="95027" y="125426"/>
                  <a:pt x="94194" y="127025"/>
                  <a:pt x="93394" y="128692"/>
                </a:cubicBezTo>
                <a:cubicBezTo>
                  <a:pt x="92594" y="130359"/>
                  <a:pt x="91928" y="131858"/>
                  <a:pt x="91394" y="133192"/>
                </a:cubicBezTo>
                <a:lnTo>
                  <a:pt x="111993" y="133192"/>
                </a:lnTo>
                <a:cubicBezTo>
                  <a:pt x="119459" y="133192"/>
                  <a:pt x="127992" y="132658"/>
                  <a:pt x="137591" y="131592"/>
                </a:cubicBezTo>
                <a:cubicBezTo>
                  <a:pt x="147191" y="130525"/>
                  <a:pt x="156690" y="129259"/>
                  <a:pt x="166090" y="127792"/>
                </a:cubicBezTo>
                <a:cubicBezTo>
                  <a:pt x="175489" y="126325"/>
                  <a:pt x="184122" y="124826"/>
                  <a:pt x="191988" y="123292"/>
                </a:cubicBezTo>
                <a:cubicBezTo>
                  <a:pt x="199854" y="121759"/>
                  <a:pt x="205787" y="120592"/>
                  <a:pt x="209787" y="119793"/>
                </a:cubicBezTo>
                <a:cubicBezTo>
                  <a:pt x="210320" y="118059"/>
                  <a:pt x="210820" y="115726"/>
                  <a:pt x="211287" y="112793"/>
                </a:cubicBezTo>
                <a:cubicBezTo>
                  <a:pt x="211754" y="109860"/>
                  <a:pt x="212187" y="106593"/>
                  <a:pt x="212587" y="102994"/>
                </a:cubicBezTo>
                <a:cubicBezTo>
                  <a:pt x="212987" y="99394"/>
                  <a:pt x="213287" y="95561"/>
                  <a:pt x="213487" y="91494"/>
                </a:cubicBezTo>
                <a:cubicBezTo>
                  <a:pt x="213687" y="87428"/>
                  <a:pt x="213787" y="83261"/>
                  <a:pt x="213787" y="78995"/>
                </a:cubicBezTo>
                <a:cubicBezTo>
                  <a:pt x="213787" y="75529"/>
                  <a:pt x="213653" y="71562"/>
                  <a:pt x="213387" y="67096"/>
                </a:cubicBezTo>
                <a:cubicBezTo>
                  <a:pt x="213120" y="62629"/>
                  <a:pt x="212320" y="58396"/>
                  <a:pt x="210987" y="54397"/>
                </a:cubicBezTo>
                <a:cubicBezTo>
                  <a:pt x="209654" y="50397"/>
                  <a:pt x="207621" y="47030"/>
                  <a:pt x="204887" y="44297"/>
                </a:cubicBezTo>
                <a:cubicBezTo>
                  <a:pt x="202154" y="41564"/>
                  <a:pt x="198321" y="40197"/>
                  <a:pt x="193388" y="40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06" name="文本框 205"/>
          <p:cNvSpPr txBox="1"/>
          <p:nvPr/>
        </p:nvSpPr>
        <p:spPr>
          <a:xfrm>
            <a:off x="5527384" y="3073533"/>
            <a:ext cx="181389" cy="207988"/>
          </a:xfrm>
          <a:custGeom>
            <a:avLst/>
            <a:gdLst/>
            <a:ahLst/>
            <a:cxnLst/>
            <a:rect l="l" t="t" r="r" b="b"/>
            <a:pathLst>
              <a:path w="181389" h="207988">
                <a:moveTo>
                  <a:pt x="165590" y="0"/>
                </a:moveTo>
                <a:cubicBezTo>
                  <a:pt x="171723" y="0"/>
                  <a:pt x="175889" y="1534"/>
                  <a:pt x="178089" y="4600"/>
                </a:cubicBezTo>
                <a:cubicBezTo>
                  <a:pt x="180289" y="7667"/>
                  <a:pt x="181389" y="11533"/>
                  <a:pt x="181389" y="16199"/>
                </a:cubicBezTo>
                <a:cubicBezTo>
                  <a:pt x="181389" y="22466"/>
                  <a:pt x="180289" y="28565"/>
                  <a:pt x="178089" y="34498"/>
                </a:cubicBezTo>
                <a:cubicBezTo>
                  <a:pt x="175889" y="40431"/>
                  <a:pt x="172389" y="46798"/>
                  <a:pt x="167590" y="53597"/>
                </a:cubicBezTo>
                <a:lnTo>
                  <a:pt x="73795" y="185989"/>
                </a:lnTo>
                <a:cubicBezTo>
                  <a:pt x="71929" y="189989"/>
                  <a:pt x="69996" y="193322"/>
                  <a:pt x="67996" y="195988"/>
                </a:cubicBezTo>
                <a:cubicBezTo>
                  <a:pt x="65996" y="198655"/>
                  <a:pt x="64029" y="200788"/>
                  <a:pt x="62096" y="202388"/>
                </a:cubicBezTo>
                <a:cubicBezTo>
                  <a:pt x="60163" y="203988"/>
                  <a:pt x="58330" y="205188"/>
                  <a:pt x="56596" y="205988"/>
                </a:cubicBezTo>
                <a:cubicBezTo>
                  <a:pt x="54863" y="206788"/>
                  <a:pt x="53330" y="207321"/>
                  <a:pt x="51997" y="207588"/>
                </a:cubicBezTo>
                <a:cubicBezTo>
                  <a:pt x="51330" y="207721"/>
                  <a:pt x="50763" y="207821"/>
                  <a:pt x="50297" y="207888"/>
                </a:cubicBezTo>
                <a:cubicBezTo>
                  <a:pt x="49830" y="207954"/>
                  <a:pt x="49330" y="207988"/>
                  <a:pt x="48797" y="207988"/>
                </a:cubicBezTo>
                <a:cubicBezTo>
                  <a:pt x="45997" y="207988"/>
                  <a:pt x="43531" y="207388"/>
                  <a:pt x="41397" y="206188"/>
                </a:cubicBezTo>
                <a:cubicBezTo>
                  <a:pt x="39264" y="204988"/>
                  <a:pt x="37431" y="203488"/>
                  <a:pt x="35898" y="201688"/>
                </a:cubicBezTo>
                <a:cubicBezTo>
                  <a:pt x="34364" y="199888"/>
                  <a:pt x="33198" y="197955"/>
                  <a:pt x="32398" y="195888"/>
                </a:cubicBezTo>
                <a:cubicBezTo>
                  <a:pt x="31598" y="193822"/>
                  <a:pt x="31198" y="191855"/>
                  <a:pt x="31198" y="189989"/>
                </a:cubicBezTo>
                <a:cubicBezTo>
                  <a:pt x="30531" y="187189"/>
                  <a:pt x="29598" y="183189"/>
                  <a:pt x="28398" y="177990"/>
                </a:cubicBezTo>
                <a:cubicBezTo>
                  <a:pt x="27198" y="172790"/>
                  <a:pt x="25832" y="166924"/>
                  <a:pt x="24298" y="160391"/>
                </a:cubicBezTo>
                <a:cubicBezTo>
                  <a:pt x="22765" y="153858"/>
                  <a:pt x="21165" y="146825"/>
                  <a:pt x="19499" y="139292"/>
                </a:cubicBezTo>
                <a:cubicBezTo>
                  <a:pt x="17832" y="131759"/>
                  <a:pt x="16199" y="124193"/>
                  <a:pt x="14599" y="116593"/>
                </a:cubicBezTo>
                <a:cubicBezTo>
                  <a:pt x="12999" y="108994"/>
                  <a:pt x="11533" y="101594"/>
                  <a:pt x="10199" y="94395"/>
                </a:cubicBezTo>
                <a:cubicBezTo>
                  <a:pt x="8866" y="87195"/>
                  <a:pt x="7733" y="80595"/>
                  <a:pt x="6799" y="74596"/>
                </a:cubicBezTo>
                <a:cubicBezTo>
                  <a:pt x="6133" y="70329"/>
                  <a:pt x="5400" y="66330"/>
                  <a:pt x="4600" y="62597"/>
                </a:cubicBezTo>
                <a:cubicBezTo>
                  <a:pt x="3800" y="58863"/>
                  <a:pt x="3066" y="55297"/>
                  <a:pt x="2400" y="51897"/>
                </a:cubicBezTo>
                <a:cubicBezTo>
                  <a:pt x="1733" y="48497"/>
                  <a:pt x="1167" y="45164"/>
                  <a:pt x="700" y="41898"/>
                </a:cubicBezTo>
                <a:cubicBezTo>
                  <a:pt x="233" y="38631"/>
                  <a:pt x="0" y="35332"/>
                  <a:pt x="0" y="31998"/>
                </a:cubicBezTo>
                <a:cubicBezTo>
                  <a:pt x="0" y="28265"/>
                  <a:pt x="400" y="24699"/>
                  <a:pt x="1200" y="21299"/>
                </a:cubicBezTo>
                <a:cubicBezTo>
                  <a:pt x="2000" y="17899"/>
                  <a:pt x="3166" y="14900"/>
                  <a:pt x="4700" y="12300"/>
                </a:cubicBezTo>
                <a:cubicBezTo>
                  <a:pt x="6233" y="9700"/>
                  <a:pt x="8099" y="7600"/>
                  <a:pt x="10299" y="6000"/>
                </a:cubicBezTo>
                <a:cubicBezTo>
                  <a:pt x="12499" y="4400"/>
                  <a:pt x="14932" y="3600"/>
                  <a:pt x="17599" y="3600"/>
                </a:cubicBezTo>
                <a:cubicBezTo>
                  <a:pt x="22932" y="3600"/>
                  <a:pt x="27165" y="4900"/>
                  <a:pt x="30298" y="7500"/>
                </a:cubicBezTo>
                <a:cubicBezTo>
                  <a:pt x="33431" y="10100"/>
                  <a:pt x="35864" y="13566"/>
                  <a:pt x="37598" y="17899"/>
                </a:cubicBezTo>
                <a:cubicBezTo>
                  <a:pt x="39331" y="22232"/>
                  <a:pt x="40564" y="27265"/>
                  <a:pt x="41297" y="32998"/>
                </a:cubicBezTo>
                <a:cubicBezTo>
                  <a:pt x="42031" y="38731"/>
                  <a:pt x="42597" y="44664"/>
                  <a:pt x="42997" y="50797"/>
                </a:cubicBezTo>
                <a:cubicBezTo>
                  <a:pt x="43531" y="58530"/>
                  <a:pt x="44397" y="66896"/>
                  <a:pt x="45597" y="75896"/>
                </a:cubicBezTo>
                <a:cubicBezTo>
                  <a:pt x="46797" y="84895"/>
                  <a:pt x="48130" y="93895"/>
                  <a:pt x="49597" y="102894"/>
                </a:cubicBezTo>
                <a:cubicBezTo>
                  <a:pt x="51063" y="111894"/>
                  <a:pt x="52563" y="120560"/>
                  <a:pt x="54097" y="128893"/>
                </a:cubicBezTo>
                <a:cubicBezTo>
                  <a:pt x="55630" y="137225"/>
                  <a:pt x="56996" y="144592"/>
                  <a:pt x="58196" y="150991"/>
                </a:cubicBezTo>
                <a:cubicBezTo>
                  <a:pt x="62196" y="146858"/>
                  <a:pt x="69196" y="137659"/>
                  <a:pt x="79195" y="123393"/>
                </a:cubicBezTo>
                <a:cubicBezTo>
                  <a:pt x="84128" y="116460"/>
                  <a:pt x="88695" y="110060"/>
                  <a:pt x="92894" y="104194"/>
                </a:cubicBezTo>
                <a:cubicBezTo>
                  <a:pt x="97094" y="98328"/>
                  <a:pt x="101060" y="92695"/>
                  <a:pt x="104793" y="87295"/>
                </a:cubicBezTo>
                <a:cubicBezTo>
                  <a:pt x="108527" y="81895"/>
                  <a:pt x="112060" y="76529"/>
                  <a:pt x="115393" y="71196"/>
                </a:cubicBezTo>
                <a:cubicBezTo>
                  <a:pt x="118726" y="65863"/>
                  <a:pt x="121959" y="60330"/>
                  <a:pt x="125092" y="54597"/>
                </a:cubicBezTo>
                <a:cubicBezTo>
                  <a:pt x="128225" y="48864"/>
                  <a:pt x="131292" y="42764"/>
                  <a:pt x="134292" y="36298"/>
                </a:cubicBezTo>
                <a:cubicBezTo>
                  <a:pt x="137292" y="29832"/>
                  <a:pt x="140325" y="22666"/>
                  <a:pt x="143391" y="14800"/>
                </a:cubicBezTo>
                <a:cubicBezTo>
                  <a:pt x="144325" y="13200"/>
                  <a:pt x="145458" y="11500"/>
                  <a:pt x="146791" y="9700"/>
                </a:cubicBezTo>
                <a:cubicBezTo>
                  <a:pt x="148124" y="7900"/>
                  <a:pt x="149691" y="6300"/>
                  <a:pt x="151491" y="4900"/>
                </a:cubicBezTo>
                <a:cubicBezTo>
                  <a:pt x="153291" y="3500"/>
                  <a:pt x="155357" y="2334"/>
                  <a:pt x="157690" y="1400"/>
                </a:cubicBezTo>
                <a:cubicBezTo>
                  <a:pt x="160023" y="467"/>
                  <a:pt x="162657" y="0"/>
                  <a:pt x="1655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07" name="文本框 206"/>
          <p:cNvSpPr txBox="1"/>
          <p:nvPr/>
        </p:nvSpPr>
        <p:spPr>
          <a:xfrm>
            <a:off x="5723632" y="3553201"/>
            <a:ext cx="258961" cy="358974"/>
          </a:xfrm>
          <a:custGeom>
            <a:avLst/>
            <a:gdLst/>
            <a:ahLst/>
            <a:cxnLst/>
            <a:rect l="l" t="t" r="r" b="b"/>
            <a:pathLst>
              <a:path w="258961" h="358974">
                <a:moveTo>
                  <a:pt x="123230" y="0"/>
                </a:moveTo>
                <a:cubicBezTo>
                  <a:pt x="135136" y="0"/>
                  <a:pt x="147637" y="6549"/>
                  <a:pt x="160734" y="19645"/>
                </a:cubicBezTo>
                <a:cubicBezTo>
                  <a:pt x="160734" y="20836"/>
                  <a:pt x="161925" y="22622"/>
                  <a:pt x="164306" y="25003"/>
                </a:cubicBezTo>
                <a:cubicBezTo>
                  <a:pt x="167878" y="32147"/>
                  <a:pt x="169664" y="37505"/>
                  <a:pt x="169664" y="41077"/>
                </a:cubicBezTo>
                <a:cubicBezTo>
                  <a:pt x="169664" y="47030"/>
                  <a:pt x="168473" y="57150"/>
                  <a:pt x="166092" y="71438"/>
                </a:cubicBezTo>
                <a:cubicBezTo>
                  <a:pt x="163711" y="78581"/>
                  <a:pt x="162520" y="83344"/>
                  <a:pt x="162520" y="85725"/>
                </a:cubicBezTo>
                <a:cubicBezTo>
                  <a:pt x="162520" y="92869"/>
                  <a:pt x="162520" y="104180"/>
                  <a:pt x="162520" y="119658"/>
                </a:cubicBezTo>
                <a:cubicBezTo>
                  <a:pt x="161330" y="135136"/>
                  <a:pt x="160734" y="147042"/>
                  <a:pt x="160734" y="155377"/>
                </a:cubicBezTo>
                <a:cubicBezTo>
                  <a:pt x="167878" y="154186"/>
                  <a:pt x="179189" y="152995"/>
                  <a:pt x="194667" y="151805"/>
                </a:cubicBezTo>
                <a:cubicBezTo>
                  <a:pt x="208955" y="149424"/>
                  <a:pt x="219670" y="148233"/>
                  <a:pt x="226814" y="148233"/>
                </a:cubicBezTo>
                <a:cubicBezTo>
                  <a:pt x="226814" y="132755"/>
                  <a:pt x="226219" y="117872"/>
                  <a:pt x="225028" y="103584"/>
                </a:cubicBezTo>
                <a:cubicBezTo>
                  <a:pt x="225028" y="101203"/>
                  <a:pt x="224433" y="97631"/>
                  <a:pt x="223242" y="92869"/>
                </a:cubicBezTo>
                <a:cubicBezTo>
                  <a:pt x="222051" y="89297"/>
                  <a:pt x="221456" y="86320"/>
                  <a:pt x="221456" y="83939"/>
                </a:cubicBezTo>
                <a:cubicBezTo>
                  <a:pt x="222647" y="77986"/>
                  <a:pt x="226219" y="75605"/>
                  <a:pt x="232172" y="76795"/>
                </a:cubicBezTo>
                <a:cubicBezTo>
                  <a:pt x="252412" y="81558"/>
                  <a:pt x="260747" y="114300"/>
                  <a:pt x="257175" y="175022"/>
                </a:cubicBezTo>
                <a:cubicBezTo>
                  <a:pt x="258365" y="175022"/>
                  <a:pt x="258961" y="176213"/>
                  <a:pt x="258961" y="178594"/>
                </a:cubicBezTo>
                <a:cubicBezTo>
                  <a:pt x="255389" y="198834"/>
                  <a:pt x="248245" y="210145"/>
                  <a:pt x="237530" y="212527"/>
                </a:cubicBezTo>
                <a:cubicBezTo>
                  <a:pt x="231576" y="211336"/>
                  <a:pt x="226814" y="203002"/>
                  <a:pt x="223242" y="187524"/>
                </a:cubicBezTo>
                <a:cubicBezTo>
                  <a:pt x="223242" y="185142"/>
                  <a:pt x="223837" y="181570"/>
                  <a:pt x="225028" y="176808"/>
                </a:cubicBezTo>
                <a:cubicBezTo>
                  <a:pt x="225028" y="173236"/>
                  <a:pt x="225028" y="170855"/>
                  <a:pt x="225028" y="169664"/>
                </a:cubicBezTo>
                <a:cubicBezTo>
                  <a:pt x="203597" y="169664"/>
                  <a:pt x="181570" y="172045"/>
                  <a:pt x="158948" y="176808"/>
                </a:cubicBezTo>
                <a:cubicBezTo>
                  <a:pt x="158948" y="247055"/>
                  <a:pt x="157758" y="291703"/>
                  <a:pt x="155376" y="310753"/>
                </a:cubicBezTo>
                <a:cubicBezTo>
                  <a:pt x="176808" y="308372"/>
                  <a:pt x="196453" y="307181"/>
                  <a:pt x="214312" y="307181"/>
                </a:cubicBezTo>
                <a:cubicBezTo>
                  <a:pt x="215503" y="298847"/>
                  <a:pt x="214908" y="286345"/>
                  <a:pt x="212526" y="269677"/>
                </a:cubicBezTo>
                <a:cubicBezTo>
                  <a:pt x="211336" y="262533"/>
                  <a:pt x="210741" y="257175"/>
                  <a:pt x="210741" y="253603"/>
                </a:cubicBezTo>
                <a:cubicBezTo>
                  <a:pt x="209550" y="246459"/>
                  <a:pt x="208359" y="241697"/>
                  <a:pt x="207169" y="239316"/>
                </a:cubicBezTo>
                <a:cubicBezTo>
                  <a:pt x="208359" y="236934"/>
                  <a:pt x="210741" y="235149"/>
                  <a:pt x="214312" y="233958"/>
                </a:cubicBezTo>
                <a:lnTo>
                  <a:pt x="216098" y="233958"/>
                </a:lnTo>
                <a:cubicBezTo>
                  <a:pt x="219670" y="236339"/>
                  <a:pt x="222647" y="239316"/>
                  <a:pt x="225028" y="242888"/>
                </a:cubicBezTo>
                <a:cubicBezTo>
                  <a:pt x="227409" y="246459"/>
                  <a:pt x="229791" y="248841"/>
                  <a:pt x="232172" y="250031"/>
                </a:cubicBezTo>
                <a:cubicBezTo>
                  <a:pt x="245269" y="257175"/>
                  <a:pt x="250626" y="278606"/>
                  <a:pt x="248245" y="314325"/>
                </a:cubicBezTo>
                <a:cubicBezTo>
                  <a:pt x="248245" y="321469"/>
                  <a:pt x="248245" y="326827"/>
                  <a:pt x="248245" y="330399"/>
                </a:cubicBezTo>
                <a:cubicBezTo>
                  <a:pt x="245864" y="348258"/>
                  <a:pt x="239911" y="357783"/>
                  <a:pt x="230386" y="358974"/>
                </a:cubicBezTo>
                <a:cubicBezTo>
                  <a:pt x="224433" y="356592"/>
                  <a:pt x="219075" y="353020"/>
                  <a:pt x="214312" y="348258"/>
                </a:cubicBezTo>
                <a:cubicBezTo>
                  <a:pt x="211931" y="344686"/>
                  <a:pt x="211336" y="340519"/>
                  <a:pt x="212526" y="335756"/>
                </a:cubicBezTo>
                <a:cubicBezTo>
                  <a:pt x="213717" y="330994"/>
                  <a:pt x="214312" y="326231"/>
                  <a:pt x="214312" y="321469"/>
                </a:cubicBezTo>
                <a:cubicBezTo>
                  <a:pt x="198834" y="321469"/>
                  <a:pt x="173236" y="324445"/>
                  <a:pt x="137517" y="330399"/>
                </a:cubicBezTo>
                <a:cubicBezTo>
                  <a:pt x="118467" y="333970"/>
                  <a:pt x="104775" y="336352"/>
                  <a:pt x="96441" y="337542"/>
                </a:cubicBezTo>
                <a:cubicBezTo>
                  <a:pt x="75009" y="339924"/>
                  <a:pt x="53578" y="344091"/>
                  <a:pt x="32147" y="350044"/>
                </a:cubicBezTo>
                <a:cubicBezTo>
                  <a:pt x="23812" y="350044"/>
                  <a:pt x="17859" y="346472"/>
                  <a:pt x="14287" y="339328"/>
                </a:cubicBezTo>
                <a:cubicBezTo>
                  <a:pt x="15478" y="332185"/>
                  <a:pt x="19645" y="323255"/>
                  <a:pt x="26789" y="312539"/>
                </a:cubicBezTo>
                <a:cubicBezTo>
                  <a:pt x="30361" y="307777"/>
                  <a:pt x="32742" y="304205"/>
                  <a:pt x="33933" y="301824"/>
                </a:cubicBezTo>
                <a:cubicBezTo>
                  <a:pt x="50601" y="274439"/>
                  <a:pt x="59531" y="255389"/>
                  <a:pt x="60722" y="244674"/>
                </a:cubicBezTo>
                <a:cubicBezTo>
                  <a:pt x="60722" y="236339"/>
                  <a:pt x="61912" y="229195"/>
                  <a:pt x="64294" y="223242"/>
                </a:cubicBezTo>
                <a:cubicBezTo>
                  <a:pt x="75009" y="229195"/>
                  <a:pt x="82748" y="238125"/>
                  <a:pt x="87511" y="250031"/>
                </a:cubicBezTo>
                <a:cubicBezTo>
                  <a:pt x="88701" y="257175"/>
                  <a:pt x="89297" y="261938"/>
                  <a:pt x="89297" y="264319"/>
                </a:cubicBezTo>
                <a:cubicBezTo>
                  <a:pt x="90487" y="267891"/>
                  <a:pt x="90487" y="269677"/>
                  <a:pt x="89297" y="269677"/>
                </a:cubicBezTo>
                <a:cubicBezTo>
                  <a:pt x="85725" y="279202"/>
                  <a:pt x="78581" y="292299"/>
                  <a:pt x="67865" y="308967"/>
                </a:cubicBezTo>
                <a:cubicBezTo>
                  <a:pt x="63103" y="316111"/>
                  <a:pt x="59531" y="321469"/>
                  <a:pt x="57150" y="325041"/>
                </a:cubicBezTo>
                <a:cubicBezTo>
                  <a:pt x="63103" y="323850"/>
                  <a:pt x="72033" y="322660"/>
                  <a:pt x="83939" y="321469"/>
                </a:cubicBezTo>
                <a:cubicBezTo>
                  <a:pt x="105370" y="317897"/>
                  <a:pt x="120253" y="315516"/>
                  <a:pt x="128587" y="314325"/>
                </a:cubicBezTo>
                <a:cubicBezTo>
                  <a:pt x="127397" y="313135"/>
                  <a:pt x="126206" y="310158"/>
                  <a:pt x="125015" y="305395"/>
                </a:cubicBezTo>
                <a:cubicBezTo>
                  <a:pt x="122634" y="299442"/>
                  <a:pt x="120253" y="294085"/>
                  <a:pt x="117872" y="289322"/>
                </a:cubicBezTo>
                <a:cubicBezTo>
                  <a:pt x="117872" y="289322"/>
                  <a:pt x="119062" y="289322"/>
                  <a:pt x="121444" y="289322"/>
                </a:cubicBezTo>
                <a:cubicBezTo>
                  <a:pt x="125015" y="291703"/>
                  <a:pt x="127397" y="292299"/>
                  <a:pt x="128587" y="291108"/>
                </a:cubicBezTo>
                <a:cubicBezTo>
                  <a:pt x="130969" y="268486"/>
                  <a:pt x="132159" y="231577"/>
                  <a:pt x="132159" y="180380"/>
                </a:cubicBezTo>
                <a:cubicBezTo>
                  <a:pt x="97631" y="185142"/>
                  <a:pt x="63698" y="192881"/>
                  <a:pt x="30361" y="203597"/>
                </a:cubicBezTo>
                <a:cubicBezTo>
                  <a:pt x="29170" y="203597"/>
                  <a:pt x="26789" y="204192"/>
                  <a:pt x="23217" y="205383"/>
                </a:cubicBezTo>
                <a:cubicBezTo>
                  <a:pt x="19645" y="206574"/>
                  <a:pt x="16669" y="207169"/>
                  <a:pt x="14287" y="207169"/>
                </a:cubicBezTo>
                <a:cubicBezTo>
                  <a:pt x="7144" y="205978"/>
                  <a:pt x="2381" y="201216"/>
                  <a:pt x="0" y="192881"/>
                </a:cubicBezTo>
                <a:cubicBezTo>
                  <a:pt x="0" y="186928"/>
                  <a:pt x="3572" y="180380"/>
                  <a:pt x="10716" y="173236"/>
                </a:cubicBezTo>
                <a:cubicBezTo>
                  <a:pt x="15478" y="168474"/>
                  <a:pt x="18455" y="164306"/>
                  <a:pt x="19645" y="160734"/>
                </a:cubicBezTo>
                <a:cubicBezTo>
                  <a:pt x="30361" y="144066"/>
                  <a:pt x="41076" y="127992"/>
                  <a:pt x="51792" y="112514"/>
                </a:cubicBezTo>
                <a:cubicBezTo>
                  <a:pt x="51792" y="111324"/>
                  <a:pt x="52387" y="108942"/>
                  <a:pt x="53578" y="105370"/>
                </a:cubicBezTo>
                <a:cubicBezTo>
                  <a:pt x="57150" y="89892"/>
                  <a:pt x="60126" y="82153"/>
                  <a:pt x="62508" y="82153"/>
                </a:cubicBezTo>
                <a:cubicBezTo>
                  <a:pt x="76795" y="89297"/>
                  <a:pt x="85725" y="107156"/>
                  <a:pt x="89297" y="135731"/>
                </a:cubicBezTo>
                <a:cubicBezTo>
                  <a:pt x="89297" y="139303"/>
                  <a:pt x="86320" y="145256"/>
                  <a:pt x="80367" y="153591"/>
                </a:cubicBezTo>
                <a:cubicBezTo>
                  <a:pt x="74414" y="160734"/>
                  <a:pt x="71437" y="165497"/>
                  <a:pt x="71437" y="167878"/>
                </a:cubicBezTo>
                <a:cubicBezTo>
                  <a:pt x="92869" y="165497"/>
                  <a:pt x="113109" y="162520"/>
                  <a:pt x="132159" y="158949"/>
                </a:cubicBezTo>
                <a:cubicBezTo>
                  <a:pt x="132159" y="145852"/>
                  <a:pt x="132159" y="128588"/>
                  <a:pt x="132159" y="107156"/>
                </a:cubicBezTo>
                <a:cubicBezTo>
                  <a:pt x="133350" y="78581"/>
                  <a:pt x="133350" y="60127"/>
                  <a:pt x="132159" y="51792"/>
                </a:cubicBezTo>
                <a:cubicBezTo>
                  <a:pt x="132159" y="39886"/>
                  <a:pt x="129778" y="27980"/>
                  <a:pt x="125015" y="16074"/>
                </a:cubicBezTo>
                <a:cubicBezTo>
                  <a:pt x="122634" y="8930"/>
                  <a:pt x="122039" y="3572"/>
                  <a:pt x="123230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rgbClr val="B5D1DE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209" name="文本框 208"/>
          <p:cNvSpPr txBox="1"/>
          <p:nvPr/>
        </p:nvSpPr>
        <p:spPr>
          <a:xfrm>
            <a:off x="6205835" y="3563916"/>
            <a:ext cx="196453" cy="153591"/>
          </a:xfrm>
          <a:custGeom>
            <a:avLst/>
            <a:gdLst/>
            <a:ahLst/>
            <a:cxnLst/>
            <a:rect l="l" t="t" r="r" b="b"/>
            <a:pathLst>
              <a:path w="196453" h="153591">
                <a:moveTo>
                  <a:pt x="154818" y="112"/>
                </a:moveTo>
                <a:cubicBezTo>
                  <a:pt x="158762" y="336"/>
                  <a:pt x="162520" y="894"/>
                  <a:pt x="166092" y="1787"/>
                </a:cubicBezTo>
                <a:cubicBezTo>
                  <a:pt x="183952" y="11312"/>
                  <a:pt x="194072" y="21432"/>
                  <a:pt x="196453" y="32148"/>
                </a:cubicBezTo>
                <a:cubicBezTo>
                  <a:pt x="195262" y="44054"/>
                  <a:pt x="186928" y="63699"/>
                  <a:pt x="171450" y="91084"/>
                </a:cubicBezTo>
                <a:cubicBezTo>
                  <a:pt x="169069" y="94655"/>
                  <a:pt x="166688" y="98823"/>
                  <a:pt x="164306" y="103585"/>
                </a:cubicBezTo>
                <a:cubicBezTo>
                  <a:pt x="159544" y="110729"/>
                  <a:pt x="155972" y="116087"/>
                  <a:pt x="153591" y="119659"/>
                </a:cubicBezTo>
                <a:cubicBezTo>
                  <a:pt x="152400" y="125612"/>
                  <a:pt x="149423" y="130374"/>
                  <a:pt x="144661" y="133946"/>
                </a:cubicBezTo>
                <a:cubicBezTo>
                  <a:pt x="143470" y="135137"/>
                  <a:pt x="142875" y="135732"/>
                  <a:pt x="142875" y="135732"/>
                </a:cubicBezTo>
                <a:cubicBezTo>
                  <a:pt x="138112" y="138113"/>
                  <a:pt x="129183" y="139304"/>
                  <a:pt x="116086" y="139304"/>
                </a:cubicBezTo>
                <a:lnTo>
                  <a:pt x="92869" y="139304"/>
                </a:lnTo>
                <a:cubicBezTo>
                  <a:pt x="84534" y="139304"/>
                  <a:pt x="80367" y="142280"/>
                  <a:pt x="80367" y="148234"/>
                </a:cubicBezTo>
                <a:cubicBezTo>
                  <a:pt x="76795" y="151805"/>
                  <a:pt x="67866" y="153591"/>
                  <a:pt x="53578" y="153591"/>
                </a:cubicBezTo>
                <a:cubicBezTo>
                  <a:pt x="45244" y="146448"/>
                  <a:pt x="38695" y="133946"/>
                  <a:pt x="33933" y="116087"/>
                </a:cubicBezTo>
                <a:cubicBezTo>
                  <a:pt x="27980" y="94655"/>
                  <a:pt x="20241" y="69057"/>
                  <a:pt x="10716" y="39291"/>
                </a:cubicBezTo>
                <a:cubicBezTo>
                  <a:pt x="10716" y="38101"/>
                  <a:pt x="10120" y="36315"/>
                  <a:pt x="8930" y="33934"/>
                </a:cubicBezTo>
                <a:cubicBezTo>
                  <a:pt x="8930" y="30362"/>
                  <a:pt x="8334" y="27980"/>
                  <a:pt x="7144" y="26790"/>
                </a:cubicBezTo>
                <a:cubicBezTo>
                  <a:pt x="7144" y="25599"/>
                  <a:pt x="5953" y="24409"/>
                  <a:pt x="3572" y="23218"/>
                </a:cubicBezTo>
                <a:cubicBezTo>
                  <a:pt x="2381" y="22027"/>
                  <a:pt x="1191" y="21432"/>
                  <a:pt x="0" y="21432"/>
                </a:cubicBezTo>
                <a:cubicBezTo>
                  <a:pt x="0" y="17860"/>
                  <a:pt x="3572" y="16074"/>
                  <a:pt x="10716" y="16074"/>
                </a:cubicBezTo>
                <a:cubicBezTo>
                  <a:pt x="20241" y="16074"/>
                  <a:pt x="26194" y="17265"/>
                  <a:pt x="28575" y="19646"/>
                </a:cubicBezTo>
                <a:cubicBezTo>
                  <a:pt x="29766" y="19646"/>
                  <a:pt x="39886" y="26790"/>
                  <a:pt x="58936" y="41077"/>
                </a:cubicBezTo>
                <a:cubicBezTo>
                  <a:pt x="60127" y="43459"/>
                  <a:pt x="62508" y="52388"/>
                  <a:pt x="66080" y="67866"/>
                </a:cubicBezTo>
                <a:cubicBezTo>
                  <a:pt x="70842" y="89298"/>
                  <a:pt x="75009" y="105371"/>
                  <a:pt x="78581" y="116087"/>
                </a:cubicBezTo>
                <a:cubicBezTo>
                  <a:pt x="94059" y="112515"/>
                  <a:pt x="105966" y="109538"/>
                  <a:pt x="114300" y="107157"/>
                </a:cubicBezTo>
                <a:cubicBezTo>
                  <a:pt x="125016" y="86916"/>
                  <a:pt x="133350" y="67271"/>
                  <a:pt x="139303" y="48221"/>
                </a:cubicBezTo>
                <a:cubicBezTo>
                  <a:pt x="141684" y="42268"/>
                  <a:pt x="141684" y="38101"/>
                  <a:pt x="139303" y="35719"/>
                </a:cubicBezTo>
                <a:cubicBezTo>
                  <a:pt x="139303" y="34529"/>
                  <a:pt x="135731" y="33934"/>
                  <a:pt x="128588" y="33934"/>
                </a:cubicBezTo>
                <a:cubicBezTo>
                  <a:pt x="125016" y="33934"/>
                  <a:pt x="119658" y="33934"/>
                  <a:pt x="112514" y="33934"/>
                </a:cubicBezTo>
                <a:cubicBezTo>
                  <a:pt x="101798" y="35124"/>
                  <a:pt x="94059" y="35719"/>
                  <a:pt x="89297" y="35719"/>
                </a:cubicBezTo>
                <a:cubicBezTo>
                  <a:pt x="88106" y="35719"/>
                  <a:pt x="85725" y="35719"/>
                  <a:pt x="82153" y="35719"/>
                </a:cubicBezTo>
                <a:cubicBezTo>
                  <a:pt x="69056" y="36910"/>
                  <a:pt x="60127" y="36315"/>
                  <a:pt x="55364" y="33934"/>
                </a:cubicBezTo>
                <a:cubicBezTo>
                  <a:pt x="57745" y="31552"/>
                  <a:pt x="58936" y="29766"/>
                  <a:pt x="58936" y="28576"/>
                </a:cubicBezTo>
                <a:cubicBezTo>
                  <a:pt x="77986" y="19051"/>
                  <a:pt x="96441" y="11907"/>
                  <a:pt x="114300" y="7144"/>
                </a:cubicBezTo>
                <a:cubicBezTo>
                  <a:pt x="129480" y="1787"/>
                  <a:pt x="142987" y="-557"/>
                  <a:pt x="154818" y="112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rgbClr val="B5D1DE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210" name="文本框 209"/>
          <p:cNvSpPr txBox="1"/>
          <p:nvPr/>
        </p:nvSpPr>
        <p:spPr>
          <a:xfrm>
            <a:off x="6321921" y="3746082"/>
            <a:ext cx="146447" cy="150019"/>
          </a:xfrm>
          <a:custGeom>
            <a:avLst/>
            <a:gdLst/>
            <a:ahLst/>
            <a:cxnLst/>
            <a:rect l="l" t="t" r="r" b="b"/>
            <a:pathLst>
              <a:path w="146447" h="150019">
                <a:moveTo>
                  <a:pt x="103584" y="0"/>
                </a:moveTo>
                <a:cubicBezTo>
                  <a:pt x="125016" y="3572"/>
                  <a:pt x="139303" y="12502"/>
                  <a:pt x="146447" y="26789"/>
                </a:cubicBezTo>
                <a:cubicBezTo>
                  <a:pt x="144066" y="44649"/>
                  <a:pt x="137517" y="67271"/>
                  <a:pt x="126802" y="94655"/>
                </a:cubicBezTo>
                <a:cubicBezTo>
                  <a:pt x="124420" y="100608"/>
                  <a:pt x="121444" y="105371"/>
                  <a:pt x="117872" y="108943"/>
                </a:cubicBezTo>
                <a:cubicBezTo>
                  <a:pt x="119062" y="110133"/>
                  <a:pt x="119062" y="114896"/>
                  <a:pt x="117872" y="123230"/>
                </a:cubicBezTo>
                <a:cubicBezTo>
                  <a:pt x="117872" y="125611"/>
                  <a:pt x="117872" y="127397"/>
                  <a:pt x="117872" y="128588"/>
                </a:cubicBezTo>
                <a:cubicBezTo>
                  <a:pt x="115491" y="132160"/>
                  <a:pt x="112514" y="135136"/>
                  <a:pt x="108942" y="137518"/>
                </a:cubicBezTo>
                <a:cubicBezTo>
                  <a:pt x="108942" y="137518"/>
                  <a:pt x="107156" y="137518"/>
                  <a:pt x="103584" y="137518"/>
                </a:cubicBezTo>
                <a:cubicBezTo>
                  <a:pt x="101203" y="138708"/>
                  <a:pt x="99417" y="139304"/>
                  <a:pt x="98226" y="139304"/>
                </a:cubicBezTo>
                <a:cubicBezTo>
                  <a:pt x="91083" y="139304"/>
                  <a:pt x="85725" y="137518"/>
                  <a:pt x="82153" y="133946"/>
                </a:cubicBezTo>
                <a:cubicBezTo>
                  <a:pt x="73819" y="132755"/>
                  <a:pt x="66080" y="133946"/>
                  <a:pt x="58936" y="137518"/>
                </a:cubicBezTo>
                <a:cubicBezTo>
                  <a:pt x="57745" y="137518"/>
                  <a:pt x="56555" y="138708"/>
                  <a:pt x="55364" y="141089"/>
                </a:cubicBezTo>
                <a:cubicBezTo>
                  <a:pt x="54173" y="147043"/>
                  <a:pt x="48816" y="150019"/>
                  <a:pt x="39291" y="150019"/>
                </a:cubicBezTo>
                <a:cubicBezTo>
                  <a:pt x="32147" y="150019"/>
                  <a:pt x="26789" y="147638"/>
                  <a:pt x="23217" y="142875"/>
                </a:cubicBezTo>
                <a:cubicBezTo>
                  <a:pt x="22026" y="140494"/>
                  <a:pt x="20836" y="136327"/>
                  <a:pt x="19645" y="130374"/>
                </a:cubicBezTo>
                <a:cubicBezTo>
                  <a:pt x="18455" y="126802"/>
                  <a:pt x="17859" y="124421"/>
                  <a:pt x="17859" y="123230"/>
                </a:cubicBezTo>
                <a:cubicBezTo>
                  <a:pt x="15478" y="93464"/>
                  <a:pt x="10716" y="64889"/>
                  <a:pt x="3572" y="37505"/>
                </a:cubicBezTo>
                <a:cubicBezTo>
                  <a:pt x="3572" y="36314"/>
                  <a:pt x="2976" y="35124"/>
                  <a:pt x="1786" y="33933"/>
                </a:cubicBezTo>
                <a:cubicBezTo>
                  <a:pt x="595" y="31552"/>
                  <a:pt x="0" y="27980"/>
                  <a:pt x="0" y="23218"/>
                </a:cubicBezTo>
                <a:lnTo>
                  <a:pt x="0" y="19646"/>
                </a:lnTo>
                <a:cubicBezTo>
                  <a:pt x="3572" y="19646"/>
                  <a:pt x="6548" y="19646"/>
                  <a:pt x="8930" y="19646"/>
                </a:cubicBezTo>
                <a:lnTo>
                  <a:pt x="12502" y="19646"/>
                </a:lnTo>
                <a:cubicBezTo>
                  <a:pt x="18455" y="22027"/>
                  <a:pt x="22026" y="23813"/>
                  <a:pt x="23217" y="25003"/>
                </a:cubicBezTo>
                <a:lnTo>
                  <a:pt x="25003" y="25003"/>
                </a:lnTo>
                <a:cubicBezTo>
                  <a:pt x="59531" y="9525"/>
                  <a:pt x="85725" y="1191"/>
                  <a:pt x="103584" y="0"/>
                </a:cubicBezTo>
                <a:close/>
                <a:moveTo>
                  <a:pt x="91083" y="25003"/>
                </a:moveTo>
                <a:cubicBezTo>
                  <a:pt x="91083" y="25003"/>
                  <a:pt x="87511" y="25599"/>
                  <a:pt x="80367" y="26789"/>
                </a:cubicBezTo>
                <a:cubicBezTo>
                  <a:pt x="73223" y="27980"/>
                  <a:pt x="69056" y="28575"/>
                  <a:pt x="67866" y="28575"/>
                </a:cubicBezTo>
                <a:cubicBezTo>
                  <a:pt x="46434" y="29766"/>
                  <a:pt x="35719" y="32147"/>
                  <a:pt x="35719" y="35719"/>
                </a:cubicBezTo>
                <a:cubicBezTo>
                  <a:pt x="44053" y="59532"/>
                  <a:pt x="50006" y="83344"/>
                  <a:pt x="53578" y="107157"/>
                </a:cubicBezTo>
                <a:cubicBezTo>
                  <a:pt x="61912" y="107157"/>
                  <a:pt x="70247" y="105371"/>
                  <a:pt x="78581" y="101799"/>
                </a:cubicBezTo>
                <a:cubicBezTo>
                  <a:pt x="89297" y="74414"/>
                  <a:pt x="95845" y="51197"/>
                  <a:pt x="98226" y="32147"/>
                </a:cubicBezTo>
                <a:cubicBezTo>
                  <a:pt x="98226" y="27385"/>
                  <a:pt x="96441" y="25003"/>
                  <a:pt x="92869" y="25003"/>
                </a:cubicBezTo>
                <a:lnTo>
                  <a:pt x="91083" y="25003"/>
                </a:ln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rgbClr val="B5D1DE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211" name="文本框 210"/>
          <p:cNvSpPr txBox="1"/>
          <p:nvPr/>
        </p:nvSpPr>
        <p:spPr>
          <a:xfrm>
            <a:off x="6157615" y="3765728"/>
            <a:ext cx="155376" cy="142875"/>
          </a:xfrm>
          <a:custGeom>
            <a:avLst/>
            <a:gdLst/>
            <a:ahLst/>
            <a:cxnLst/>
            <a:rect l="l" t="t" r="r" b="b"/>
            <a:pathLst>
              <a:path w="155376" h="142875">
                <a:moveTo>
                  <a:pt x="126801" y="0"/>
                </a:moveTo>
                <a:cubicBezTo>
                  <a:pt x="142279" y="4762"/>
                  <a:pt x="151804" y="13692"/>
                  <a:pt x="155376" y="26789"/>
                </a:cubicBezTo>
                <a:cubicBezTo>
                  <a:pt x="151804" y="47029"/>
                  <a:pt x="142279" y="73223"/>
                  <a:pt x="126801" y="105370"/>
                </a:cubicBezTo>
                <a:cubicBezTo>
                  <a:pt x="127992" y="106561"/>
                  <a:pt x="128587" y="107751"/>
                  <a:pt x="128587" y="108942"/>
                </a:cubicBezTo>
                <a:cubicBezTo>
                  <a:pt x="128587" y="113704"/>
                  <a:pt x="124420" y="117872"/>
                  <a:pt x="116086" y="121443"/>
                </a:cubicBezTo>
                <a:cubicBezTo>
                  <a:pt x="112514" y="121443"/>
                  <a:pt x="110132" y="122039"/>
                  <a:pt x="108942" y="123229"/>
                </a:cubicBezTo>
                <a:cubicBezTo>
                  <a:pt x="106561" y="123229"/>
                  <a:pt x="102393" y="123229"/>
                  <a:pt x="96440" y="123229"/>
                </a:cubicBezTo>
                <a:cubicBezTo>
                  <a:pt x="90487" y="124420"/>
                  <a:pt x="85725" y="125015"/>
                  <a:pt x="82153" y="125015"/>
                </a:cubicBezTo>
                <a:cubicBezTo>
                  <a:pt x="80962" y="125015"/>
                  <a:pt x="79176" y="124420"/>
                  <a:pt x="76795" y="123229"/>
                </a:cubicBezTo>
                <a:cubicBezTo>
                  <a:pt x="74414" y="123229"/>
                  <a:pt x="72628" y="123229"/>
                  <a:pt x="71437" y="123229"/>
                </a:cubicBezTo>
                <a:cubicBezTo>
                  <a:pt x="71437" y="126801"/>
                  <a:pt x="71437" y="128587"/>
                  <a:pt x="71437" y="128587"/>
                </a:cubicBezTo>
                <a:cubicBezTo>
                  <a:pt x="66675" y="135731"/>
                  <a:pt x="60722" y="140493"/>
                  <a:pt x="53578" y="142875"/>
                </a:cubicBezTo>
                <a:cubicBezTo>
                  <a:pt x="53578" y="142875"/>
                  <a:pt x="51792" y="141684"/>
                  <a:pt x="48220" y="139303"/>
                </a:cubicBezTo>
                <a:cubicBezTo>
                  <a:pt x="44648" y="136922"/>
                  <a:pt x="42267" y="135731"/>
                  <a:pt x="41076" y="135731"/>
                </a:cubicBezTo>
                <a:cubicBezTo>
                  <a:pt x="39886" y="130968"/>
                  <a:pt x="37504" y="122634"/>
                  <a:pt x="33932" y="110728"/>
                </a:cubicBezTo>
                <a:cubicBezTo>
                  <a:pt x="29170" y="97631"/>
                  <a:pt x="22026" y="73818"/>
                  <a:pt x="12501" y="39290"/>
                </a:cubicBezTo>
                <a:cubicBezTo>
                  <a:pt x="12501" y="38100"/>
                  <a:pt x="11311" y="35718"/>
                  <a:pt x="8929" y="32147"/>
                </a:cubicBezTo>
                <a:cubicBezTo>
                  <a:pt x="7739" y="28575"/>
                  <a:pt x="6548" y="26789"/>
                  <a:pt x="5358" y="26789"/>
                </a:cubicBezTo>
                <a:cubicBezTo>
                  <a:pt x="1786" y="23217"/>
                  <a:pt x="0" y="20836"/>
                  <a:pt x="0" y="19645"/>
                </a:cubicBezTo>
                <a:cubicBezTo>
                  <a:pt x="0" y="18454"/>
                  <a:pt x="0" y="17264"/>
                  <a:pt x="0" y="16073"/>
                </a:cubicBezTo>
                <a:cubicBezTo>
                  <a:pt x="1190" y="14882"/>
                  <a:pt x="1786" y="14287"/>
                  <a:pt x="1786" y="14287"/>
                </a:cubicBezTo>
                <a:cubicBezTo>
                  <a:pt x="8929" y="13097"/>
                  <a:pt x="17859" y="15478"/>
                  <a:pt x="28575" y="21431"/>
                </a:cubicBezTo>
                <a:cubicBezTo>
                  <a:pt x="34528" y="23812"/>
                  <a:pt x="38695" y="25598"/>
                  <a:pt x="41076" y="26789"/>
                </a:cubicBezTo>
                <a:cubicBezTo>
                  <a:pt x="45839" y="26789"/>
                  <a:pt x="54173" y="23812"/>
                  <a:pt x="66079" y="17859"/>
                </a:cubicBezTo>
                <a:cubicBezTo>
                  <a:pt x="73223" y="14287"/>
                  <a:pt x="77986" y="11906"/>
                  <a:pt x="80367" y="10715"/>
                </a:cubicBezTo>
                <a:cubicBezTo>
                  <a:pt x="95845" y="4762"/>
                  <a:pt x="111323" y="1190"/>
                  <a:pt x="126801" y="0"/>
                </a:cubicBezTo>
                <a:close/>
                <a:moveTo>
                  <a:pt x="105370" y="25003"/>
                </a:moveTo>
                <a:cubicBezTo>
                  <a:pt x="102989" y="25003"/>
                  <a:pt x="99417" y="25598"/>
                  <a:pt x="94654" y="26789"/>
                </a:cubicBezTo>
                <a:cubicBezTo>
                  <a:pt x="89892" y="27979"/>
                  <a:pt x="85725" y="28575"/>
                  <a:pt x="82153" y="28575"/>
                </a:cubicBezTo>
                <a:cubicBezTo>
                  <a:pt x="78581" y="29765"/>
                  <a:pt x="72032" y="30956"/>
                  <a:pt x="62508" y="32147"/>
                </a:cubicBezTo>
                <a:cubicBezTo>
                  <a:pt x="57745" y="33337"/>
                  <a:pt x="54173" y="33932"/>
                  <a:pt x="51792" y="33932"/>
                </a:cubicBezTo>
                <a:cubicBezTo>
                  <a:pt x="50601" y="33932"/>
                  <a:pt x="48815" y="34528"/>
                  <a:pt x="46434" y="35718"/>
                </a:cubicBezTo>
                <a:cubicBezTo>
                  <a:pt x="53578" y="58340"/>
                  <a:pt x="60722" y="81558"/>
                  <a:pt x="67865" y="105370"/>
                </a:cubicBezTo>
                <a:cubicBezTo>
                  <a:pt x="70247" y="104179"/>
                  <a:pt x="74414" y="102989"/>
                  <a:pt x="80367" y="101798"/>
                </a:cubicBezTo>
                <a:cubicBezTo>
                  <a:pt x="88701" y="98226"/>
                  <a:pt x="94059" y="95845"/>
                  <a:pt x="96440" y="94654"/>
                </a:cubicBezTo>
                <a:cubicBezTo>
                  <a:pt x="105965" y="76795"/>
                  <a:pt x="112514" y="54768"/>
                  <a:pt x="116086" y="28575"/>
                </a:cubicBezTo>
                <a:cubicBezTo>
                  <a:pt x="116086" y="26193"/>
                  <a:pt x="112514" y="25003"/>
                  <a:pt x="105370" y="25003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rgbClr val="B5D1DE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036040" y="2924169"/>
            <a:ext cx="421823" cy="434839"/>
            <a:chOff x="8125420" y="3354222"/>
            <a:chExt cx="616837" cy="635871"/>
          </a:xfrm>
        </p:grpSpPr>
        <p:sp>
          <p:nvSpPr>
            <p:cNvPr id="20" name="椭圆 19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-5400000">
              <a:off x="8125420" y="3647144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-1080000">
              <a:off x="8268524" y="3354222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3240000">
              <a:off x="8559662" y="343002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11880000">
              <a:off x="8352895" y="3840538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689834" y="3563485"/>
            <a:ext cx="346956" cy="400575"/>
            <a:chOff x="8191500" y="3354222"/>
            <a:chExt cx="550757" cy="635871"/>
          </a:xfrm>
        </p:grpSpPr>
        <p:sp>
          <p:nvSpPr>
            <p:cNvPr id="33" name="椭圆 32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-1080000">
              <a:off x="8268524" y="3354222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3240000">
              <a:off x="8559662" y="343002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1880000">
              <a:off x="8352895" y="3840538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14518" y="2941429"/>
            <a:ext cx="390536" cy="358600"/>
            <a:chOff x="8125420" y="3354222"/>
            <a:chExt cx="616837" cy="566396"/>
          </a:xfrm>
        </p:grpSpPr>
        <p:sp>
          <p:nvSpPr>
            <p:cNvPr id="40" name="椭圆 39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-5400000">
              <a:off x="8125420" y="3647144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-1080000">
              <a:off x="8268524" y="3354222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椭圆 48"/>
          <p:cNvSpPr/>
          <p:nvPr/>
        </p:nvSpPr>
        <p:spPr>
          <a:xfrm>
            <a:off x="5490404" y="3073533"/>
            <a:ext cx="226496" cy="226496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6533409" y="3040504"/>
            <a:ext cx="154653" cy="154653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6096000" y="3582413"/>
            <a:ext cx="421823" cy="351737"/>
            <a:chOff x="8125420" y="3406268"/>
            <a:chExt cx="616837" cy="514350"/>
          </a:xfrm>
        </p:grpSpPr>
        <p:sp>
          <p:nvSpPr>
            <p:cNvPr id="53" name="椭圆 52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-5400000">
              <a:off x="8125420" y="3647144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770882" y="2970140"/>
            <a:ext cx="376634" cy="351737"/>
            <a:chOff x="8191500" y="3406268"/>
            <a:chExt cx="550757" cy="514350"/>
          </a:xfrm>
        </p:grpSpPr>
        <p:sp>
          <p:nvSpPr>
            <p:cNvPr id="60" name="椭圆 59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椭圆 62"/>
          <p:cNvSpPr/>
          <p:nvPr/>
        </p:nvSpPr>
        <p:spPr>
          <a:xfrm>
            <a:off x="6532286" y="2852870"/>
            <a:ext cx="160974" cy="160974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6040840" y="3619510"/>
            <a:ext cx="120671" cy="120671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538352" y="2970318"/>
            <a:ext cx="120671" cy="120671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886325" y="2371725"/>
            <a:ext cx="2514600" cy="2514600"/>
          </a:xfrm>
          <a:prstGeom prst="ellipse">
            <a:avLst/>
          </a:prstGeom>
          <a:noFill/>
          <a:ln w="19050">
            <a:solidFill>
              <a:srgbClr val="A6D4F2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5" name="图片 7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03" t="8509" r="36106" b="53107"/>
          <a:stretch>
            <a:fillRect/>
          </a:stretch>
        </p:blipFill>
        <p:spPr>
          <a:xfrm rot="20351463">
            <a:off x="4735414" y="1722780"/>
            <a:ext cx="774517" cy="774518"/>
          </a:xfrm>
          <a:custGeom>
            <a:avLst/>
            <a:gdLst>
              <a:gd name="connsiteX0" fmla="*/ 1267457 w 2534915"/>
              <a:gd name="connsiteY0" fmla="*/ 0 h 2534916"/>
              <a:gd name="connsiteX1" fmla="*/ 2534915 w 2534915"/>
              <a:gd name="connsiteY1" fmla="*/ 1267458 h 2534916"/>
              <a:gd name="connsiteX2" fmla="*/ 1267457 w 2534915"/>
              <a:gd name="connsiteY2" fmla="*/ 2534916 h 2534916"/>
              <a:gd name="connsiteX3" fmla="*/ 0 w 2534915"/>
              <a:gd name="connsiteY3" fmla="*/ 1267458 h 2534916"/>
              <a:gd name="connsiteX4" fmla="*/ 1267457 w 2534915"/>
              <a:gd name="connsiteY4" fmla="*/ 0 h 253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4915" h="2534916">
                <a:moveTo>
                  <a:pt x="1267457" y="0"/>
                </a:moveTo>
                <a:cubicBezTo>
                  <a:pt x="1967455" y="0"/>
                  <a:pt x="2534915" y="567460"/>
                  <a:pt x="2534915" y="1267458"/>
                </a:cubicBezTo>
                <a:cubicBezTo>
                  <a:pt x="2534915" y="1967456"/>
                  <a:pt x="1967455" y="2534916"/>
                  <a:pt x="1267457" y="2534916"/>
                </a:cubicBezTo>
                <a:cubicBezTo>
                  <a:pt x="567459" y="2534916"/>
                  <a:pt x="0" y="1967456"/>
                  <a:pt x="0" y="1267458"/>
                </a:cubicBezTo>
                <a:cubicBezTo>
                  <a:pt x="0" y="567460"/>
                  <a:pt x="567459" y="0"/>
                  <a:pt x="1267457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3" t="11127" r="61307" b="54147"/>
          <a:stretch>
            <a:fillRect/>
          </a:stretch>
        </p:blipFill>
        <p:spPr>
          <a:xfrm>
            <a:off x="6523841" y="1739986"/>
            <a:ext cx="748623" cy="748623"/>
          </a:xfrm>
          <a:custGeom>
            <a:avLst/>
            <a:gdLst>
              <a:gd name="connsiteX0" fmla="*/ 1267457 w 2534915"/>
              <a:gd name="connsiteY0" fmla="*/ 0 h 2534916"/>
              <a:gd name="connsiteX1" fmla="*/ 2534915 w 2534915"/>
              <a:gd name="connsiteY1" fmla="*/ 1267458 h 2534916"/>
              <a:gd name="connsiteX2" fmla="*/ 1267457 w 2534915"/>
              <a:gd name="connsiteY2" fmla="*/ 2534916 h 2534916"/>
              <a:gd name="connsiteX3" fmla="*/ 0 w 2534915"/>
              <a:gd name="connsiteY3" fmla="*/ 1267458 h 2534916"/>
              <a:gd name="connsiteX4" fmla="*/ 1267457 w 2534915"/>
              <a:gd name="connsiteY4" fmla="*/ 0 h 253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4915" h="2534916">
                <a:moveTo>
                  <a:pt x="1267457" y="0"/>
                </a:moveTo>
                <a:cubicBezTo>
                  <a:pt x="1967455" y="0"/>
                  <a:pt x="2534915" y="567460"/>
                  <a:pt x="2534915" y="1267458"/>
                </a:cubicBezTo>
                <a:cubicBezTo>
                  <a:pt x="2534915" y="1967456"/>
                  <a:pt x="1967455" y="2534916"/>
                  <a:pt x="1267457" y="2534916"/>
                </a:cubicBezTo>
                <a:cubicBezTo>
                  <a:pt x="567459" y="2534916"/>
                  <a:pt x="0" y="1967456"/>
                  <a:pt x="0" y="1267458"/>
                </a:cubicBezTo>
                <a:cubicBezTo>
                  <a:pt x="0" y="567460"/>
                  <a:pt x="567459" y="0"/>
                  <a:pt x="1267457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65" t="43915" r="22797" b="23338"/>
          <a:stretch>
            <a:fillRect/>
          </a:stretch>
        </p:blipFill>
        <p:spPr>
          <a:xfrm>
            <a:off x="5606429" y="1734507"/>
            <a:ext cx="744575" cy="744575"/>
          </a:xfrm>
          <a:custGeom>
            <a:avLst/>
            <a:gdLst>
              <a:gd name="connsiteX0" fmla="*/ 1267457 w 2534915"/>
              <a:gd name="connsiteY0" fmla="*/ 0 h 2534916"/>
              <a:gd name="connsiteX1" fmla="*/ 2534915 w 2534915"/>
              <a:gd name="connsiteY1" fmla="*/ 1267458 h 2534916"/>
              <a:gd name="connsiteX2" fmla="*/ 1267457 w 2534915"/>
              <a:gd name="connsiteY2" fmla="*/ 2534916 h 2534916"/>
              <a:gd name="connsiteX3" fmla="*/ 0 w 2534915"/>
              <a:gd name="connsiteY3" fmla="*/ 1267458 h 2534916"/>
              <a:gd name="connsiteX4" fmla="*/ 1267457 w 2534915"/>
              <a:gd name="connsiteY4" fmla="*/ 0 h 253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4915" h="2534916">
                <a:moveTo>
                  <a:pt x="1267457" y="0"/>
                </a:moveTo>
                <a:cubicBezTo>
                  <a:pt x="1967455" y="0"/>
                  <a:pt x="2534915" y="567460"/>
                  <a:pt x="2534915" y="1267458"/>
                </a:cubicBezTo>
                <a:cubicBezTo>
                  <a:pt x="2534915" y="1967456"/>
                  <a:pt x="1967455" y="2534916"/>
                  <a:pt x="1267457" y="2534916"/>
                </a:cubicBezTo>
                <a:cubicBezTo>
                  <a:pt x="567459" y="2534916"/>
                  <a:pt x="0" y="1967456"/>
                  <a:pt x="0" y="1267458"/>
                </a:cubicBezTo>
                <a:cubicBezTo>
                  <a:pt x="0" y="567460"/>
                  <a:pt x="567459" y="0"/>
                  <a:pt x="1267457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sp>
        <p:nvSpPr>
          <p:cNvPr id="18" name="文本框 17"/>
          <p:cNvSpPr txBox="1"/>
          <p:nvPr/>
        </p:nvSpPr>
        <p:spPr>
          <a:xfrm>
            <a:off x="4080572" y="1963281"/>
            <a:ext cx="786698" cy="55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父亲</a:t>
            </a:r>
            <a:endParaRPr lang="en-US" altLang="zh-CN" sz="1600" dirty="0" smtClean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18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康纳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7095670" y="1937703"/>
            <a:ext cx="935979" cy="5578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母亲</a:t>
            </a:r>
            <a:endParaRPr lang="en-US" altLang="zh-CN" sz="1600" dirty="0" smtClean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18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布罗娜</a:t>
            </a:r>
          </a:p>
        </p:txBody>
      </p:sp>
      <p:sp>
        <p:nvSpPr>
          <p:cNvPr id="84" name="文本框 83"/>
          <p:cNvSpPr txBox="1"/>
          <p:nvPr/>
        </p:nvSpPr>
        <p:spPr>
          <a:xfrm>
            <a:off x="5573564" y="2476308"/>
            <a:ext cx="935979" cy="3270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儿子本</a:t>
            </a:r>
            <a:endParaRPr lang="zh-CN" altLang="en-US" sz="16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5025993" y="4931364"/>
            <a:ext cx="213525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母亲的摇篮曲温柔地漂浮在温馨的卧室中</a:t>
            </a:r>
            <a:endParaRPr lang="zh-CN" altLang="en-US" sz="16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549204" y="3333759"/>
            <a:ext cx="17034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还有</a:t>
            </a:r>
            <a:endParaRPr lang="en-US" altLang="zh-CN" sz="1600" dirty="0" smtClean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1800"/>
              </a:lnSpc>
            </a:pPr>
            <a:r>
              <a:rPr lang="zh-CN" altLang="en-US" sz="16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快要到来的女儿</a:t>
            </a:r>
            <a:endParaRPr lang="en-US" altLang="zh-CN" sz="1600" dirty="0" smtClean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18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西尔莎</a:t>
            </a:r>
          </a:p>
        </p:txBody>
      </p:sp>
    </p:spTree>
    <p:extLst>
      <p:ext uri="{BB962C8B-B14F-4D97-AF65-F5344CB8AC3E}">
        <p14:creationId xmlns:p14="http://schemas.microsoft.com/office/powerpoint/2010/main" val="2079680499"/>
      </p:ext>
    </p:extLst>
  </p:cSld>
  <p:clrMapOvr>
    <a:masterClrMapping/>
  </p:clrMapOvr>
  <p:transition spd="slow" advTm="19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20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4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7" dur="20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0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3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1.45833E-6 -0.00069 C -0.14167 -0.05903 -0.27396 0.21968 -0.4836 0.03681 " pathEditMode="relative" rAng="0" ptsTypes="AA">
                                      <p:cBhvr>
                                        <p:cTn id="3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180" y="463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1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3" dur="3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0" presetClass="pat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91667E-6 2.59259E-6 C 0.16433 -0.07547 0.24349 0.20185 0.47188 0.03356 " pathEditMode="relative" rAng="0" ptsTypes="AA">
                                      <p:cBhvr>
                                        <p:cTn id="45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94" y="3773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8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0" dur="3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0" presetClass="pat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4.79167E-6 -0.00093 C -0.14166 -0.05926 -0.30091 0.24444 -0.51054 0.06157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534" y="571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5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7" dur="3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8" presetID="0" presetClass="pat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2.29167E-6 3.7037E-6 C 0.16419 -0.07547 0.27513 0.24143 0.50351 0.07314 " pathEditMode="relative" rAng="0" ptsTypes="AA">
                                      <p:cBhvr>
                                        <p:cTn id="59" dur="5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69" y="5556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2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4" dur="3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6.25E-7 -0.00069 C -0.14167 -0.05926 -0.32331 0.13426 -0.53281 -0.04861 " pathEditMode="relative" rAng="0" ptsTypes="AA">
                                      <p:cBhvr>
                                        <p:cTn id="66" dur="5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41" y="-764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6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3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0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1.875E-6 -2.59259E-6 C 0.16419 -0.07546 0.29622 0.22037 0.52461 0.05232 " pathEditMode="relative" rAng="0" ptsTypes="AA">
                                      <p:cBhvr>
                                        <p:cTn id="73" dur="5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24" y="4606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3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0" presetClass="pat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4.58333E-6 -0.00069 C -0.14167 -0.05902 -0.30339 0.21968 -0.5129 0.03681 " pathEditMode="relative" rAng="0" ptsTypes="AA">
                                      <p:cBhvr>
                                        <p:cTn id="80" dur="5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651" y="463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83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5" dur="3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6" presetID="0" presetClass="pat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5E-6 3.7037E-7 C 0.16419 -0.07546 0.27278 0.21435 0.50117 0.04606 " pathEditMode="relative" rAng="0" ptsTypes="AA">
                                      <p:cBhvr>
                                        <p:cTn id="87" dur="5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052" y="4329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2" dur="3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3" presetID="0" presetClass="path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2.29167E-6 -0.00023 C 0.16419 -0.07547 0.29622 0.12037 0.52461 -0.04769 " pathEditMode="relative" rAng="0" ptsTypes="AA">
                                      <p:cBhvr>
                                        <p:cTn id="94" dur="5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24" y="-1227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97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8" presetClass="emph" presetSubtype="0" repeatCount="3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3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0" presetClass="path" presetSubtype="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6.25E-7 -4.07407E-6 C 0.16419 -0.07569 0.3125 0.13311 0.54102 -0.03518 " pathEditMode="relative" rAng="0" ptsTypes="AA">
                                      <p:cBhvr>
                                        <p:cTn id="101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44" y="-139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16" presetClass="entr" presetSubtype="37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4" dur="7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8" presetClass="emph" presetSubtype="0" repeatCount="indefinite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Rot by="21600000">
                                      <p:cBhvr>
                                        <p:cTn id="109" dur="4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3" presetClass="entr" presetSubtype="16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path" presetSubtype="0" decel="50000" fill="hold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0.05313 0.14051 L -2.08333E-6 2.59259E-6 " pathEditMode="relative" rAng="0" ptsTypes="AA">
                                      <p:cBhvr>
                                        <p:cTn id="11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9" y="-703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3" presetClass="entr" presetSubtype="16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2" presetClass="path" presetSubtype="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0.01107 0.14004 L -4.58333E-6 4.07407E-6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" y="-7014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3" presetClass="entr" presetSubtype="16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42" presetClass="path" presetSubtype="0" decel="50000" fill="hold" nodeType="withEffect">
                                  <p:stCondLst>
                                    <p:cond delay="10500"/>
                                  </p:stCondLst>
                                  <p:childTnLst>
                                    <p:animMotion origin="layout" path="M -0.03763 0.12477 L 4.79167E-6 -3.33333E-6 " pathEditMode="relative" rAng="0" ptsTypes="AA">
                                      <p:cBhvr>
                                        <p:cTn id="142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625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6" presetClass="emph" presetSubtype="0" autoRev="1" fill="hold" grpId="1" nodeType="withEffect">
                                  <p:stCondLst>
                                    <p:cond delay="11800"/>
                                  </p:stCondLst>
                                  <p:childTnLst>
                                    <p:animScale>
                                      <p:cBhvr>
                                        <p:cTn id="150" dur="250" fill="hold"/>
                                        <p:tgtEl>
                                          <p:spTgt spid="8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9" grpId="0" animBg="1"/>
      <p:bldP spid="210" grpId="0" animBg="1"/>
      <p:bldP spid="211" grpId="0" animBg="1"/>
      <p:bldP spid="49" grpId="0" animBg="1"/>
      <p:bldP spid="49" grpId="1" animBg="1"/>
      <p:bldP spid="49" grpId="2" animBg="1"/>
      <p:bldP spid="51" grpId="0" animBg="1"/>
      <p:bldP spid="51" grpId="1" animBg="1"/>
      <p:bldP spid="51" grpId="2" animBg="1"/>
      <p:bldP spid="63" grpId="0" animBg="1"/>
      <p:bldP spid="63" grpId="1" animBg="1"/>
      <p:bldP spid="63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6" grpId="0" animBg="1"/>
      <p:bldP spid="6" grpId="1" animBg="1"/>
      <p:bldP spid="18" grpId="0"/>
      <p:bldP spid="83" grpId="0"/>
      <p:bldP spid="84" grpId="0"/>
      <p:bldP spid="85" grpId="0"/>
      <p:bldP spid="86" grpId="0"/>
      <p:bldP spid="8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3" t="11127" r="61307" b="54147"/>
          <a:stretch>
            <a:fillRect/>
          </a:stretch>
        </p:blipFill>
        <p:spPr>
          <a:xfrm>
            <a:off x="6523841" y="1739986"/>
            <a:ext cx="748623" cy="748623"/>
          </a:xfrm>
          <a:custGeom>
            <a:avLst/>
            <a:gdLst>
              <a:gd name="connsiteX0" fmla="*/ 1267457 w 2534915"/>
              <a:gd name="connsiteY0" fmla="*/ 0 h 2534916"/>
              <a:gd name="connsiteX1" fmla="*/ 2534915 w 2534915"/>
              <a:gd name="connsiteY1" fmla="*/ 1267458 h 2534916"/>
              <a:gd name="connsiteX2" fmla="*/ 1267457 w 2534915"/>
              <a:gd name="connsiteY2" fmla="*/ 2534916 h 2534916"/>
              <a:gd name="connsiteX3" fmla="*/ 0 w 2534915"/>
              <a:gd name="connsiteY3" fmla="*/ 1267458 h 2534916"/>
              <a:gd name="connsiteX4" fmla="*/ 1267457 w 2534915"/>
              <a:gd name="connsiteY4" fmla="*/ 0 h 253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4915" h="2534916">
                <a:moveTo>
                  <a:pt x="1267457" y="0"/>
                </a:moveTo>
                <a:cubicBezTo>
                  <a:pt x="1967455" y="0"/>
                  <a:pt x="2534915" y="567460"/>
                  <a:pt x="2534915" y="1267458"/>
                </a:cubicBezTo>
                <a:cubicBezTo>
                  <a:pt x="2534915" y="1967456"/>
                  <a:pt x="1967455" y="2534916"/>
                  <a:pt x="1267457" y="2534916"/>
                </a:cubicBezTo>
                <a:cubicBezTo>
                  <a:pt x="567459" y="2534916"/>
                  <a:pt x="0" y="1967456"/>
                  <a:pt x="0" y="1267458"/>
                </a:cubicBezTo>
                <a:cubicBezTo>
                  <a:pt x="0" y="567460"/>
                  <a:pt x="567459" y="0"/>
                  <a:pt x="1267457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sp>
        <p:nvSpPr>
          <p:cNvPr id="55" name="文本框 54"/>
          <p:cNvSpPr txBox="1"/>
          <p:nvPr/>
        </p:nvSpPr>
        <p:spPr>
          <a:xfrm>
            <a:off x="1149503" y="811200"/>
            <a:ext cx="2234580" cy="13747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布</a:t>
            </a: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罗娜掩藏了</a:t>
            </a:r>
            <a:endParaRPr lang="en-US" altLang="zh-CN" dirty="0" smtClean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自己的真实身份</a:t>
            </a:r>
            <a:endParaRPr lang="en-US" altLang="zh-CN" dirty="0" smtClean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她是</a:t>
            </a:r>
            <a:endParaRPr lang="en-US" altLang="zh-CN" dirty="0" smtClean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2000"/>
              </a:lnSpc>
            </a:pPr>
            <a:r>
              <a:rPr lang="en-US" altLang="zh-CN" dirty="0" err="1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Selkie</a:t>
            </a: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（海豹女）</a:t>
            </a:r>
            <a:endParaRPr lang="en-US" altLang="zh-CN" dirty="0" smtClean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2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海</a:t>
            </a:r>
            <a:r>
              <a:rPr lang="zh-CN" altLang="en-US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之</a:t>
            </a: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精灵</a:t>
            </a:r>
            <a:endParaRPr lang="zh-CN" altLang="en-US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3" t="11127" r="61307" b="54147"/>
          <a:stretch>
            <a:fillRect/>
          </a:stretch>
        </p:blipFill>
        <p:spPr>
          <a:xfrm>
            <a:off x="3307212" y="620621"/>
            <a:ext cx="1755893" cy="1755893"/>
          </a:xfrm>
          <a:custGeom>
            <a:avLst/>
            <a:gdLst>
              <a:gd name="connsiteX0" fmla="*/ 1267457 w 2534915"/>
              <a:gd name="connsiteY0" fmla="*/ 0 h 2534916"/>
              <a:gd name="connsiteX1" fmla="*/ 2534915 w 2534915"/>
              <a:gd name="connsiteY1" fmla="*/ 1267458 h 2534916"/>
              <a:gd name="connsiteX2" fmla="*/ 1267457 w 2534915"/>
              <a:gd name="connsiteY2" fmla="*/ 2534916 h 2534916"/>
              <a:gd name="connsiteX3" fmla="*/ 0 w 2534915"/>
              <a:gd name="connsiteY3" fmla="*/ 1267458 h 2534916"/>
              <a:gd name="connsiteX4" fmla="*/ 1267457 w 2534915"/>
              <a:gd name="connsiteY4" fmla="*/ 0 h 253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4915" h="2534916">
                <a:moveTo>
                  <a:pt x="1267457" y="0"/>
                </a:moveTo>
                <a:cubicBezTo>
                  <a:pt x="1967455" y="0"/>
                  <a:pt x="2534915" y="567460"/>
                  <a:pt x="2534915" y="1267458"/>
                </a:cubicBezTo>
                <a:cubicBezTo>
                  <a:pt x="2534915" y="1967456"/>
                  <a:pt x="1967455" y="2534916"/>
                  <a:pt x="1267457" y="2534916"/>
                </a:cubicBezTo>
                <a:cubicBezTo>
                  <a:pt x="567459" y="2534916"/>
                  <a:pt x="0" y="1967456"/>
                  <a:pt x="0" y="1267458"/>
                </a:cubicBezTo>
                <a:cubicBezTo>
                  <a:pt x="0" y="567460"/>
                  <a:pt x="567459" y="0"/>
                  <a:pt x="1267457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sp>
        <p:nvSpPr>
          <p:cNvPr id="64" name="文本框 63"/>
          <p:cNvSpPr txBox="1"/>
          <p:nvPr/>
        </p:nvSpPr>
        <p:spPr>
          <a:xfrm>
            <a:off x="1063106" y="1048969"/>
            <a:ext cx="223458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女儿西尔莎</a:t>
            </a:r>
            <a:r>
              <a:rPr lang="zh-CN" altLang="en-US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快要</a:t>
            </a: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出生的晚上，布罗娜不得不回到大海。</a:t>
            </a:r>
            <a:endParaRPr lang="zh-CN" altLang="en-US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43930" y="1416820"/>
            <a:ext cx="1239990" cy="908864"/>
          </a:xfrm>
          <a:prstGeom prst="wedgeEllipseCallout">
            <a:avLst/>
          </a:prstGeom>
          <a:solidFill>
            <a:srgbClr val="01272E"/>
          </a:solidFill>
          <a:ln>
            <a:solidFill>
              <a:srgbClr val="042A37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6FEB6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I’m so sorry</a:t>
            </a:r>
            <a:endParaRPr lang="zh-CN" altLang="en-US" dirty="0">
              <a:solidFill>
                <a:srgbClr val="F6FEB6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72" name="泪滴形 18"/>
          <p:cNvSpPr/>
          <p:nvPr/>
        </p:nvSpPr>
        <p:spPr>
          <a:xfrm rot="19180075">
            <a:off x="7883772" y="1815640"/>
            <a:ext cx="107248" cy="111225"/>
          </a:xfrm>
          <a:custGeom>
            <a:avLst/>
            <a:gdLst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337730 w 337730"/>
              <a:gd name="connsiteY3" fmla="*/ 168865 h 337730"/>
              <a:gd name="connsiteX4" fmla="*/ 168865 w 337730"/>
              <a:gd name="connsiteY4" fmla="*/ 337730 h 337730"/>
              <a:gd name="connsiteX5" fmla="*/ 0 w 337730"/>
              <a:gd name="connsiteY5" fmla="*/ 168865 h 337730"/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168865 w 337730"/>
              <a:gd name="connsiteY3" fmla="*/ 337730 h 337730"/>
              <a:gd name="connsiteX4" fmla="*/ 0 w 337730"/>
              <a:gd name="connsiteY4" fmla="*/ 168865 h 337730"/>
              <a:gd name="connsiteX0" fmla="*/ 0 w 337730"/>
              <a:gd name="connsiteY0" fmla="*/ 172545 h 341410"/>
              <a:gd name="connsiteX1" fmla="*/ 337730 w 337730"/>
              <a:gd name="connsiteY1" fmla="*/ 3680 h 341410"/>
              <a:gd name="connsiteX2" fmla="*/ 168865 w 337730"/>
              <a:gd name="connsiteY2" fmla="*/ 341410 h 341410"/>
              <a:gd name="connsiteX3" fmla="*/ 0 w 337730"/>
              <a:gd name="connsiteY3" fmla="*/ 172545 h 341410"/>
              <a:gd name="connsiteX0" fmla="*/ 0 w 337730"/>
              <a:gd name="connsiteY0" fmla="*/ 172545 h 358030"/>
              <a:gd name="connsiteX1" fmla="*/ 337730 w 337730"/>
              <a:gd name="connsiteY1" fmla="*/ 3680 h 358030"/>
              <a:gd name="connsiteX2" fmla="*/ 168865 w 337730"/>
              <a:gd name="connsiteY2" fmla="*/ 341410 h 358030"/>
              <a:gd name="connsiteX3" fmla="*/ 0 w 337730"/>
              <a:gd name="connsiteY3" fmla="*/ 172545 h 358030"/>
              <a:gd name="connsiteX0" fmla="*/ 27463 w 365193"/>
              <a:gd name="connsiteY0" fmla="*/ 174286 h 361332"/>
              <a:gd name="connsiteX1" fmla="*/ 365193 w 365193"/>
              <a:gd name="connsiteY1" fmla="*/ 5421 h 361332"/>
              <a:gd name="connsiteX2" fmla="*/ 196328 w 365193"/>
              <a:gd name="connsiteY2" fmla="*/ 343151 h 361332"/>
              <a:gd name="connsiteX3" fmla="*/ 27463 w 365193"/>
              <a:gd name="connsiteY3" fmla="*/ 174286 h 361332"/>
              <a:gd name="connsiteX0" fmla="*/ 27441 w 365171"/>
              <a:gd name="connsiteY0" fmla="*/ 174286 h 378712"/>
              <a:gd name="connsiteX1" fmla="*/ 365171 w 365171"/>
              <a:gd name="connsiteY1" fmla="*/ 5421 h 378712"/>
              <a:gd name="connsiteX2" fmla="*/ 196306 w 365171"/>
              <a:gd name="connsiteY2" fmla="*/ 343151 h 378712"/>
              <a:gd name="connsiteX3" fmla="*/ 27441 w 365171"/>
              <a:gd name="connsiteY3" fmla="*/ 174286 h 37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171" h="378712">
                <a:moveTo>
                  <a:pt x="27441" y="174286"/>
                </a:moveTo>
                <a:cubicBezTo>
                  <a:pt x="115246" y="62445"/>
                  <a:pt x="337027" y="-22723"/>
                  <a:pt x="365171" y="5421"/>
                </a:cubicBezTo>
                <a:cubicBezTo>
                  <a:pt x="308883" y="117998"/>
                  <a:pt x="312017" y="234170"/>
                  <a:pt x="196306" y="343151"/>
                </a:cubicBezTo>
                <a:cubicBezTo>
                  <a:pt x="80595" y="452132"/>
                  <a:pt x="-60364" y="286127"/>
                  <a:pt x="27441" y="17428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泪滴形 18"/>
          <p:cNvSpPr/>
          <p:nvPr/>
        </p:nvSpPr>
        <p:spPr>
          <a:xfrm rot="19180075">
            <a:off x="7883772" y="1815638"/>
            <a:ext cx="107248" cy="111225"/>
          </a:xfrm>
          <a:custGeom>
            <a:avLst/>
            <a:gdLst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337730 w 337730"/>
              <a:gd name="connsiteY3" fmla="*/ 168865 h 337730"/>
              <a:gd name="connsiteX4" fmla="*/ 168865 w 337730"/>
              <a:gd name="connsiteY4" fmla="*/ 337730 h 337730"/>
              <a:gd name="connsiteX5" fmla="*/ 0 w 337730"/>
              <a:gd name="connsiteY5" fmla="*/ 168865 h 337730"/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168865 w 337730"/>
              <a:gd name="connsiteY3" fmla="*/ 337730 h 337730"/>
              <a:gd name="connsiteX4" fmla="*/ 0 w 337730"/>
              <a:gd name="connsiteY4" fmla="*/ 168865 h 337730"/>
              <a:gd name="connsiteX0" fmla="*/ 0 w 337730"/>
              <a:gd name="connsiteY0" fmla="*/ 172545 h 341410"/>
              <a:gd name="connsiteX1" fmla="*/ 337730 w 337730"/>
              <a:gd name="connsiteY1" fmla="*/ 3680 h 341410"/>
              <a:gd name="connsiteX2" fmla="*/ 168865 w 337730"/>
              <a:gd name="connsiteY2" fmla="*/ 341410 h 341410"/>
              <a:gd name="connsiteX3" fmla="*/ 0 w 337730"/>
              <a:gd name="connsiteY3" fmla="*/ 172545 h 341410"/>
              <a:gd name="connsiteX0" fmla="*/ 0 w 337730"/>
              <a:gd name="connsiteY0" fmla="*/ 172545 h 358030"/>
              <a:gd name="connsiteX1" fmla="*/ 337730 w 337730"/>
              <a:gd name="connsiteY1" fmla="*/ 3680 h 358030"/>
              <a:gd name="connsiteX2" fmla="*/ 168865 w 337730"/>
              <a:gd name="connsiteY2" fmla="*/ 341410 h 358030"/>
              <a:gd name="connsiteX3" fmla="*/ 0 w 337730"/>
              <a:gd name="connsiteY3" fmla="*/ 172545 h 358030"/>
              <a:gd name="connsiteX0" fmla="*/ 27463 w 365193"/>
              <a:gd name="connsiteY0" fmla="*/ 174286 h 361332"/>
              <a:gd name="connsiteX1" fmla="*/ 365193 w 365193"/>
              <a:gd name="connsiteY1" fmla="*/ 5421 h 361332"/>
              <a:gd name="connsiteX2" fmla="*/ 196328 w 365193"/>
              <a:gd name="connsiteY2" fmla="*/ 343151 h 361332"/>
              <a:gd name="connsiteX3" fmla="*/ 27463 w 365193"/>
              <a:gd name="connsiteY3" fmla="*/ 174286 h 361332"/>
              <a:gd name="connsiteX0" fmla="*/ 27441 w 365171"/>
              <a:gd name="connsiteY0" fmla="*/ 174286 h 378712"/>
              <a:gd name="connsiteX1" fmla="*/ 365171 w 365171"/>
              <a:gd name="connsiteY1" fmla="*/ 5421 h 378712"/>
              <a:gd name="connsiteX2" fmla="*/ 196306 w 365171"/>
              <a:gd name="connsiteY2" fmla="*/ 343151 h 378712"/>
              <a:gd name="connsiteX3" fmla="*/ 27441 w 365171"/>
              <a:gd name="connsiteY3" fmla="*/ 174286 h 37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171" h="378712">
                <a:moveTo>
                  <a:pt x="27441" y="174286"/>
                </a:moveTo>
                <a:cubicBezTo>
                  <a:pt x="115246" y="62445"/>
                  <a:pt x="337027" y="-22723"/>
                  <a:pt x="365171" y="5421"/>
                </a:cubicBezTo>
                <a:cubicBezTo>
                  <a:pt x="308883" y="117998"/>
                  <a:pt x="312017" y="234170"/>
                  <a:pt x="196306" y="343151"/>
                </a:cubicBezTo>
                <a:cubicBezTo>
                  <a:pt x="80595" y="452132"/>
                  <a:pt x="-60364" y="286127"/>
                  <a:pt x="27441" y="17428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泪滴形 18"/>
          <p:cNvSpPr/>
          <p:nvPr/>
        </p:nvSpPr>
        <p:spPr>
          <a:xfrm rot="19180075">
            <a:off x="7883772" y="1815638"/>
            <a:ext cx="107248" cy="111225"/>
          </a:xfrm>
          <a:custGeom>
            <a:avLst/>
            <a:gdLst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337730 w 337730"/>
              <a:gd name="connsiteY3" fmla="*/ 168865 h 337730"/>
              <a:gd name="connsiteX4" fmla="*/ 168865 w 337730"/>
              <a:gd name="connsiteY4" fmla="*/ 337730 h 337730"/>
              <a:gd name="connsiteX5" fmla="*/ 0 w 337730"/>
              <a:gd name="connsiteY5" fmla="*/ 168865 h 337730"/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168865 w 337730"/>
              <a:gd name="connsiteY3" fmla="*/ 337730 h 337730"/>
              <a:gd name="connsiteX4" fmla="*/ 0 w 337730"/>
              <a:gd name="connsiteY4" fmla="*/ 168865 h 337730"/>
              <a:gd name="connsiteX0" fmla="*/ 0 w 337730"/>
              <a:gd name="connsiteY0" fmla="*/ 172545 h 341410"/>
              <a:gd name="connsiteX1" fmla="*/ 337730 w 337730"/>
              <a:gd name="connsiteY1" fmla="*/ 3680 h 341410"/>
              <a:gd name="connsiteX2" fmla="*/ 168865 w 337730"/>
              <a:gd name="connsiteY2" fmla="*/ 341410 h 341410"/>
              <a:gd name="connsiteX3" fmla="*/ 0 w 337730"/>
              <a:gd name="connsiteY3" fmla="*/ 172545 h 341410"/>
              <a:gd name="connsiteX0" fmla="*/ 0 w 337730"/>
              <a:gd name="connsiteY0" fmla="*/ 172545 h 358030"/>
              <a:gd name="connsiteX1" fmla="*/ 337730 w 337730"/>
              <a:gd name="connsiteY1" fmla="*/ 3680 h 358030"/>
              <a:gd name="connsiteX2" fmla="*/ 168865 w 337730"/>
              <a:gd name="connsiteY2" fmla="*/ 341410 h 358030"/>
              <a:gd name="connsiteX3" fmla="*/ 0 w 337730"/>
              <a:gd name="connsiteY3" fmla="*/ 172545 h 358030"/>
              <a:gd name="connsiteX0" fmla="*/ 27463 w 365193"/>
              <a:gd name="connsiteY0" fmla="*/ 174286 h 361332"/>
              <a:gd name="connsiteX1" fmla="*/ 365193 w 365193"/>
              <a:gd name="connsiteY1" fmla="*/ 5421 h 361332"/>
              <a:gd name="connsiteX2" fmla="*/ 196328 w 365193"/>
              <a:gd name="connsiteY2" fmla="*/ 343151 h 361332"/>
              <a:gd name="connsiteX3" fmla="*/ 27463 w 365193"/>
              <a:gd name="connsiteY3" fmla="*/ 174286 h 361332"/>
              <a:gd name="connsiteX0" fmla="*/ 27441 w 365171"/>
              <a:gd name="connsiteY0" fmla="*/ 174286 h 378712"/>
              <a:gd name="connsiteX1" fmla="*/ 365171 w 365171"/>
              <a:gd name="connsiteY1" fmla="*/ 5421 h 378712"/>
              <a:gd name="connsiteX2" fmla="*/ 196306 w 365171"/>
              <a:gd name="connsiteY2" fmla="*/ 343151 h 378712"/>
              <a:gd name="connsiteX3" fmla="*/ 27441 w 365171"/>
              <a:gd name="connsiteY3" fmla="*/ 174286 h 37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171" h="378712">
                <a:moveTo>
                  <a:pt x="27441" y="174286"/>
                </a:moveTo>
                <a:cubicBezTo>
                  <a:pt x="115246" y="62445"/>
                  <a:pt x="337027" y="-22723"/>
                  <a:pt x="365171" y="5421"/>
                </a:cubicBezTo>
                <a:cubicBezTo>
                  <a:pt x="308883" y="117998"/>
                  <a:pt x="312017" y="234170"/>
                  <a:pt x="196306" y="343151"/>
                </a:cubicBezTo>
                <a:cubicBezTo>
                  <a:pt x="80595" y="452132"/>
                  <a:pt x="-60364" y="286127"/>
                  <a:pt x="27441" y="17428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1" name="图片 6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6" t="10360" r="25791" b="2717"/>
          <a:stretch>
            <a:fillRect/>
          </a:stretch>
        </p:blipFill>
        <p:spPr>
          <a:xfrm>
            <a:off x="3220815" y="534224"/>
            <a:ext cx="1842290" cy="1842290"/>
          </a:xfrm>
          <a:custGeom>
            <a:avLst/>
            <a:gdLst>
              <a:gd name="connsiteX0" fmla="*/ 1267457 w 2534915"/>
              <a:gd name="connsiteY0" fmla="*/ 0 h 2534916"/>
              <a:gd name="connsiteX1" fmla="*/ 2534915 w 2534915"/>
              <a:gd name="connsiteY1" fmla="*/ 1267458 h 2534916"/>
              <a:gd name="connsiteX2" fmla="*/ 1267457 w 2534915"/>
              <a:gd name="connsiteY2" fmla="*/ 2534916 h 2534916"/>
              <a:gd name="connsiteX3" fmla="*/ 0 w 2534915"/>
              <a:gd name="connsiteY3" fmla="*/ 1267458 h 2534916"/>
              <a:gd name="connsiteX4" fmla="*/ 1267457 w 2534915"/>
              <a:gd name="connsiteY4" fmla="*/ 0 h 2534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34915" h="2534916">
                <a:moveTo>
                  <a:pt x="1267457" y="0"/>
                </a:moveTo>
                <a:cubicBezTo>
                  <a:pt x="1967455" y="0"/>
                  <a:pt x="2534915" y="567460"/>
                  <a:pt x="2534915" y="1267458"/>
                </a:cubicBezTo>
                <a:cubicBezTo>
                  <a:pt x="2534915" y="1967456"/>
                  <a:pt x="1967455" y="2534916"/>
                  <a:pt x="1267457" y="2534916"/>
                </a:cubicBezTo>
                <a:cubicBezTo>
                  <a:pt x="567459" y="2534916"/>
                  <a:pt x="0" y="1967456"/>
                  <a:pt x="0" y="1267458"/>
                </a:cubicBezTo>
                <a:cubicBezTo>
                  <a:pt x="0" y="567460"/>
                  <a:pt x="567459" y="0"/>
                  <a:pt x="1267457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sp>
        <p:nvSpPr>
          <p:cNvPr id="16" name="泪滴形 18"/>
          <p:cNvSpPr/>
          <p:nvPr/>
        </p:nvSpPr>
        <p:spPr>
          <a:xfrm rot="19180075">
            <a:off x="7884091" y="1815640"/>
            <a:ext cx="107248" cy="111225"/>
          </a:xfrm>
          <a:custGeom>
            <a:avLst/>
            <a:gdLst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337730 w 337730"/>
              <a:gd name="connsiteY3" fmla="*/ 168865 h 337730"/>
              <a:gd name="connsiteX4" fmla="*/ 168865 w 337730"/>
              <a:gd name="connsiteY4" fmla="*/ 337730 h 337730"/>
              <a:gd name="connsiteX5" fmla="*/ 0 w 337730"/>
              <a:gd name="connsiteY5" fmla="*/ 168865 h 337730"/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168865 w 337730"/>
              <a:gd name="connsiteY3" fmla="*/ 337730 h 337730"/>
              <a:gd name="connsiteX4" fmla="*/ 0 w 337730"/>
              <a:gd name="connsiteY4" fmla="*/ 168865 h 337730"/>
              <a:gd name="connsiteX0" fmla="*/ 0 w 337730"/>
              <a:gd name="connsiteY0" fmla="*/ 172545 h 341410"/>
              <a:gd name="connsiteX1" fmla="*/ 337730 w 337730"/>
              <a:gd name="connsiteY1" fmla="*/ 3680 h 341410"/>
              <a:gd name="connsiteX2" fmla="*/ 168865 w 337730"/>
              <a:gd name="connsiteY2" fmla="*/ 341410 h 341410"/>
              <a:gd name="connsiteX3" fmla="*/ 0 w 337730"/>
              <a:gd name="connsiteY3" fmla="*/ 172545 h 341410"/>
              <a:gd name="connsiteX0" fmla="*/ 0 w 337730"/>
              <a:gd name="connsiteY0" fmla="*/ 172545 h 358030"/>
              <a:gd name="connsiteX1" fmla="*/ 337730 w 337730"/>
              <a:gd name="connsiteY1" fmla="*/ 3680 h 358030"/>
              <a:gd name="connsiteX2" fmla="*/ 168865 w 337730"/>
              <a:gd name="connsiteY2" fmla="*/ 341410 h 358030"/>
              <a:gd name="connsiteX3" fmla="*/ 0 w 337730"/>
              <a:gd name="connsiteY3" fmla="*/ 172545 h 358030"/>
              <a:gd name="connsiteX0" fmla="*/ 27463 w 365193"/>
              <a:gd name="connsiteY0" fmla="*/ 174286 h 361332"/>
              <a:gd name="connsiteX1" fmla="*/ 365193 w 365193"/>
              <a:gd name="connsiteY1" fmla="*/ 5421 h 361332"/>
              <a:gd name="connsiteX2" fmla="*/ 196328 w 365193"/>
              <a:gd name="connsiteY2" fmla="*/ 343151 h 361332"/>
              <a:gd name="connsiteX3" fmla="*/ 27463 w 365193"/>
              <a:gd name="connsiteY3" fmla="*/ 174286 h 361332"/>
              <a:gd name="connsiteX0" fmla="*/ 27441 w 365171"/>
              <a:gd name="connsiteY0" fmla="*/ 174286 h 378712"/>
              <a:gd name="connsiteX1" fmla="*/ 365171 w 365171"/>
              <a:gd name="connsiteY1" fmla="*/ 5421 h 378712"/>
              <a:gd name="connsiteX2" fmla="*/ 196306 w 365171"/>
              <a:gd name="connsiteY2" fmla="*/ 343151 h 378712"/>
              <a:gd name="connsiteX3" fmla="*/ 27441 w 365171"/>
              <a:gd name="connsiteY3" fmla="*/ 174286 h 37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171" h="378712">
                <a:moveTo>
                  <a:pt x="27441" y="174286"/>
                </a:moveTo>
                <a:cubicBezTo>
                  <a:pt x="115246" y="62445"/>
                  <a:pt x="337027" y="-22723"/>
                  <a:pt x="365171" y="5421"/>
                </a:cubicBezTo>
                <a:cubicBezTo>
                  <a:pt x="308883" y="117998"/>
                  <a:pt x="312017" y="234170"/>
                  <a:pt x="196306" y="343151"/>
                </a:cubicBezTo>
                <a:cubicBezTo>
                  <a:pt x="80595" y="452132"/>
                  <a:pt x="-60364" y="286127"/>
                  <a:pt x="27441" y="17428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泪滴形 18"/>
          <p:cNvSpPr/>
          <p:nvPr/>
        </p:nvSpPr>
        <p:spPr>
          <a:xfrm rot="19180075">
            <a:off x="7884091" y="1815638"/>
            <a:ext cx="107248" cy="111225"/>
          </a:xfrm>
          <a:custGeom>
            <a:avLst/>
            <a:gdLst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337730 w 337730"/>
              <a:gd name="connsiteY3" fmla="*/ 168865 h 337730"/>
              <a:gd name="connsiteX4" fmla="*/ 168865 w 337730"/>
              <a:gd name="connsiteY4" fmla="*/ 337730 h 337730"/>
              <a:gd name="connsiteX5" fmla="*/ 0 w 337730"/>
              <a:gd name="connsiteY5" fmla="*/ 168865 h 337730"/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168865 w 337730"/>
              <a:gd name="connsiteY3" fmla="*/ 337730 h 337730"/>
              <a:gd name="connsiteX4" fmla="*/ 0 w 337730"/>
              <a:gd name="connsiteY4" fmla="*/ 168865 h 337730"/>
              <a:gd name="connsiteX0" fmla="*/ 0 w 337730"/>
              <a:gd name="connsiteY0" fmla="*/ 172545 h 341410"/>
              <a:gd name="connsiteX1" fmla="*/ 337730 w 337730"/>
              <a:gd name="connsiteY1" fmla="*/ 3680 h 341410"/>
              <a:gd name="connsiteX2" fmla="*/ 168865 w 337730"/>
              <a:gd name="connsiteY2" fmla="*/ 341410 h 341410"/>
              <a:gd name="connsiteX3" fmla="*/ 0 w 337730"/>
              <a:gd name="connsiteY3" fmla="*/ 172545 h 341410"/>
              <a:gd name="connsiteX0" fmla="*/ 0 w 337730"/>
              <a:gd name="connsiteY0" fmla="*/ 172545 h 358030"/>
              <a:gd name="connsiteX1" fmla="*/ 337730 w 337730"/>
              <a:gd name="connsiteY1" fmla="*/ 3680 h 358030"/>
              <a:gd name="connsiteX2" fmla="*/ 168865 w 337730"/>
              <a:gd name="connsiteY2" fmla="*/ 341410 h 358030"/>
              <a:gd name="connsiteX3" fmla="*/ 0 w 337730"/>
              <a:gd name="connsiteY3" fmla="*/ 172545 h 358030"/>
              <a:gd name="connsiteX0" fmla="*/ 27463 w 365193"/>
              <a:gd name="connsiteY0" fmla="*/ 174286 h 361332"/>
              <a:gd name="connsiteX1" fmla="*/ 365193 w 365193"/>
              <a:gd name="connsiteY1" fmla="*/ 5421 h 361332"/>
              <a:gd name="connsiteX2" fmla="*/ 196328 w 365193"/>
              <a:gd name="connsiteY2" fmla="*/ 343151 h 361332"/>
              <a:gd name="connsiteX3" fmla="*/ 27463 w 365193"/>
              <a:gd name="connsiteY3" fmla="*/ 174286 h 361332"/>
              <a:gd name="connsiteX0" fmla="*/ 27441 w 365171"/>
              <a:gd name="connsiteY0" fmla="*/ 174286 h 378712"/>
              <a:gd name="connsiteX1" fmla="*/ 365171 w 365171"/>
              <a:gd name="connsiteY1" fmla="*/ 5421 h 378712"/>
              <a:gd name="connsiteX2" fmla="*/ 196306 w 365171"/>
              <a:gd name="connsiteY2" fmla="*/ 343151 h 378712"/>
              <a:gd name="connsiteX3" fmla="*/ 27441 w 365171"/>
              <a:gd name="connsiteY3" fmla="*/ 174286 h 37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171" h="378712">
                <a:moveTo>
                  <a:pt x="27441" y="174286"/>
                </a:moveTo>
                <a:cubicBezTo>
                  <a:pt x="115246" y="62445"/>
                  <a:pt x="337027" y="-22723"/>
                  <a:pt x="365171" y="5421"/>
                </a:cubicBezTo>
                <a:cubicBezTo>
                  <a:pt x="308883" y="117998"/>
                  <a:pt x="312017" y="234170"/>
                  <a:pt x="196306" y="343151"/>
                </a:cubicBezTo>
                <a:cubicBezTo>
                  <a:pt x="80595" y="452132"/>
                  <a:pt x="-60364" y="286127"/>
                  <a:pt x="27441" y="17428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泪滴形 18"/>
          <p:cNvSpPr/>
          <p:nvPr/>
        </p:nvSpPr>
        <p:spPr>
          <a:xfrm rot="19180075">
            <a:off x="7884091" y="1815638"/>
            <a:ext cx="107248" cy="111225"/>
          </a:xfrm>
          <a:custGeom>
            <a:avLst/>
            <a:gdLst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337730 w 337730"/>
              <a:gd name="connsiteY3" fmla="*/ 168865 h 337730"/>
              <a:gd name="connsiteX4" fmla="*/ 168865 w 337730"/>
              <a:gd name="connsiteY4" fmla="*/ 337730 h 337730"/>
              <a:gd name="connsiteX5" fmla="*/ 0 w 337730"/>
              <a:gd name="connsiteY5" fmla="*/ 168865 h 337730"/>
              <a:gd name="connsiteX0" fmla="*/ 0 w 337730"/>
              <a:gd name="connsiteY0" fmla="*/ 168865 h 337730"/>
              <a:gd name="connsiteX1" fmla="*/ 168865 w 337730"/>
              <a:gd name="connsiteY1" fmla="*/ 0 h 337730"/>
              <a:gd name="connsiteX2" fmla="*/ 337730 w 337730"/>
              <a:gd name="connsiteY2" fmla="*/ 0 h 337730"/>
              <a:gd name="connsiteX3" fmla="*/ 168865 w 337730"/>
              <a:gd name="connsiteY3" fmla="*/ 337730 h 337730"/>
              <a:gd name="connsiteX4" fmla="*/ 0 w 337730"/>
              <a:gd name="connsiteY4" fmla="*/ 168865 h 337730"/>
              <a:gd name="connsiteX0" fmla="*/ 0 w 337730"/>
              <a:gd name="connsiteY0" fmla="*/ 172545 h 341410"/>
              <a:gd name="connsiteX1" fmla="*/ 337730 w 337730"/>
              <a:gd name="connsiteY1" fmla="*/ 3680 h 341410"/>
              <a:gd name="connsiteX2" fmla="*/ 168865 w 337730"/>
              <a:gd name="connsiteY2" fmla="*/ 341410 h 341410"/>
              <a:gd name="connsiteX3" fmla="*/ 0 w 337730"/>
              <a:gd name="connsiteY3" fmla="*/ 172545 h 341410"/>
              <a:gd name="connsiteX0" fmla="*/ 0 w 337730"/>
              <a:gd name="connsiteY0" fmla="*/ 172545 h 358030"/>
              <a:gd name="connsiteX1" fmla="*/ 337730 w 337730"/>
              <a:gd name="connsiteY1" fmla="*/ 3680 h 358030"/>
              <a:gd name="connsiteX2" fmla="*/ 168865 w 337730"/>
              <a:gd name="connsiteY2" fmla="*/ 341410 h 358030"/>
              <a:gd name="connsiteX3" fmla="*/ 0 w 337730"/>
              <a:gd name="connsiteY3" fmla="*/ 172545 h 358030"/>
              <a:gd name="connsiteX0" fmla="*/ 27463 w 365193"/>
              <a:gd name="connsiteY0" fmla="*/ 174286 h 361332"/>
              <a:gd name="connsiteX1" fmla="*/ 365193 w 365193"/>
              <a:gd name="connsiteY1" fmla="*/ 5421 h 361332"/>
              <a:gd name="connsiteX2" fmla="*/ 196328 w 365193"/>
              <a:gd name="connsiteY2" fmla="*/ 343151 h 361332"/>
              <a:gd name="connsiteX3" fmla="*/ 27463 w 365193"/>
              <a:gd name="connsiteY3" fmla="*/ 174286 h 361332"/>
              <a:gd name="connsiteX0" fmla="*/ 27441 w 365171"/>
              <a:gd name="connsiteY0" fmla="*/ 174286 h 378712"/>
              <a:gd name="connsiteX1" fmla="*/ 365171 w 365171"/>
              <a:gd name="connsiteY1" fmla="*/ 5421 h 378712"/>
              <a:gd name="connsiteX2" fmla="*/ 196306 w 365171"/>
              <a:gd name="connsiteY2" fmla="*/ 343151 h 378712"/>
              <a:gd name="connsiteX3" fmla="*/ 27441 w 365171"/>
              <a:gd name="connsiteY3" fmla="*/ 174286 h 3787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171" h="378712">
                <a:moveTo>
                  <a:pt x="27441" y="174286"/>
                </a:moveTo>
                <a:cubicBezTo>
                  <a:pt x="115246" y="62445"/>
                  <a:pt x="337027" y="-22723"/>
                  <a:pt x="365171" y="5421"/>
                </a:cubicBezTo>
                <a:cubicBezTo>
                  <a:pt x="308883" y="117998"/>
                  <a:pt x="312017" y="234170"/>
                  <a:pt x="196306" y="343151"/>
                </a:cubicBezTo>
                <a:cubicBezTo>
                  <a:pt x="80595" y="452132"/>
                  <a:pt x="-60364" y="286127"/>
                  <a:pt x="27441" y="17428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727883"/>
      </p:ext>
    </p:extLst>
  </p:cSld>
  <p:clrMapOvr>
    <a:masterClrMapping/>
  </p:clrMapOvr>
  <p:transition spd="slow" advTm="13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path" presetSubtype="0" decel="5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4.79167E-6 -3.33333E-6 L -0.22006 -0.09166 " pathEditMode="relative" rAng="0" ptsTypes="AA">
                                      <p:cBhvr>
                                        <p:cTn id="12" dur="8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03" y="-4583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" presetClass="emph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4" dur="800" fill="hold"/>
                                        <p:tgtEl>
                                          <p:spTgt spid="79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8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7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5" presetClass="path" presetSubtype="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5156 -0.00185 L 2.5E-6 1.48148E-6 " pathEditMode="relative" rAng="0" ptsTypes="AA">
                                      <p:cBhvr>
                                        <p:cTn id="25" dur="8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78" y="93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6" presetClass="exit" presetSubtype="16" fill="hold" grpId="2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xit" presetSubtype="16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32" fill="hold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32" fill="hold" grpId="0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2" presetClass="path" presetSubtype="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66667E-6 3.33333E-6 L -1.66667E-6 0.04583 " pathEditMode="relative" rAng="0" ptsTypes="AA">
                                      <p:cBhvr>
                                        <p:cTn id="4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2" nodeType="withEffect">
                                  <p:stCondLst>
                                    <p:cond delay="8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42" presetClass="path" presetSubtype="0" fill="hold" grpId="1" nodeType="withEffect">
                                  <p:stCondLst>
                                    <p:cond delay="8000"/>
                                  </p:stCondLst>
                                  <p:childTnLst>
                                    <p:animMotion origin="layout" path="M -1.66667E-6 3.33333E-6 L -1.66667E-6 0.04583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2" nodeType="withEffect">
                                  <p:stCondLst>
                                    <p:cond delay="8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path" presetSubtype="0" fill="hold" grpId="1" nodeType="withEffect">
                                  <p:stCondLst>
                                    <p:cond delay="8500"/>
                                  </p:stCondLst>
                                  <p:childTnLst>
                                    <p:animMotion origin="layout" path="M -1.66667E-6 3.33333E-6 L -1.66667E-6 0.04583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2" nodeType="withEffect">
                                  <p:stCondLst>
                                    <p:cond delay="9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2" presetClass="path" presetSubtype="0" fill="hold" grpId="1" nodeType="withEffect">
                                  <p:stCondLst>
                                    <p:cond delay="9000"/>
                                  </p:stCondLst>
                                  <p:childTnLst>
                                    <p:animMotion origin="layout" path="M -1.66667E-6 3.33333E-6 L -1.66667E-6 0.04583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2" nodeType="withEffect">
                                  <p:stCondLst>
                                    <p:cond delay="9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42" presetClass="path" presetSubtype="0" fill="hold" grpId="1" nodeType="withEffect">
                                  <p:stCondLst>
                                    <p:cond delay="9500"/>
                                  </p:stCondLst>
                                  <p:childTnLst>
                                    <p:animMotion origin="layout" path="M -1.66667E-6 3.33333E-6 L -1.66667E-6 0.04583 " pathEditMode="relative" rAng="0" ptsTypes="AA">
                                      <p:cBhvr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2" nodeType="with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42" presetClass="path" presetSubtype="0" fill="hold" grpId="1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1.66667E-6 3.33333E-6 L -1.66667E-6 0.04583 " pathEditMode="relative" rAng="0" ptsTypes="AA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29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2" nodeType="withEffect">
                                  <p:stCondLst>
                                    <p:cond delay="10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5" grpId="1"/>
      <p:bldP spid="55" grpId="2"/>
      <p:bldP spid="64" grpId="0"/>
      <p:bldP spid="14" grpId="0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7121" y="2102864"/>
            <a:ext cx="3109966" cy="3105167"/>
          </a:xfrm>
          <a:prstGeom prst="rect">
            <a:avLst/>
          </a:prstGeom>
          <a:ln>
            <a:noFill/>
          </a:ln>
          <a:effectLst>
            <a:softEdge rad="152400"/>
          </a:effectLst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6207" y="2055450"/>
            <a:ext cx="2977451" cy="2977451"/>
          </a:xfrm>
          <a:prstGeom prst="rect">
            <a:avLst/>
          </a:prstGeom>
          <a:ln>
            <a:noFill/>
          </a:ln>
          <a:effectLst>
            <a:softEdge rad="152400"/>
          </a:effectLst>
        </p:spPr>
      </p:pic>
      <p:grpSp>
        <p:nvGrpSpPr>
          <p:cNvPr id="24" name="组合 23"/>
          <p:cNvGrpSpPr/>
          <p:nvPr/>
        </p:nvGrpSpPr>
        <p:grpSpPr>
          <a:xfrm rot="19440416">
            <a:off x="8355359" y="1601588"/>
            <a:ext cx="3211569" cy="6781481"/>
            <a:chOff x="-117961" y="2771265"/>
            <a:chExt cx="1678814" cy="35449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Oval 12957"/>
            <p:cNvSpPr>
              <a:spLocks noChangeArrowheads="1"/>
            </p:cNvSpPr>
            <p:nvPr/>
          </p:nvSpPr>
          <p:spPr bwMode="auto">
            <a:xfrm>
              <a:off x="25181" y="2912640"/>
              <a:ext cx="1392531" cy="1388998"/>
            </a:xfrm>
            <a:prstGeom prst="ellipse">
              <a:avLst/>
            </a:prstGeom>
            <a:solidFill>
              <a:srgbClr val="57B5D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955"/>
            <p:cNvSpPr>
              <a:spLocks/>
            </p:cNvSpPr>
            <p:nvPr/>
          </p:nvSpPr>
          <p:spPr bwMode="auto">
            <a:xfrm>
              <a:off x="617183" y="4327269"/>
              <a:ext cx="189642" cy="578740"/>
            </a:xfrm>
            <a:custGeom>
              <a:avLst/>
              <a:gdLst>
                <a:gd name="T0" fmla="*/ 12 w 25"/>
                <a:gd name="T1" fmla="*/ 100 h 100"/>
                <a:gd name="T2" fmla="*/ 25 w 25"/>
                <a:gd name="T3" fmla="*/ 89 h 100"/>
                <a:gd name="T4" fmla="*/ 25 w 25"/>
                <a:gd name="T5" fmla="*/ 12 h 100"/>
                <a:gd name="T6" fmla="*/ 12 w 25"/>
                <a:gd name="T7" fmla="*/ 0 h 100"/>
                <a:gd name="T8" fmla="*/ 0 w 25"/>
                <a:gd name="T9" fmla="*/ 12 h 100"/>
                <a:gd name="T10" fmla="*/ 0 w 25"/>
                <a:gd name="T11" fmla="*/ 89 h 100"/>
                <a:gd name="T12" fmla="*/ 12 w 25"/>
                <a:gd name="T1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00">
                  <a:moveTo>
                    <a:pt x="12" y="100"/>
                  </a:moveTo>
                  <a:cubicBezTo>
                    <a:pt x="19" y="100"/>
                    <a:pt x="25" y="95"/>
                    <a:pt x="25" y="8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5"/>
                    <a:pt x="5" y="100"/>
                    <a:pt x="12" y="10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 27"/>
            <p:cNvSpPr>
              <a:spLocks noChangeArrowheads="1"/>
            </p:cNvSpPr>
            <p:nvPr/>
          </p:nvSpPr>
          <p:spPr bwMode="auto">
            <a:xfrm>
              <a:off x="-117961" y="2771265"/>
              <a:ext cx="1678814" cy="1671746"/>
            </a:xfrm>
            <a:custGeom>
              <a:avLst/>
              <a:gdLst>
                <a:gd name="connsiteX0" fmla="*/ 841175 w 1678814"/>
                <a:gd name="connsiteY0" fmla="*/ 141374 h 1671746"/>
                <a:gd name="connsiteX1" fmla="*/ 144909 w 1678814"/>
                <a:gd name="connsiteY1" fmla="*/ 835873 h 1671746"/>
                <a:gd name="connsiteX2" fmla="*/ 841175 w 1678814"/>
                <a:gd name="connsiteY2" fmla="*/ 1530372 h 1671746"/>
                <a:gd name="connsiteX3" fmla="*/ 1537441 w 1678814"/>
                <a:gd name="connsiteY3" fmla="*/ 835873 h 1671746"/>
                <a:gd name="connsiteX4" fmla="*/ 841175 w 1678814"/>
                <a:gd name="connsiteY4" fmla="*/ 141374 h 1671746"/>
                <a:gd name="connsiteX5" fmla="*/ 839407 w 1678814"/>
                <a:gd name="connsiteY5" fmla="*/ 0 h 1671746"/>
                <a:gd name="connsiteX6" fmla="*/ 1678814 w 1678814"/>
                <a:gd name="connsiteY6" fmla="*/ 835873 h 1671746"/>
                <a:gd name="connsiteX7" fmla="*/ 839407 w 1678814"/>
                <a:gd name="connsiteY7" fmla="*/ 1671746 h 1671746"/>
                <a:gd name="connsiteX8" fmla="*/ 0 w 1678814"/>
                <a:gd name="connsiteY8" fmla="*/ 835873 h 1671746"/>
                <a:gd name="connsiteX9" fmla="*/ 839407 w 1678814"/>
                <a:gd name="connsiteY9" fmla="*/ 0 h 167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814" h="1671746">
                  <a:moveTo>
                    <a:pt x="841175" y="141374"/>
                  </a:moveTo>
                  <a:cubicBezTo>
                    <a:pt x="456638" y="141374"/>
                    <a:pt x="144909" y="452312"/>
                    <a:pt x="144909" y="835873"/>
                  </a:cubicBezTo>
                  <a:cubicBezTo>
                    <a:pt x="144909" y="1219434"/>
                    <a:pt x="456638" y="1530372"/>
                    <a:pt x="841175" y="1530372"/>
                  </a:cubicBezTo>
                  <a:cubicBezTo>
                    <a:pt x="1225712" y="1530372"/>
                    <a:pt x="1537441" y="1219434"/>
                    <a:pt x="1537441" y="835873"/>
                  </a:cubicBezTo>
                  <a:cubicBezTo>
                    <a:pt x="1537441" y="452312"/>
                    <a:pt x="1225712" y="141374"/>
                    <a:pt x="841175" y="141374"/>
                  </a:cubicBezTo>
                  <a:close/>
                  <a:moveTo>
                    <a:pt x="839407" y="0"/>
                  </a:moveTo>
                  <a:cubicBezTo>
                    <a:pt x="1302999" y="0"/>
                    <a:pt x="1678814" y="374233"/>
                    <a:pt x="1678814" y="835873"/>
                  </a:cubicBezTo>
                  <a:cubicBezTo>
                    <a:pt x="1678814" y="1297513"/>
                    <a:pt x="1302999" y="1671746"/>
                    <a:pt x="839407" y="1671746"/>
                  </a:cubicBezTo>
                  <a:cubicBezTo>
                    <a:pt x="375815" y="1671746"/>
                    <a:pt x="0" y="1297513"/>
                    <a:pt x="0" y="835873"/>
                  </a:cubicBezTo>
                  <a:cubicBezTo>
                    <a:pt x="0" y="374233"/>
                    <a:pt x="375815" y="0"/>
                    <a:pt x="83940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Freeform 12954"/>
            <p:cNvSpPr>
              <a:spLocks/>
            </p:cNvSpPr>
            <p:nvPr/>
          </p:nvSpPr>
          <p:spPr bwMode="auto">
            <a:xfrm>
              <a:off x="489946" y="4761102"/>
              <a:ext cx="455931" cy="1555111"/>
            </a:xfrm>
            <a:custGeom>
              <a:avLst/>
              <a:gdLst>
                <a:gd name="T0" fmla="*/ 0 w 54"/>
                <a:gd name="T1" fmla="*/ 159 h 185"/>
                <a:gd name="T2" fmla="*/ 26 w 54"/>
                <a:gd name="T3" fmla="*/ 185 h 185"/>
                <a:gd name="T4" fmla="*/ 28 w 54"/>
                <a:gd name="T5" fmla="*/ 185 h 185"/>
                <a:gd name="T6" fmla="*/ 54 w 54"/>
                <a:gd name="T7" fmla="*/ 159 h 185"/>
                <a:gd name="T8" fmla="*/ 54 w 54"/>
                <a:gd name="T9" fmla="*/ 26 h 185"/>
                <a:gd name="T10" fmla="*/ 28 w 54"/>
                <a:gd name="T11" fmla="*/ 0 h 185"/>
                <a:gd name="T12" fmla="*/ 26 w 54"/>
                <a:gd name="T13" fmla="*/ 0 h 185"/>
                <a:gd name="T14" fmla="*/ 0 w 54"/>
                <a:gd name="T15" fmla="*/ 26 h 185"/>
                <a:gd name="T16" fmla="*/ 0 w 54"/>
                <a:gd name="T17" fmla="*/ 15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85">
                  <a:moveTo>
                    <a:pt x="0" y="159"/>
                  </a:moveTo>
                  <a:cubicBezTo>
                    <a:pt x="0" y="174"/>
                    <a:pt x="12" y="185"/>
                    <a:pt x="26" y="185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43" y="185"/>
                    <a:pt x="54" y="174"/>
                    <a:pt x="54" y="159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11"/>
                    <a:pt x="43" y="0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6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610362" y="1208615"/>
            <a:ext cx="7297812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康</a:t>
            </a: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纳追到了海边，布罗娜回头看了他一眼，便被一阵海浪淹没了。</a:t>
            </a:r>
            <a:endParaRPr lang="zh-CN" altLang="en-US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6246045"/>
      </p:ext>
    </p:extLst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Vertical)">
                                      <p:cBhvr>
                                        <p:cTn id="6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6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decel="50000" fill="hold" grpId="1" nodeType="withEffect">
                                  <p:stCondLst>
                                    <p:cond delay="3200"/>
                                  </p:stCondLst>
                                  <p:childTnLst>
                                    <p:animMotion origin="layout" path="M -0.05859 0 L -4.375E-6 0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3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0"/>
            <a:ext cx="12192000" cy="660400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6207" y="2055450"/>
            <a:ext cx="2977451" cy="2977451"/>
          </a:xfrm>
          <a:prstGeom prst="rect">
            <a:avLst/>
          </a:prstGeom>
          <a:ln>
            <a:noFill/>
          </a:ln>
          <a:effectLst>
            <a:softEdge rad="152400"/>
          </a:effectLst>
        </p:spPr>
      </p:pic>
      <p:grpSp>
        <p:nvGrpSpPr>
          <p:cNvPr id="24" name="组合 23"/>
          <p:cNvGrpSpPr/>
          <p:nvPr/>
        </p:nvGrpSpPr>
        <p:grpSpPr>
          <a:xfrm rot="19440416">
            <a:off x="8355359" y="1601588"/>
            <a:ext cx="3211569" cy="6781481"/>
            <a:chOff x="-117961" y="2771265"/>
            <a:chExt cx="1678814" cy="354494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25" name="Oval 12957"/>
            <p:cNvSpPr>
              <a:spLocks noChangeArrowheads="1"/>
            </p:cNvSpPr>
            <p:nvPr/>
          </p:nvSpPr>
          <p:spPr bwMode="auto">
            <a:xfrm>
              <a:off x="25181" y="2912640"/>
              <a:ext cx="1392531" cy="1388998"/>
            </a:xfrm>
            <a:prstGeom prst="ellipse">
              <a:avLst/>
            </a:prstGeom>
            <a:solidFill>
              <a:srgbClr val="57B5D4">
                <a:alpha val="20000"/>
              </a:srgb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955"/>
            <p:cNvSpPr>
              <a:spLocks/>
            </p:cNvSpPr>
            <p:nvPr/>
          </p:nvSpPr>
          <p:spPr bwMode="auto">
            <a:xfrm>
              <a:off x="617183" y="4327269"/>
              <a:ext cx="189642" cy="578740"/>
            </a:xfrm>
            <a:custGeom>
              <a:avLst/>
              <a:gdLst>
                <a:gd name="T0" fmla="*/ 12 w 25"/>
                <a:gd name="T1" fmla="*/ 100 h 100"/>
                <a:gd name="T2" fmla="*/ 25 w 25"/>
                <a:gd name="T3" fmla="*/ 89 h 100"/>
                <a:gd name="T4" fmla="*/ 25 w 25"/>
                <a:gd name="T5" fmla="*/ 12 h 100"/>
                <a:gd name="T6" fmla="*/ 12 w 25"/>
                <a:gd name="T7" fmla="*/ 0 h 100"/>
                <a:gd name="T8" fmla="*/ 0 w 25"/>
                <a:gd name="T9" fmla="*/ 12 h 100"/>
                <a:gd name="T10" fmla="*/ 0 w 25"/>
                <a:gd name="T11" fmla="*/ 89 h 100"/>
                <a:gd name="T12" fmla="*/ 12 w 25"/>
                <a:gd name="T13" fmla="*/ 100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00">
                  <a:moveTo>
                    <a:pt x="12" y="100"/>
                  </a:moveTo>
                  <a:cubicBezTo>
                    <a:pt x="19" y="100"/>
                    <a:pt x="25" y="95"/>
                    <a:pt x="25" y="89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0" y="95"/>
                    <a:pt x="5" y="100"/>
                    <a:pt x="12" y="10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任意多边形 27"/>
            <p:cNvSpPr>
              <a:spLocks noChangeArrowheads="1"/>
            </p:cNvSpPr>
            <p:nvPr/>
          </p:nvSpPr>
          <p:spPr bwMode="auto">
            <a:xfrm>
              <a:off x="-117961" y="2771265"/>
              <a:ext cx="1678814" cy="1671746"/>
            </a:xfrm>
            <a:custGeom>
              <a:avLst/>
              <a:gdLst>
                <a:gd name="connsiteX0" fmla="*/ 841175 w 1678814"/>
                <a:gd name="connsiteY0" fmla="*/ 141374 h 1671746"/>
                <a:gd name="connsiteX1" fmla="*/ 144909 w 1678814"/>
                <a:gd name="connsiteY1" fmla="*/ 835873 h 1671746"/>
                <a:gd name="connsiteX2" fmla="*/ 841175 w 1678814"/>
                <a:gd name="connsiteY2" fmla="*/ 1530372 h 1671746"/>
                <a:gd name="connsiteX3" fmla="*/ 1537441 w 1678814"/>
                <a:gd name="connsiteY3" fmla="*/ 835873 h 1671746"/>
                <a:gd name="connsiteX4" fmla="*/ 841175 w 1678814"/>
                <a:gd name="connsiteY4" fmla="*/ 141374 h 1671746"/>
                <a:gd name="connsiteX5" fmla="*/ 839407 w 1678814"/>
                <a:gd name="connsiteY5" fmla="*/ 0 h 1671746"/>
                <a:gd name="connsiteX6" fmla="*/ 1678814 w 1678814"/>
                <a:gd name="connsiteY6" fmla="*/ 835873 h 1671746"/>
                <a:gd name="connsiteX7" fmla="*/ 839407 w 1678814"/>
                <a:gd name="connsiteY7" fmla="*/ 1671746 h 1671746"/>
                <a:gd name="connsiteX8" fmla="*/ 0 w 1678814"/>
                <a:gd name="connsiteY8" fmla="*/ 835873 h 1671746"/>
                <a:gd name="connsiteX9" fmla="*/ 839407 w 1678814"/>
                <a:gd name="connsiteY9" fmla="*/ 0 h 1671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78814" h="1671746">
                  <a:moveTo>
                    <a:pt x="841175" y="141374"/>
                  </a:moveTo>
                  <a:cubicBezTo>
                    <a:pt x="456638" y="141374"/>
                    <a:pt x="144909" y="452312"/>
                    <a:pt x="144909" y="835873"/>
                  </a:cubicBezTo>
                  <a:cubicBezTo>
                    <a:pt x="144909" y="1219434"/>
                    <a:pt x="456638" y="1530372"/>
                    <a:pt x="841175" y="1530372"/>
                  </a:cubicBezTo>
                  <a:cubicBezTo>
                    <a:pt x="1225712" y="1530372"/>
                    <a:pt x="1537441" y="1219434"/>
                    <a:pt x="1537441" y="835873"/>
                  </a:cubicBezTo>
                  <a:cubicBezTo>
                    <a:pt x="1537441" y="452312"/>
                    <a:pt x="1225712" y="141374"/>
                    <a:pt x="841175" y="141374"/>
                  </a:cubicBezTo>
                  <a:close/>
                  <a:moveTo>
                    <a:pt x="839407" y="0"/>
                  </a:moveTo>
                  <a:cubicBezTo>
                    <a:pt x="1302999" y="0"/>
                    <a:pt x="1678814" y="374233"/>
                    <a:pt x="1678814" y="835873"/>
                  </a:cubicBezTo>
                  <a:cubicBezTo>
                    <a:pt x="1678814" y="1297513"/>
                    <a:pt x="1302999" y="1671746"/>
                    <a:pt x="839407" y="1671746"/>
                  </a:cubicBezTo>
                  <a:cubicBezTo>
                    <a:pt x="375815" y="1671746"/>
                    <a:pt x="0" y="1297513"/>
                    <a:pt x="0" y="835873"/>
                  </a:cubicBezTo>
                  <a:cubicBezTo>
                    <a:pt x="0" y="374233"/>
                    <a:pt x="375815" y="0"/>
                    <a:pt x="839407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6" name="Freeform 12954"/>
            <p:cNvSpPr>
              <a:spLocks/>
            </p:cNvSpPr>
            <p:nvPr/>
          </p:nvSpPr>
          <p:spPr bwMode="auto">
            <a:xfrm>
              <a:off x="489946" y="4761102"/>
              <a:ext cx="455931" cy="1555111"/>
            </a:xfrm>
            <a:custGeom>
              <a:avLst/>
              <a:gdLst>
                <a:gd name="T0" fmla="*/ 0 w 54"/>
                <a:gd name="T1" fmla="*/ 159 h 185"/>
                <a:gd name="T2" fmla="*/ 26 w 54"/>
                <a:gd name="T3" fmla="*/ 185 h 185"/>
                <a:gd name="T4" fmla="*/ 28 w 54"/>
                <a:gd name="T5" fmla="*/ 185 h 185"/>
                <a:gd name="T6" fmla="*/ 54 w 54"/>
                <a:gd name="T7" fmla="*/ 159 h 185"/>
                <a:gd name="T8" fmla="*/ 54 w 54"/>
                <a:gd name="T9" fmla="*/ 26 h 185"/>
                <a:gd name="T10" fmla="*/ 28 w 54"/>
                <a:gd name="T11" fmla="*/ 0 h 185"/>
                <a:gd name="T12" fmla="*/ 26 w 54"/>
                <a:gd name="T13" fmla="*/ 0 h 185"/>
                <a:gd name="T14" fmla="*/ 0 w 54"/>
                <a:gd name="T15" fmla="*/ 26 h 185"/>
                <a:gd name="T16" fmla="*/ 0 w 54"/>
                <a:gd name="T17" fmla="*/ 15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85">
                  <a:moveTo>
                    <a:pt x="0" y="159"/>
                  </a:moveTo>
                  <a:cubicBezTo>
                    <a:pt x="0" y="174"/>
                    <a:pt x="12" y="185"/>
                    <a:pt x="26" y="185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43" y="185"/>
                    <a:pt x="54" y="174"/>
                    <a:pt x="54" y="159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4" y="11"/>
                    <a:pt x="43" y="0"/>
                    <a:pt x="28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1"/>
                    <a:pt x="0" y="26"/>
                  </a:cubicBezTo>
                  <a:lnTo>
                    <a:pt x="0" y="159"/>
                  </a:ln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1610362" y="1208615"/>
            <a:ext cx="7297812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康</a:t>
            </a:r>
            <a:r>
              <a:rPr lang="zh-CN" altLang="en-US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纳追到了海边，布罗娜回头看了他一眼，便被一阵海浪淹没了。</a:t>
            </a:r>
            <a:endParaRPr lang="zh-CN" altLang="en-US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79691" y="534035"/>
            <a:ext cx="6023370" cy="6017274"/>
          </a:xfrm>
          <a:prstGeom prst="rect">
            <a:avLst/>
          </a:prstGeom>
          <a:ln>
            <a:noFill/>
          </a:ln>
          <a:effectLst>
            <a:softEdge rad="762000"/>
          </a:effectLst>
        </p:spPr>
      </p:pic>
      <p:sp>
        <p:nvSpPr>
          <p:cNvPr id="12" name="椭圆 11"/>
          <p:cNvSpPr/>
          <p:nvPr/>
        </p:nvSpPr>
        <p:spPr>
          <a:xfrm>
            <a:off x="6820950" y="3148252"/>
            <a:ext cx="203712" cy="203712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6820950" y="2773790"/>
            <a:ext cx="143106" cy="143106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6542313" y="2618254"/>
            <a:ext cx="84910" cy="84910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289998" y="2686049"/>
            <a:ext cx="122277" cy="122277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07570" y="4418186"/>
            <a:ext cx="143106" cy="143106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008221" y="4251254"/>
            <a:ext cx="84910" cy="84910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5220344" y="4500153"/>
            <a:ext cx="122277" cy="122277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8092083" y="3936961"/>
            <a:ext cx="3872806" cy="1054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dirty="0" smtClean="0">
                <a:solidFill>
                  <a:srgbClr val="04202C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悲伤的康纳只带着刚刚出生的</a:t>
            </a:r>
            <a:endParaRPr lang="en-US" altLang="zh-CN" dirty="0" smtClean="0">
              <a:solidFill>
                <a:srgbClr val="04202C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2500"/>
              </a:lnSpc>
            </a:pPr>
            <a:r>
              <a:rPr lang="zh-CN" altLang="en-US" dirty="0" smtClean="0">
                <a:solidFill>
                  <a:srgbClr val="04202C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被精灵环绕着的女儿西尔莎</a:t>
            </a:r>
            <a:endParaRPr lang="en-US" altLang="zh-CN" dirty="0" smtClean="0">
              <a:solidFill>
                <a:srgbClr val="04202C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  <a:p>
            <a:pPr algn="ctr">
              <a:lnSpc>
                <a:spcPts val="2500"/>
              </a:lnSpc>
            </a:pPr>
            <a:r>
              <a:rPr lang="zh-CN" altLang="en-US" dirty="0" smtClean="0">
                <a:solidFill>
                  <a:srgbClr val="04202C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回到了岸上</a:t>
            </a:r>
            <a:endParaRPr lang="zh-CN" altLang="en-US" dirty="0">
              <a:solidFill>
                <a:srgbClr val="04202C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18005531"/>
      </p:ext>
    </p:extLst>
  </p:cSld>
  <p:clrMapOvr>
    <a:masterClrMapping/>
  </p:clrMapOvr>
  <p:transition spd="slow" advTm="8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6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3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fill="hold" grpId="1" nodeType="withEffect">
                                  <p:stCondLst>
                                    <p:cond delay="4200"/>
                                  </p:stCondLst>
                                  <p:childTnLst>
                                    <p:animMotion origin="layout" path="M -0.00026 -0.00092 C 0.03489 -0.05717 -0.06771 -0.25833 -0.09297 -0.24004 C -0.23164 -0.25301 -0.21667 0.03982 -0.15235 0.10787 C -0.07604 0.1706 0.00404 0.09398 -0.00026 -0.00092 Z " pathEditMode="relative" rAng="0" ptsTypes="AAAA">
                                      <p:cBhvr>
                                        <p:cTn id="28" dur="8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9" y="-544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6" presetClass="emph" presetSubtype="0" repeatCount="indefinite" fill="hold" grpId="2" nodeType="withEffect">
                                  <p:stCondLst>
                                    <p:cond delay="4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0.00026 -0.00092 C 0.03489 -0.05717 -0.06771 -0.25833 -0.09297 -0.24004 C -0.23164 -0.25301 -0.21667 0.03982 -0.15235 0.10787 C -0.07604 0.1706 0.00404 0.09398 -0.00026 -0.00092 Z " pathEditMode="relative" rAng="0" ptsTypes="AAAA">
                                      <p:cBhvr>
                                        <p:cTn id="36" dur="8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09" y="-544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26" presetClass="emph" presetSubtype="0" repeatCount="indefinite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0" presetClass="pat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95833E-6 2.59259E-6 C 0.03516 -0.05625 -0.08073 -0.12824 -0.10586 -0.10996 C -0.24453 -0.12292 -0.18125 0.05162 -0.11692 0.11967 C -0.04062 0.1824 0.0043 0.0949 -3.95833E-6 2.59259E-6 Z " pathEditMode="relative" rAng="0" ptsTypes="AAAA">
                                      <p:cBhvr>
                                        <p:cTn id="44" dur="8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102" y="1412"/>
                                    </p:animMotion>
                                  </p:childTnLst>
                                </p:cTn>
                              </p:par>
                              <p:par>
                                <p:cTn id="45" presetID="26" presetClass="emph" presetSubtype="0" repeatCount="indefinite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3.75E-6 4.44444E-6 C 0.03516 -0.05625 -0.0832 -0.15186 -0.10846 -0.1338 C -0.24713 -0.14653 -0.20677 0.03009 -0.14244 0.09814 C -0.06614 0.16088 0.0043 0.0949 -3.75E-6 4.44444E-6 Z " pathEditMode="relative" rAng="0" ptsTypes="AAAA">
                                      <p:cBhvr>
                                        <p:cTn id="52" dur="8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53" y="-648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fill="hold" grpId="1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2.91667E-6 -3.7037E-6 C 0.03516 -0.05625 0.03776 -0.28518 0.0125 -0.26689 C -0.12617 -0.27986 -0.1983 0.00857 -0.13398 0.07662 C -0.05768 0.13912 0.0043 0.09491 -2.91667E-6 -3.7037E-6 Z " pathEditMode="relative" rAng="0" ptsTypes="AAAA">
                                      <p:cBhvr>
                                        <p:cTn id="60" dur="8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19" y="-810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0" presetClass="path" presetSubtype="0" repeatCount="indefinite" fill="hold" grpId="1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2.91667E-6 3.7037E-6 C 0.03516 -0.05625 -0.05664 -0.19931 -0.0819 -0.18125 C -0.22057 -0.19422 -0.18268 -0.0044 -0.11836 0.06365 C -0.04192 0.12639 0.0043 0.0949 -2.91667E-6 3.7037E-6 Z " pathEditMode="relative" rAng="0" ptsTypes="AAAA">
                                      <p:cBhvr>
                                        <p:cTn id="68" dur="8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11" y="-4329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26" presetClass="emph" presetSubtype="0" repeatCount="indefinite" fill="hold" grpId="2" nodeType="withEffect">
                                  <p:stCondLst>
                                    <p:cond delay="4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fill="hold" grpId="1" nodeType="withEffect">
                                  <p:stCondLst>
                                    <p:cond delay="5100"/>
                                  </p:stCondLst>
                                  <p:childTnLst>
                                    <p:animMotion origin="layout" path="M -2.91667E-6 3.7037E-6 C 0.03516 -0.05625 -0.04453 -0.31991 -0.06979 -0.30162 C -0.20859 -0.31459 -0.17304 -0.06042 -0.10872 0.00764 C -0.03229 0.07037 0.0043 0.0949 -2.91667E-6 3.7037E-6 Z " pathEditMode="relative" rAng="0" ptsTypes="AAAA">
                                      <p:cBhvr>
                                        <p:cTn id="76" dur="8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26" y="-11968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grpId="2" nodeType="withEffect">
                                  <p:stCondLst>
                                    <p:cond delay="5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7" grpId="2" animBg="1"/>
      <p:bldP spid="18" grpId="0" animBg="1"/>
      <p:bldP spid="18" grpId="1" animBg="1"/>
      <p:bldP spid="18" grpId="2" animBg="1"/>
      <p:bldP spid="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0"/>
          <a:stretch/>
        </p:blipFill>
        <p:spPr>
          <a:xfrm>
            <a:off x="0" y="127000"/>
            <a:ext cx="12192000" cy="6512208"/>
          </a:xfrm>
          <a:prstGeom prst="rect">
            <a:avLst/>
          </a:prstGeom>
          <a:ln>
            <a:noFill/>
          </a:ln>
        </p:spPr>
      </p:pic>
      <p:grpSp>
        <p:nvGrpSpPr>
          <p:cNvPr id="40" name="组合 39"/>
          <p:cNvGrpSpPr/>
          <p:nvPr/>
        </p:nvGrpSpPr>
        <p:grpSpPr>
          <a:xfrm>
            <a:off x="5076005" y="3333921"/>
            <a:ext cx="421823" cy="434839"/>
            <a:chOff x="8125420" y="3354222"/>
            <a:chExt cx="616837" cy="635871"/>
          </a:xfrm>
        </p:grpSpPr>
        <p:sp>
          <p:nvSpPr>
            <p:cNvPr id="41" name="椭圆 40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-5400000">
              <a:off x="8125420" y="3647144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-1080000">
              <a:off x="8268524" y="3354222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rot="3240000">
              <a:off x="8559662" y="343002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11880000">
              <a:off x="8352895" y="3840538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13438" y="3351053"/>
            <a:ext cx="346956" cy="400575"/>
            <a:chOff x="8191500" y="3354222"/>
            <a:chExt cx="550757" cy="635871"/>
          </a:xfrm>
        </p:grpSpPr>
        <p:sp>
          <p:nvSpPr>
            <p:cNvPr id="49" name="椭圆 48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-1080000">
              <a:off x="8268524" y="3354222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3240000">
              <a:off x="8559662" y="343002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11880000">
              <a:off x="8352895" y="3840538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091648" y="3372040"/>
            <a:ext cx="390536" cy="358600"/>
            <a:chOff x="8125420" y="3354222"/>
            <a:chExt cx="616837" cy="566396"/>
          </a:xfrm>
        </p:grpSpPr>
        <p:sp>
          <p:nvSpPr>
            <p:cNvPr id="55" name="椭圆 54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-5400000">
              <a:off x="8125420" y="3647144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-1080000">
              <a:off x="8268524" y="3354222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9" name="椭圆 58"/>
          <p:cNvSpPr/>
          <p:nvPr/>
        </p:nvSpPr>
        <p:spPr>
          <a:xfrm>
            <a:off x="5173668" y="3438092"/>
            <a:ext cx="226496" cy="226496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5209590" y="3474014"/>
            <a:ext cx="154653" cy="154653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5076005" y="3375472"/>
            <a:ext cx="421823" cy="351737"/>
            <a:chOff x="8125420" y="3406268"/>
            <a:chExt cx="616837" cy="514350"/>
          </a:xfrm>
        </p:grpSpPr>
        <p:sp>
          <p:nvSpPr>
            <p:cNvPr id="62" name="椭圆 61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-5400000">
              <a:off x="8125420" y="3647144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5098599" y="3375472"/>
            <a:ext cx="376634" cy="351737"/>
            <a:chOff x="8191500" y="3406268"/>
            <a:chExt cx="550757" cy="514350"/>
          </a:xfrm>
        </p:grpSpPr>
        <p:sp>
          <p:nvSpPr>
            <p:cNvPr id="66" name="椭圆 65"/>
            <p:cNvSpPr/>
            <p:nvPr/>
          </p:nvSpPr>
          <p:spPr>
            <a:xfrm>
              <a:off x="8191500" y="3406268"/>
              <a:ext cx="514350" cy="514350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 rot="7560000">
              <a:off x="8592702" y="3706411"/>
              <a:ext cx="149555" cy="149555"/>
            </a:xfrm>
            <a:prstGeom prst="ellipse">
              <a:avLst/>
            </a:prstGeom>
            <a:gradFill flip="none" rotWithShape="1">
              <a:gsLst>
                <a:gs pos="26000">
                  <a:schemeClr val="bg1"/>
                </a:gs>
                <a:gs pos="54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8" name="椭圆 67"/>
          <p:cNvSpPr/>
          <p:nvPr/>
        </p:nvSpPr>
        <p:spPr>
          <a:xfrm>
            <a:off x="5206429" y="3470853"/>
            <a:ext cx="160974" cy="160974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5226581" y="3491005"/>
            <a:ext cx="120671" cy="120671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椭圆 69"/>
          <p:cNvSpPr/>
          <p:nvPr/>
        </p:nvSpPr>
        <p:spPr>
          <a:xfrm>
            <a:off x="5226581" y="3491005"/>
            <a:ext cx="120671" cy="120671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2405810" y="3222533"/>
            <a:ext cx="7380381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故事才刚刚开始，冒险之旅即将</a:t>
            </a:r>
            <a:r>
              <a:rPr lang="zh-CN" altLang="en-US" sz="3200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启程</a:t>
            </a:r>
            <a:r>
              <a:rPr lang="zh-CN" altLang="en-US" sz="32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。</a:t>
            </a:r>
            <a:endParaRPr lang="zh-CN" altLang="en-US" sz="32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1925576" y="449594"/>
            <a:ext cx="8340849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细致极具美感的手绘，每一帧都是一幅画卷。</a:t>
            </a:r>
            <a:endParaRPr lang="zh-CN" altLang="en-US" sz="32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2405810" y="458356"/>
            <a:ext cx="7380381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故事才刚刚开始，冒险之旅即将</a:t>
            </a:r>
            <a:r>
              <a:rPr lang="zh-CN" altLang="en-US" sz="3200" dirty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启程</a:t>
            </a:r>
            <a:r>
              <a:rPr lang="zh-CN" altLang="en-US" sz="32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。</a:t>
            </a:r>
            <a:endParaRPr lang="zh-CN" altLang="en-US" sz="32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60" b="6459"/>
          <a:stretch/>
        </p:blipFill>
        <p:spPr>
          <a:xfrm>
            <a:off x="-19050" y="1150938"/>
            <a:ext cx="12211050" cy="5447147"/>
          </a:xfrm>
          <a:prstGeom prst="rect">
            <a:avLst/>
          </a:prstGeom>
          <a:ln w="2857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56" b="12636"/>
          <a:stretch/>
        </p:blipFill>
        <p:spPr>
          <a:xfrm>
            <a:off x="0" y="1135626"/>
            <a:ext cx="12192000" cy="546863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16"/>
          <a:stretch/>
        </p:blipFill>
        <p:spPr>
          <a:xfrm>
            <a:off x="0" y="1137919"/>
            <a:ext cx="12192000" cy="547748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510" b="1"/>
          <a:stretch/>
        </p:blipFill>
        <p:spPr>
          <a:xfrm>
            <a:off x="0" y="1137719"/>
            <a:ext cx="12192000" cy="54872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03" b="8617"/>
          <a:stretch/>
        </p:blipFill>
        <p:spPr>
          <a:xfrm>
            <a:off x="0" y="1146629"/>
            <a:ext cx="12192000" cy="548654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7" b="19192"/>
          <a:stretch/>
        </p:blipFill>
        <p:spPr>
          <a:xfrm>
            <a:off x="0" y="1143000"/>
            <a:ext cx="12192000" cy="548715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77"/>
          <a:stretch/>
        </p:blipFill>
        <p:spPr>
          <a:xfrm>
            <a:off x="0" y="1128022"/>
            <a:ext cx="12192000" cy="5523501"/>
          </a:xfrm>
          <a:prstGeom prst="rect">
            <a:avLst/>
          </a:prstGeom>
        </p:spPr>
      </p:pic>
      <p:sp>
        <p:nvSpPr>
          <p:cNvPr id="74" name="圆角矩形 73"/>
          <p:cNvSpPr/>
          <p:nvPr/>
        </p:nvSpPr>
        <p:spPr>
          <a:xfrm rot="15146092">
            <a:off x="7641284" y="965750"/>
            <a:ext cx="45719" cy="834189"/>
          </a:xfrm>
          <a:prstGeom prst="roundRect">
            <a:avLst>
              <a:gd name="adj" fmla="val 31373"/>
            </a:avLst>
          </a:prstGeom>
          <a:gradFill>
            <a:gsLst>
              <a:gs pos="0">
                <a:schemeClr val="bg1"/>
              </a:gs>
              <a:gs pos="90000">
                <a:schemeClr val="bg1">
                  <a:lumMod val="95000"/>
                  <a:alpha val="0"/>
                </a:schemeClr>
              </a:gs>
              <a:gs pos="48000">
                <a:schemeClr val="bg1">
                  <a:lumMod val="95000"/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圆角矩形 74"/>
          <p:cNvSpPr/>
          <p:nvPr/>
        </p:nvSpPr>
        <p:spPr>
          <a:xfrm rot="15146092">
            <a:off x="7978774" y="1305228"/>
            <a:ext cx="45719" cy="689413"/>
          </a:xfrm>
          <a:prstGeom prst="roundRect">
            <a:avLst>
              <a:gd name="adj" fmla="val 31373"/>
            </a:avLst>
          </a:prstGeom>
          <a:gradFill>
            <a:gsLst>
              <a:gs pos="0">
                <a:schemeClr val="bg1"/>
              </a:gs>
              <a:gs pos="90000">
                <a:schemeClr val="bg1">
                  <a:lumMod val="95000"/>
                  <a:alpha val="0"/>
                </a:schemeClr>
              </a:gs>
              <a:gs pos="48000">
                <a:schemeClr val="bg1">
                  <a:lumMod val="95000"/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/>
        </p:nvSpPr>
        <p:spPr>
          <a:xfrm rot="15146092">
            <a:off x="6906121" y="476078"/>
            <a:ext cx="45719" cy="1477818"/>
          </a:xfrm>
          <a:prstGeom prst="roundRect">
            <a:avLst>
              <a:gd name="adj" fmla="val 31373"/>
            </a:avLst>
          </a:prstGeom>
          <a:gradFill>
            <a:gsLst>
              <a:gs pos="0">
                <a:schemeClr val="bg1"/>
              </a:gs>
              <a:gs pos="90000">
                <a:schemeClr val="bg1">
                  <a:lumMod val="95000"/>
                  <a:alpha val="0"/>
                </a:schemeClr>
              </a:gs>
              <a:gs pos="48000">
                <a:schemeClr val="bg1">
                  <a:lumMod val="95000"/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/>
        </p:nvSpPr>
        <p:spPr>
          <a:xfrm rot="15146092">
            <a:off x="5139515" y="785117"/>
            <a:ext cx="45719" cy="1110306"/>
          </a:xfrm>
          <a:prstGeom prst="roundRect">
            <a:avLst>
              <a:gd name="adj" fmla="val 31373"/>
            </a:avLst>
          </a:prstGeom>
          <a:gradFill>
            <a:gsLst>
              <a:gs pos="0">
                <a:schemeClr val="bg1"/>
              </a:gs>
              <a:gs pos="90000">
                <a:schemeClr val="bg1">
                  <a:lumMod val="95000"/>
                  <a:alpha val="0"/>
                </a:schemeClr>
              </a:gs>
              <a:gs pos="48000">
                <a:schemeClr val="bg1">
                  <a:lumMod val="95000"/>
                  <a:alpha val="1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9691" y="534035"/>
            <a:ext cx="6023370" cy="6017274"/>
          </a:xfrm>
          <a:prstGeom prst="rect">
            <a:avLst/>
          </a:prstGeom>
          <a:ln>
            <a:noFill/>
          </a:ln>
          <a:effectLst>
            <a:softEdge rad="762000"/>
          </a:effectLst>
        </p:spPr>
      </p:pic>
      <p:sp>
        <p:nvSpPr>
          <p:cNvPr id="4" name="椭圆 3"/>
          <p:cNvSpPr/>
          <p:nvPr/>
        </p:nvSpPr>
        <p:spPr>
          <a:xfrm>
            <a:off x="4728924" y="2786301"/>
            <a:ext cx="1271825" cy="1271825"/>
          </a:xfrm>
          <a:prstGeom prst="ellipse">
            <a:avLst/>
          </a:prstGeom>
          <a:gradFill flip="none" rotWithShape="1">
            <a:gsLst>
              <a:gs pos="2600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47496"/>
      </p:ext>
    </p:extLst>
  </p:cSld>
  <p:clrMapOvr>
    <a:masterClrMapping/>
  </p:clrMapOvr>
  <p:transition spd="slow" advTm="5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mph" presetSubtype="0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9" dur="200" fill="hold"/>
                                        <p:tgtEl>
                                          <p:spTgt spid="7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xit" presetSubtype="16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8" presetClass="emph" presetSubtype="0" repeatCount="3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20" dur="3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0" presetClass="pat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75E-6 -0.00069 C -0.14166 -0.05926 -0.32083 0.13449 -0.53047 -0.04838 " pathEditMode="relative" rAng="0" ptsTypes="AA">
                                      <p:cBhvr>
                                        <p:cTn id="22" dur="5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23" y="-741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8" presetClass="emph" presetSubtype="0" repeatCount="3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26" dur="3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0" presetClass="path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Motion origin="layout" path="M -3.75E-6 -4.07407E-6 C 0.1642 -0.07569 0.40417 0.11297 0.63256 -0.05532 " pathEditMode="relative" rAng="0" ptsTypes="AA">
                                      <p:cBhvr>
                                        <p:cTn id="28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28" y="-1921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8" presetClass="emph" presetSubtype="0" repeatCount="3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32" dur="3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0" presetClass="path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3.75E-6 -0.00092 C -0.14179 -0.05949 -0.32083 0.13334 -0.53033 -0.04953 " pathEditMode="relative" rAng="0" ptsTypes="AA">
                                      <p:cBhvr>
                                        <p:cTn id="34" dur="5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523" y="-81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8" presetClass="emph" presetSubtype="0" repeatCount="3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38" dur="3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0" presetClass="path" presetSubtype="0" fill="hold" grpId="2" nodeType="withEffect">
                                  <p:stCondLst>
                                    <p:cond delay="3300"/>
                                  </p:stCondLst>
                                  <p:childTnLst>
                                    <p:animMotion origin="layout" path="M -3.75E-6 -0.00023 C 0.1642 -0.07569 0.39883 0.11436 0.62735 -0.05393 " pathEditMode="relative" rAng="0" ptsTypes="AA">
                                      <p:cBhvr>
                                        <p:cTn id="40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67" y="-1782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8" presetClass="emph" presetSubtype="0" repeatCount="3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44" dur="3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0" presetClass="pat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3.75E-6 -0.00069 C -0.14166 -0.05926 -0.3233 0.13426 -0.53281 -0.04861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41" y="-764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8" presetClass="emph" presetSubtype="0" repeatCount="3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50" dur="3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0" presetClass="path" presetSubtype="0" fill="hold" nodeType="withEffect">
                                  <p:stCondLst>
                                    <p:cond delay="3800"/>
                                  </p:stCondLst>
                                  <p:childTnLst>
                                    <p:animMotion origin="layout" path="M -3.75E-6 -4.07407E-6 C 0.1642 -0.07569 0.40222 0.12315 0.6306 -0.04513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23" y="-1019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8" presetClass="emph" presetSubtype="0" repeatCount="3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56" dur="3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0" presetClass="path" presetSubtype="0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75E-6 -0.00069 C -0.14166 -0.05926 -0.32317 0.13449 -0.53268 -0.04838 " pathEditMode="relative" rAng="0" ptsTypes="AA">
                                      <p:cBhvr>
                                        <p:cTn id="58" dur="5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641" y="-741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8" presetClass="emph" presetSubtype="0" repeatCount="3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62" dur="3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0" presetClass="path" presetSubtype="0" fill="hold" grpId="2" nodeType="withEffect">
                                  <p:stCondLst>
                                    <p:cond delay="4300"/>
                                  </p:stCondLst>
                                  <p:childTnLst>
                                    <p:animMotion origin="layout" path="M -3.75E-6 -4.07407E-6 C 0.1642 -0.07569 0.40248 0.11713 0.63099 -0.05138 " pathEditMode="relative" rAng="0" ptsTypes="AA">
                                      <p:cBhvr>
                                        <p:cTn id="64" dur="5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49" y="-1574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8" presetClass="emph" presetSubtype="0" repeatCount="300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68" dur="3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0" presetClass="path" presetSubtype="0" fill="hold" nodeType="withEffect">
                                  <p:stCondLst>
                                    <p:cond delay="4800"/>
                                  </p:stCondLst>
                                  <p:childTnLst>
                                    <p:animMotion origin="layout" path="M -3.75E-6 -0.00023 C 0.1642 -0.07569 0.40339 0.12037 0.63177 -0.04768 " pathEditMode="relative" rAng="0" ptsTypes="AA">
                                      <p:cBhvr>
                                        <p:cTn id="70" dur="5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589" y="-1227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53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repeatCount="3000" fill="hold" grpId="1" nodeType="withEffect">
                                  <p:stCondLst>
                                    <p:cond delay="2800"/>
                                  </p:stCondLst>
                                  <p:childTnLst>
                                    <p:animRot by="21600000">
                                      <p:cBhvr>
                                        <p:cTn id="74" dur="3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0" presetClass="path" presetSubtype="0" fill="hold" grpId="2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3.75E-6 -4.07407E-6 C 0.1642 -0.07592 0.40638 0.12061 0.63503 -0.04791 " pathEditMode="relative" rAng="0" ptsTypes="AA">
                                      <p:cBhvr>
                                        <p:cTn id="76" dur="5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45" y="-1273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35" presetClass="path" presetSubtype="0" fill="hold" grpId="1" nodeType="withEffect">
                                  <p:stCondLst>
                                    <p:cond delay="5300"/>
                                  </p:stCondLst>
                                  <p:childTnLst>
                                    <p:animMotion origin="layout" path="M -3.95833E-6 -2.59259E-6 L -0.20338 -2.59259E-6 " pathEditMode="relative" rAng="0" ptsTypes="AA">
                                      <p:cBhvr>
                                        <p:cTn id="7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69" y="0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63" presetClass="path" presetSubtype="0" fill="hold" grpId="2" nodeType="withEffect">
                                  <p:stCondLst>
                                    <p:cond delay="5800"/>
                                  </p:stCondLst>
                                  <p:childTnLst>
                                    <p:animMotion origin="layout" path="M -0.20338 -2.59259E-6 L 0.32409 -2.59259E-6 " pathEditMode="relative" rAng="0" ptsTypes="AA">
                                      <p:cBhvr>
                                        <p:cTn id="80" dur="6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67" y="0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27500" fill="hold" grpId="3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3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1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26500" autoRev="1" fill="hold" grpId="5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85" dur="180" fill="hold"/>
                                        <p:tgtEl>
                                          <p:spTgt spid="4"/>
                                        </p:tgtEl>
                                      </p:cBhvr>
                                      <p:by x="80000" y="8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xit" presetSubtype="32" fill="hold" grpId="4" nodeType="withEffect">
                                  <p:stCondLst>
                                    <p:cond delay="109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8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5800"/>
                                  </p:stCondLst>
                                  <p:iterate type="lt">
                                    <p:tmPct val="6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6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64" presetClass="path" presetSubtype="0" decel="50000" fill="hold" grpId="1" nodeType="withEffect">
                                  <p:stCondLst>
                                    <p:cond delay="12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0 L 0 -0.40556 " pathEditMode="relative" rAng="0" ptsTypes="AA">
                                      <p:cBhvr>
                                        <p:cTn id="9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0278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10" presetClass="exit" presetSubtype="0" fill="hold" grpId="3" nodeType="withEffect">
                                  <p:stCondLst>
                                    <p:cond delay="127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8" fill="hold" grpId="0" nodeType="withEffect">
                                  <p:stCondLst>
                                    <p:cond delay="163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6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xit" presetSubtype="8" fill="hold" grpId="1" nodeType="withEffect">
                                  <p:stCondLst>
                                    <p:cond delay="163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4" dur="5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122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134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8" presetClass="exit" presetSubtype="12" fill="hold" nodeType="withEffect">
                                  <p:stCondLst>
                                    <p:cond delay="1750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28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8" presetClass="exit" presetSubtype="3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31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8" presetClass="exit" presetSubtype="12" fill="hold" nodeType="withEffect">
                                  <p:stCondLst>
                                    <p:cond delay="2850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34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8" presetClass="exit" presetSubtype="3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3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8" presetClass="exit" presetSubtype="12" fill="hold" nodeType="withEffect">
                                  <p:stCondLst>
                                    <p:cond delay="3950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14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8" presetClass="exit" presetSubtype="3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strips(upRight)">
                                      <p:cBhvr>
                                        <p:cTn id="143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1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1" nodeType="withEffect">
                                  <p:stCondLst>
                                    <p:cond delay="45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2" presetClass="path" presetSubtype="0" fill="hold" grpId="0" nodeType="withEffect">
                                  <p:stCondLst>
                                    <p:cond delay="45000"/>
                                  </p:stCondLst>
                                  <p:childTnLst>
                                    <p:animMotion origin="layout" path="M 8.33333E-7 -3.33333E-6 L -0.6987 0.38473 " pathEditMode="relative" rAng="0" ptsTypes="AA">
                                      <p:cBhvr>
                                        <p:cTn id="149" dur="3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35" y="19236"/>
                                    </p:animMotion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1" nodeType="withEffect">
                                  <p:stCondLst>
                                    <p:cond delay="457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42" presetClass="path" presetSubtype="0" fill="hold" grpId="0" nodeType="withEffect">
                                  <p:stCondLst>
                                    <p:cond delay="45700"/>
                                  </p:stCondLst>
                                  <p:childTnLst>
                                    <p:animMotion origin="layout" path="M 4.375E-6 -3.7037E-7 L -0.75079 0.41343 " pathEditMode="relative" rAng="0" ptsTypes="AA">
                                      <p:cBhvr>
                                        <p:cTn id="154" dur="3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539" y="20671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1" nodeType="withEffect">
                                  <p:stCondLst>
                                    <p:cond delay="464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42" presetClass="path" presetSubtype="0" fill="hold" grpId="0" nodeType="withEffect">
                                  <p:stCondLst>
                                    <p:cond delay="46400"/>
                                  </p:stCondLst>
                                  <p:childTnLst>
                                    <p:animMotion origin="layout" path="M 1.11022E-16 7.40741E-7 L -0.80846 0.44514 " pathEditMode="relative" rAng="0" ptsTypes="AA">
                                      <p:cBhvr>
                                        <p:cTn id="159" dur="2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430" y="22245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1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42" presetClass="path" presetSubtype="0" fill="hold" grpId="0" nodeType="withEffect">
                                  <p:stCondLst>
                                    <p:cond delay="46000"/>
                                  </p:stCondLst>
                                  <p:childTnLst>
                                    <p:animMotion origin="layout" path="M 2.70833E-6 -3.7037E-7 L -0.59362 0.32708 " pathEditMode="relative" rAng="0" ptsTypes="AA">
                                      <p:cBhvr>
                                        <p:cTn id="164" dur="3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688" y="1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8" grpId="0" animBg="1"/>
      <p:bldP spid="68" grpId="1" animBg="1"/>
      <p:bldP spid="68" grpId="2" animBg="1"/>
      <p:bldP spid="69" grpId="0" animBg="1"/>
      <p:bldP spid="69" grpId="1" animBg="1"/>
      <p:bldP spid="69" grpId="2" animBg="1"/>
      <p:bldP spid="70" grpId="0" animBg="1"/>
      <p:bldP spid="70" grpId="1" animBg="1"/>
      <p:bldP spid="70" grpId="2" animBg="1"/>
      <p:bldP spid="71" grpId="0"/>
      <p:bldP spid="71" grpId="1"/>
      <p:bldP spid="71" grpId="3"/>
      <p:bldP spid="93" grpId="0"/>
      <p:bldP spid="72" grpId="0"/>
      <p:bldP spid="72" grpId="1"/>
      <p:bldP spid="74" grpId="0" animBg="1"/>
      <p:bldP spid="74" grpId="1" animBg="1"/>
      <p:bldP spid="75" grpId="0" animBg="1"/>
      <p:bldP spid="75" grpId="1" animBg="1"/>
      <p:bldP spid="76" grpId="0" animBg="1"/>
      <p:bldP spid="76" grpId="1" animBg="1"/>
      <p:bldP spid="77" grpId="0" animBg="1"/>
      <p:bldP spid="77" grpId="1" animBg="1"/>
      <p:bldP spid="4" grpId="0" animBg="1"/>
      <p:bldP spid="4" grpId="1" animBg="1"/>
      <p:bldP spid="4" grpId="2" animBg="1"/>
      <p:bldP spid="4" grpId="3" animBg="1"/>
      <p:bldP spid="4" grpId="4" animBg="1"/>
      <p:bldP spid="4" grpId="5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0" y="0"/>
            <a:ext cx="12215814" cy="12153899"/>
            <a:chOff x="0" y="-5295900"/>
            <a:chExt cx="12215814" cy="12153899"/>
          </a:xfrm>
        </p:grpSpPr>
        <p:pic>
          <p:nvPicPr>
            <p:cNvPr id="89" name="图片 88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1497" r="3075"/>
            <a:stretch/>
          </p:blipFill>
          <p:spPr>
            <a:xfrm>
              <a:off x="0" y="-5295900"/>
              <a:ext cx="12215814" cy="6724621"/>
            </a:xfrm>
            <a:prstGeom prst="rect">
              <a:avLst/>
            </a:prstGeom>
          </p:spPr>
        </p:pic>
        <p:pic>
          <p:nvPicPr>
            <p:cNvPr id="90" name="图片 8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250" r="3516"/>
            <a:stretch/>
          </p:blipFill>
          <p:spPr>
            <a:xfrm>
              <a:off x="0" y="85724"/>
              <a:ext cx="12215814" cy="6772275"/>
            </a:xfrm>
            <a:prstGeom prst="rect">
              <a:avLst/>
            </a:prstGeom>
          </p:spPr>
        </p:pic>
      </p:grpSp>
      <p:sp>
        <p:nvSpPr>
          <p:cNvPr id="93" name="文本框 92"/>
          <p:cNvSpPr txBox="1"/>
          <p:nvPr/>
        </p:nvSpPr>
        <p:spPr>
          <a:xfrm>
            <a:off x="1925577" y="449594"/>
            <a:ext cx="4286538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细致极具美感的手绘，</a:t>
            </a:r>
            <a:endParaRPr lang="zh-CN" altLang="en-US" sz="32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5979886" y="439416"/>
            <a:ext cx="4286539" cy="4129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3200" dirty="0" smtClean="0">
                <a:solidFill>
                  <a:schemeClr val="bg1"/>
                </a:solidFill>
                <a:latin typeface="迷你简启体" panose="03000509000000000000" pitchFamily="65" charset="-122"/>
                <a:ea typeface="迷你简启体" panose="03000509000000000000" pitchFamily="65" charset="-122"/>
              </a:rPr>
              <a:t>每一帧都是一幅画卷。</a:t>
            </a:r>
            <a:endParaRPr lang="zh-CN" altLang="en-US" sz="32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9" name="AutoShape 3"/>
          <p:cNvSpPr>
            <a:spLocks noChangeAspect="1" noChangeArrowheads="1" noTextEdit="1"/>
          </p:cNvSpPr>
          <p:nvPr/>
        </p:nvSpPr>
        <p:spPr bwMode="auto">
          <a:xfrm>
            <a:off x="0" y="1162050"/>
            <a:ext cx="121920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2050"/>
            <a:ext cx="1219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13" y="1162050"/>
            <a:ext cx="1219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813" y="1162050"/>
            <a:ext cx="1219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6013" y="1162050"/>
            <a:ext cx="1219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5213" y="1162050"/>
            <a:ext cx="1220788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162050"/>
            <a:ext cx="1219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1162050"/>
            <a:ext cx="1219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1162050"/>
            <a:ext cx="1219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53600" y="1162050"/>
            <a:ext cx="1219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0" y="1162050"/>
            <a:ext cx="1219200" cy="544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1" name="文本框 90"/>
          <p:cNvSpPr txBox="1"/>
          <p:nvPr/>
        </p:nvSpPr>
        <p:spPr>
          <a:xfrm>
            <a:off x="5602908" y="3750676"/>
            <a:ext cx="133404" cy="137645"/>
          </a:xfrm>
          <a:custGeom>
            <a:avLst/>
            <a:gdLst/>
            <a:ahLst/>
            <a:cxnLst/>
            <a:rect l="l" t="t" r="r" b="b"/>
            <a:pathLst>
              <a:path w="133404" h="137645">
                <a:moveTo>
                  <a:pt x="39626" y="112"/>
                </a:moveTo>
                <a:cubicBezTo>
                  <a:pt x="71252" y="1228"/>
                  <a:pt x="96739" y="10716"/>
                  <a:pt x="116086" y="28576"/>
                </a:cubicBezTo>
                <a:cubicBezTo>
                  <a:pt x="131961" y="42466"/>
                  <a:pt x="136922" y="70247"/>
                  <a:pt x="130969" y="111919"/>
                </a:cubicBezTo>
                <a:cubicBezTo>
                  <a:pt x="123032" y="133747"/>
                  <a:pt x="107157" y="141685"/>
                  <a:pt x="83344" y="135732"/>
                </a:cubicBezTo>
                <a:cubicBezTo>
                  <a:pt x="81360" y="133747"/>
                  <a:pt x="79376" y="128786"/>
                  <a:pt x="77391" y="120849"/>
                </a:cubicBezTo>
                <a:cubicBezTo>
                  <a:pt x="71438" y="114896"/>
                  <a:pt x="66477" y="107951"/>
                  <a:pt x="62508" y="100013"/>
                </a:cubicBezTo>
                <a:cubicBezTo>
                  <a:pt x="62508" y="98029"/>
                  <a:pt x="58540" y="96044"/>
                  <a:pt x="50602" y="94060"/>
                </a:cubicBezTo>
                <a:lnTo>
                  <a:pt x="29766" y="94060"/>
                </a:lnTo>
                <a:cubicBezTo>
                  <a:pt x="29766" y="88107"/>
                  <a:pt x="32743" y="81161"/>
                  <a:pt x="38696" y="73224"/>
                </a:cubicBezTo>
                <a:cubicBezTo>
                  <a:pt x="42664" y="69255"/>
                  <a:pt x="44649" y="65286"/>
                  <a:pt x="44649" y="61318"/>
                </a:cubicBezTo>
                <a:cubicBezTo>
                  <a:pt x="44649" y="51396"/>
                  <a:pt x="33735" y="37505"/>
                  <a:pt x="11907" y="19646"/>
                </a:cubicBezTo>
                <a:cubicBezTo>
                  <a:pt x="3969" y="13693"/>
                  <a:pt x="0" y="9724"/>
                  <a:pt x="0" y="7740"/>
                </a:cubicBezTo>
                <a:cubicBezTo>
                  <a:pt x="0" y="5755"/>
                  <a:pt x="993" y="4763"/>
                  <a:pt x="2977" y="4763"/>
                </a:cubicBezTo>
                <a:cubicBezTo>
                  <a:pt x="4962" y="2779"/>
                  <a:pt x="5954" y="1786"/>
                  <a:pt x="5954" y="1786"/>
                </a:cubicBezTo>
                <a:cubicBezTo>
                  <a:pt x="17860" y="298"/>
                  <a:pt x="29084" y="-260"/>
                  <a:pt x="39626" y="112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5454080" y="3880455"/>
            <a:ext cx="442020" cy="202406"/>
          </a:xfrm>
          <a:custGeom>
            <a:avLst/>
            <a:gdLst/>
            <a:ahLst/>
            <a:cxnLst/>
            <a:rect l="l" t="t" r="r" b="b"/>
            <a:pathLst>
              <a:path w="442020" h="202406">
                <a:moveTo>
                  <a:pt x="392907" y="0"/>
                </a:moveTo>
                <a:cubicBezTo>
                  <a:pt x="414735" y="1984"/>
                  <a:pt x="430610" y="9921"/>
                  <a:pt x="440532" y="23812"/>
                </a:cubicBezTo>
                <a:cubicBezTo>
                  <a:pt x="446485" y="55562"/>
                  <a:pt x="434578" y="74414"/>
                  <a:pt x="404813" y="80367"/>
                </a:cubicBezTo>
                <a:cubicBezTo>
                  <a:pt x="398860" y="82351"/>
                  <a:pt x="390922" y="85328"/>
                  <a:pt x="381000" y="89297"/>
                </a:cubicBezTo>
                <a:cubicBezTo>
                  <a:pt x="377032" y="91281"/>
                  <a:pt x="366118" y="96242"/>
                  <a:pt x="348258" y="104179"/>
                </a:cubicBezTo>
                <a:cubicBezTo>
                  <a:pt x="334368" y="110132"/>
                  <a:pt x="313532" y="119062"/>
                  <a:pt x="285750" y="130968"/>
                </a:cubicBezTo>
                <a:cubicBezTo>
                  <a:pt x="271860" y="134937"/>
                  <a:pt x="238125" y="148828"/>
                  <a:pt x="184547" y="172640"/>
                </a:cubicBezTo>
                <a:cubicBezTo>
                  <a:pt x="160735" y="180578"/>
                  <a:pt x="135930" y="186531"/>
                  <a:pt x="110133" y="190500"/>
                </a:cubicBezTo>
                <a:cubicBezTo>
                  <a:pt x="108149" y="190500"/>
                  <a:pt x="104180" y="192484"/>
                  <a:pt x="98227" y="196453"/>
                </a:cubicBezTo>
                <a:cubicBezTo>
                  <a:pt x="90289" y="200422"/>
                  <a:pt x="84336" y="202406"/>
                  <a:pt x="80368" y="202406"/>
                </a:cubicBezTo>
                <a:cubicBezTo>
                  <a:pt x="80368" y="196453"/>
                  <a:pt x="89297" y="186531"/>
                  <a:pt x="107157" y="172640"/>
                </a:cubicBezTo>
                <a:cubicBezTo>
                  <a:pt x="134938" y="152797"/>
                  <a:pt x="173633" y="130968"/>
                  <a:pt x="223243" y="107156"/>
                </a:cubicBezTo>
                <a:cubicBezTo>
                  <a:pt x="334368" y="55562"/>
                  <a:pt x="387946" y="25796"/>
                  <a:pt x="383977" y="17859"/>
                </a:cubicBezTo>
                <a:cubicBezTo>
                  <a:pt x="383977" y="15875"/>
                  <a:pt x="383977" y="14882"/>
                  <a:pt x="383977" y="14882"/>
                </a:cubicBezTo>
                <a:cubicBezTo>
                  <a:pt x="383977" y="14882"/>
                  <a:pt x="381992" y="13890"/>
                  <a:pt x="378024" y="11906"/>
                </a:cubicBezTo>
                <a:cubicBezTo>
                  <a:pt x="376040" y="11906"/>
                  <a:pt x="374055" y="11906"/>
                  <a:pt x="372071" y="11906"/>
                </a:cubicBezTo>
                <a:cubicBezTo>
                  <a:pt x="344290" y="11906"/>
                  <a:pt x="319485" y="14882"/>
                  <a:pt x="297657" y="20836"/>
                </a:cubicBezTo>
                <a:cubicBezTo>
                  <a:pt x="261938" y="28773"/>
                  <a:pt x="212328" y="46632"/>
                  <a:pt x="148828" y="74414"/>
                </a:cubicBezTo>
                <a:cubicBezTo>
                  <a:pt x="125016" y="84336"/>
                  <a:pt x="107157" y="91281"/>
                  <a:pt x="95250" y="95250"/>
                </a:cubicBezTo>
                <a:cubicBezTo>
                  <a:pt x="65485" y="105172"/>
                  <a:pt x="39688" y="102195"/>
                  <a:pt x="17860" y="86320"/>
                </a:cubicBezTo>
                <a:cubicBezTo>
                  <a:pt x="15875" y="84336"/>
                  <a:pt x="13891" y="82351"/>
                  <a:pt x="11907" y="80367"/>
                </a:cubicBezTo>
                <a:cubicBezTo>
                  <a:pt x="3969" y="70445"/>
                  <a:pt x="0" y="60523"/>
                  <a:pt x="0" y="50601"/>
                </a:cubicBezTo>
                <a:cubicBezTo>
                  <a:pt x="1985" y="46632"/>
                  <a:pt x="6946" y="44648"/>
                  <a:pt x="14883" y="44648"/>
                </a:cubicBezTo>
                <a:cubicBezTo>
                  <a:pt x="16868" y="44648"/>
                  <a:pt x="18852" y="44648"/>
                  <a:pt x="20836" y="44648"/>
                </a:cubicBezTo>
                <a:cubicBezTo>
                  <a:pt x="26790" y="50601"/>
                  <a:pt x="38696" y="55562"/>
                  <a:pt x="56555" y="59531"/>
                </a:cubicBezTo>
                <a:cubicBezTo>
                  <a:pt x="60524" y="59531"/>
                  <a:pt x="65485" y="58539"/>
                  <a:pt x="71438" y="56554"/>
                </a:cubicBezTo>
                <a:cubicBezTo>
                  <a:pt x="79376" y="54570"/>
                  <a:pt x="84336" y="53578"/>
                  <a:pt x="86321" y="53578"/>
                </a:cubicBezTo>
                <a:cubicBezTo>
                  <a:pt x="102196" y="49609"/>
                  <a:pt x="107157" y="47625"/>
                  <a:pt x="101204" y="47625"/>
                </a:cubicBezTo>
                <a:cubicBezTo>
                  <a:pt x="128985" y="41672"/>
                  <a:pt x="148828" y="36711"/>
                  <a:pt x="160735" y="32742"/>
                </a:cubicBezTo>
                <a:cubicBezTo>
                  <a:pt x="234157" y="10914"/>
                  <a:pt x="311547" y="0"/>
                  <a:pt x="392907" y="0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5391344" y="4088070"/>
            <a:ext cx="696745" cy="174168"/>
          </a:xfrm>
          <a:custGeom>
            <a:avLst/>
            <a:gdLst/>
            <a:ahLst/>
            <a:cxnLst/>
            <a:rect l="l" t="t" r="r" b="b"/>
            <a:pathLst>
              <a:path w="696745" h="174168">
                <a:moveTo>
                  <a:pt x="95480" y="744"/>
                </a:moveTo>
                <a:cubicBezTo>
                  <a:pt x="101433" y="-1240"/>
                  <a:pt x="104409" y="744"/>
                  <a:pt x="104409" y="6697"/>
                </a:cubicBezTo>
                <a:cubicBezTo>
                  <a:pt x="104409" y="8682"/>
                  <a:pt x="102425" y="10666"/>
                  <a:pt x="98456" y="12650"/>
                </a:cubicBezTo>
                <a:cubicBezTo>
                  <a:pt x="96472" y="14635"/>
                  <a:pt x="95480" y="15627"/>
                  <a:pt x="95480" y="15627"/>
                </a:cubicBezTo>
                <a:cubicBezTo>
                  <a:pt x="113339" y="21580"/>
                  <a:pt x="140128" y="31502"/>
                  <a:pt x="175847" y="45392"/>
                </a:cubicBezTo>
                <a:cubicBezTo>
                  <a:pt x="247284" y="73174"/>
                  <a:pt x="306815" y="93017"/>
                  <a:pt x="354441" y="104924"/>
                </a:cubicBezTo>
                <a:cubicBezTo>
                  <a:pt x="437784" y="120799"/>
                  <a:pt x="534027" y="121791"/>
                  <a:pt x="643167" y="107900"/>
                </a:cubicBezTo>
                <a:cubicBezTo>
                  <a:pt x="655073" y="107900"/>
                  <a:pt x="665987" y="108892"/>
                  <a:pt x="675909" y="110877"/>
                </a:cubicBezTo>
                <a:cubicBezTo>
                  <a:pt x="677894" y="110877"/>
                  <a:pt x="679878" y="111869"/>
                  <a:pt x="681863" y="113853"/>
                </a:cubicBezTo>
                <a:cubicBezTo>
                  <a:pt x="685831" y="115838"/>
                  <a:pt x="687815" y="116830"/>
                  <a:pt x="687815" y="116830"/>
                </a:cubicBezTo>
                <a:cubicBezTo>
                  <a:pt x="693769" y="116830"/>
                  <a:pt x="696745" y="118814"/>
                  <a:pt x="696745" y="122783"/>
                </a:cubicBezTo>
                <a:cubicBezTo>
                  <a:pt x="696745" y="126752"/>
                  <a:pt x="685831" y="132705"/>
                  <a:pt x="664003" y="140642"/>
                </a:cubicBezTo>
                <a:cubicBezTo>
                  <a:pt x="656065" y="142627"/>
                  <a:pt x="645151" y="145603"/>
                  <a:pt x="631261" y="149572"/>
                </a:cubicBezTo>
                <a:cubicBezTo>
                  <a:pt x="615386" y="153541"/>
                  <a:pt x="600503" y="156517"/>
                  <a:pt x="586613" y="158502"/>
                </a:cubicBezTo>
                <a:cubicBezTo>
                  <a:pt x="521128" y="178346"/>
                  <a:pt x="462589" y="179338"/>
                  <a:pt x="410995" y="161478"/>
                </a:cubicBezTo>
                <a:cubicBezTo>
                  <a:pt x="309792" y="139650"/>
                  <a:pt x="221487" y="112861"/>
                  <a:pt x="146081" y="81111"/>
                </a:cubicBezTo>
                <a:cubicBezTo>
                  <a:pt x="104409" y="65236"/>
                  <a:pt x="74644" y="59283"/>
                  <a:pt x="56784" y="63252"/>
                </a:cubicBezTo>
                <a:cubicBezTo>
                  <a:pt x="17097" y="73174"/>
                  <a:pt x="-1755" y="69205"/>
                  <a:pt x="230" y="51346"/>
                </a:cubicBezTo>
                <a:cubicBezTo>
                  <a:pt x="-1755" y="33486"/>
                  <a:pt x="9159" y="19596"/>
                  <a:pt x="32972" y="9674"/>
                </a:cubicBezTo>
                <a:cubicBezTo>
                  <a:pt x="38925" y="5705"/>
                  <a:pt x="49839" y="3721"/>
                  <a:pt x="65714" y="3721"/>
                </a:cubicBezTo>
                <a:cubicBezTo>
                  <a:pt x="77620" y="3721"/>
                  <a:pt x="87542" y="2728"/>
                  <a:pt x="95480" y="744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5689008" y="2582211"/>
            <a:ext cx="116086" cy="160849"/>
          </a:xfrm>
          <a:custGeom>
            <a:avLst/>
            <a:gdLst/>
            <a:ahLst/>
            <a:cxnLst/>
            <a:rect l="l" t="t" r="r" b="b"/>
            <a:pathLst>
              <a:path w="116086" h="160849">
                <a:moveTo>
                  <a:pt x="95250" y="115"/>
                </a:moveTo>
                <a:cubicBezTo>
                  <a:pt x="101203" y="115"/>
                  <a:pt x="105172" y="11029"/>
                  <a:pt x="107157" y="32857"/>
                </a:cubicBezTo>
                <a:cubicBezTo>
                  <a:pt x="109141" y="42779"/>
                  <a:pt x="105172" y="58654"/>
                  <a:pt x="95250" y="80482"/>
                </a:cubicBezTo>
                <a:cubicBezTo>
                  <a:pt x="89297" y="92388"/>
                  <a:pt x="85328" y="102310"/>
                  <a:pt x="83344" y="110247"/>
                </a:cubicBezTo>
                <a:cubicBezTo>
                  <a:pt x="87313" y="110247"/>
                  <a:pt x="92274" y="109255"/>
                  <a:pt x="98227" y="107271"/>
                </a:cubicBezTo>
                <a:cubicBezTo>
                  <a:pt x="106164" y="107271"/>
                  <a:pt x="111125" y="107271"/>
                  <a:pt x="113110" y="107271"/>
                </a:cubicBezTo>
                <a:cubicBezTo>
                  <a:pt x="113110" y="109255"/>
                  <a:pt x="112118" y="112232"/>
                  <a:pt x="110133" y="116201"/>
                </a:cubicBezTo>
                <a:lnTo>
                  <a:pt x="116086" y="116201"/>
                </a:lnTo>
                <a:cubicBezTo>
                  <a:pt x="114102" y="118185"/>
                  <a:pt x="107157" y="121162"/>
                  <a:pt x="95250" y="125130"/>
                </a:cubicBezTo>
                <a:cubicBezTo>
                  <a:pt x="93266" y="127115"/>
                  <a:pt x="89297" y="130091"/>
                  <a:pt x="83344" y="134060"/>
                </a:cubicBezTo>
                <a:cubicBezTo>
                  <a:pt x="61516" y="151919"/>
                  <a:pt x="47625" y="160849"/>
                  <a:pt x="41672" y="160849"/>
                </a:cubicBezTo>
                <a:cubicBezTo>
                  <a:pt x="23813" y="158865"/>
                  <a:pt x="9922" y="152911"/>
                  <a:pt x="0" y="142990"/>
                </a:cubicBezTo>
                <a:lnTo>
                  <a:pt x="0" y="140013"/>
                </a:lnTo>
                <a:cubicBezTo>
                  <a:pt x="3969" y="132076"/>
                  <a:pt x="8930" y="122154"/>
                  <a:pt x="14883" y="110247"/>
                </a:cubicBezTo>
                <a:cubicBezTo>
                  <a:pt x="22821" y="98341"/>
                  <a:pt x="27782" y="89412"/>
                  <a:pt x="29766" y="83458"/>
                </a:cubicBezTo>
                <a:cubicBezTo>
                  <a:pt x="31750" y="81474"/>
                  <a:pt x="33735" y="77505"/>
                  <a:pt x="35719" y="71552"/>
                </a:cubicBezTo>
                <a:cubicBezTo>
                  <a:pt x="61516" y="21943"/>
                  <a:pt x="81360" y="-1870"/>
                  <a:pt x="95250" y="115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5507439" y="2659716"/>
            <a:ext cx="133945" cy="98227"/>
          </a:xfrm>
          <a:custGeom>
            <a:avLst/>
            <a:gdLst/>
            <a:ahLst/>
            <a:cxnLst/>
            <a:rect l="l" t="t" r="r" b="b"/>
            <a:pathLst>
              <a:path w="133945" h="98227">
                <a:moveTo>
                  <a:pt x="17859" y="0"/>
                </a:moveTo>
                <a:cubicBezTo>
                  <a:pt x="85328" y="0"/>
                  <a:pt x="124023" y="21828"/>
                  <a:pt x="133945" y="65485"/>
                </a:cubicBezTo>
                <a:cubicBezTo>
                  <a:pt x="133945" y="85328"/>
                  <a:pt x="119062" y="96242"/>
                  <a:pt x="89297" y="98227"/>
                </a:cubicBezTo>
                <a:cubicBezTo>
                  <a:pt x="87312" y="98227"/>
                  <a:pt x="83344" y="96242"/>
                  <a:pt x="77391" y="92274"/>
                </a:cubicBezTo>
                <a:cubicBezTo>
                  <a:pt x="75406" y="92274"/>
                  <a:pt x="72430" y="91282"/>
                  <a:pt x="68461" y="89297"/>
                </a:cubicBezTo>
                <a:cubicBezTo>
                  <a:pt x="48617" y="83344"/>
                  <a:pt x="39687" y="74414"/>
                  <a:pt x="41672" y="62508"/>
                </a:cubicBezTo>
                <a:lnTo>
                  <a:pt x="26789" y="47625"/>
                </a:lnTo>
                <a:cubicBezTo>
                  <a:pt x="10914" y="29766"/>
                  <a:pt x="1984" y="18852"/>
                  <a:pt x="0" y="14883"/>
                </a:cubicBezTo>
                <a:cubicBezTo>
                  <a:pt x="0" y="4961"/>
                  <a:pt x="5953" y="0"/>
                  <a:pt x="17859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5465766" y="2659716"/>
            <a:ext cx="622102" cy="578611"/>
          </a:xfrm>
          <a:custGeom>
            <a:avLst/>
            <a:gdLst/>
            <a:ahLst/>
            <a:cxnLst/>
            <a:rect l="l" t="t" r="r" b="b"/>
            <a:pathLst>
              <a:path w="622102" h="578611">
                <a:moveTo>
                  <a:pt x="407789" y="0"/>
                </a:moveTo>
                <a:cubicBezTo>
                  <a:pt x="409774" y="0"/>
                  <a:pt x="411758" y="0"/>
                  <a:pt x="413742" y="0"/>
                </a:cubicBezTo>
                <a:cubicBezTo>
                  <a:pt x="445492" y="1985"/>
                  <a:pt x="455414" y="14883"/>
                  <a:pt x="443508" y="38696"/>
                </a:cubicBezTo>
                <a:cubicBezTo>
                  <a:pt x="435570" y="48617"/>
                  <a:pt x="422672" y="65485"/>
                  <a:pt x="404813" y="89297"/>
                </a:cubicBezTo>
                <a:cubicBezTo>
                  <a:pt x="386953" y="115094"/>
                  <a:pt x="372070" y="134938"/>
                  <a:pt x="360164" y="148828"/>
                </a:cubicBezTo>
                <a:cubicBezTo>
                  <a:pt x="366117" y="148828"/>
                  <a:pt x="375047" y="148828"/>
                  <a:pt x="386953" y="148828"/>
                </a:cubicBezTo>
                <a:cubicBezTo>
                  <a:pt x="408781" y="146844"/>
                  <a:pt x="425649" y="146844"/>
                  <a:pt x="437555" y="148828"/>
                </a:cubicBezTo>
                <a:cubicBezTo>
                  <a:pt x="469305" y="154782"/>
                  <a:pt x="483195" y="171649"/>
                  <a:pt x="479227" y="199430"/>
                </a:cubicBezTo>
                <a:cubicBezTo>
                  <a:pt x="473274" y="221258"/>
                  <a:pt x="467320" y="244078"/>
                  <a:pt x="461367" y="267891"/>
                </a:cubicBezTo>
                <a:cubicBezTo>
                  <a:pt x="473274" y="267891"/>
                  <a:pt x="487164" y="266899"/>
                  <a:pt x="503039" y="264914"/>
                </a:cubicBezTo>
                <a:cubicBezTo>
                  <a:pt x="550664" y="264914"/>
                  <a:pt x="586383" y="270867"/>
                  <a:pt x="610195" y="282774"/>
                </a:cubicBezTo>
                <a:cubicBezTo>
                  <a:pt x="618133" y="284758"/>
                  <a:pt x="622102" y="290711"/>
                  <a:pt x="622102" y="300633"/>
                </a:cubicBezTo>
                <a:cubicBezTo>
                  <a:pt x="622102" y="318492"/>
                  <a:pt x="618133" y="327422"/>
                  <a:pt x="610195" y="327422"/>
                </a:cubicBezTo>
                <a:cubicBezTo>
                  <a:pt x="596305" y="327422"/>
                  <a:pt x="581422" y="323453"/>
                  <a:pt x="565547" y="315516"/>
                </a:cubicBezTo>
                <a:cubicBezTo>
                  <a:pt x="547688" y="301625"/>
                  <a:pt x="519906" y="295672"/>
                  <a:pt x="482203" y="297657"/>
                </a:cubicBezTo>
                <a:cubicBezTo>
                  <a:pt x="472281" y="299641"/>
                  <a:pt x="462360" y="300633"/>
                  <a:pt x="452438" y="300633"/>
                </a:cubicBezTo>
                <a:cubicBezTo>
                  <a:pt x="450453" y="308571"/>
                  <a:pt x="446484" y="319485"/>
                  <a:pt x="440531" y="333375"/>
                </a:cubicBezTo>
                <a:cubicBezTo>
                  <a:pt x="434578" y="353219"/>
                  <a:pt x="422672" y="385961"/>
                  <a:pt x="404813" y="431602"/>
                </a:cubicBezTo>
                <a:cubicBezTo>
                  <a:pt x="422672" y="441524"/>
                  <a:pt x="439539" y="452438"/>
                  <a:pt x="455414" y="464344"/>
                </a:cubicBezTo>
                <a:cubicBezTo>
                  <a:pt x="475258" y="484188"/>
                  <a:pt x="485180" y="501055"/>
                  <a:pt x="485180" y="514946"/>
                </a:cubicBezTo>
                <a:cubicBezTo>
                  <a:pt x="485180" y="520899"/>
                  <a:pt x="479227" y="523875"/>
                  <a:pt x="467320" y="523875"/>
                </a:cubicBezTo>
                <a:cubicBezTo>
                  <a:pt x="461367" y="523875"/>
                  <a:pt x="452438" y="518914"/>
                  <a:pt x="440531" y="508992"/>
                </a:cubicBezTo>
                <a:cubicBezTo>
                  <a:pt x="436563" y="503039"/>
                  <a:pt x="433586" y="499071"/>
                  <a:pt x="431602" y="497086"/>
                </a:cubicBezTo>
                <a:cubicBezTo>
                  <a:pt x="423664" y="489149"/>
                  <a:pt x="411758" y="479227"/>
                  <a:pt x="395883" y="467321"/>
                </a:cubicBezTo>
                <a:cubicBezTo>
                  <a:pt x="394891" y="466328"/>
                  <a:pt x="392906" y="464344"/>
                  <a:pt x="389930" y="461367"/>
                </a:cubicBezTo>
                <a:cubicBezTo>
                  <a:pt x="380008" y="483196"/>
                  <a:pt x="363141" y="509985"/>
                  <a:pt x="339328" y="541735"/>
                </a:cubicBezTo>
                <a:cubicBezTo>
                  <a:pt x="337344" y="545703"/>
                  <a:pt x="335360" y="548680"/>
                  <a:pt x="333375" y="550664"/>
                </a:cubicBezTo>
                <a:cubicBezTo>
                  <a:pt x="311547" y="576461"/>
                  <a:pt x="288727" y="584399"/>
                  <a:pt x="264914" y="574477"/>
                </a:cubicBezTo>
                <a:cubicBezTo>
                  <a:pt x="233164" y="548680"/>
                  <a:pt x="210344" y="516930"/>
                  <a:pt x="196453" y="479227"/>
                </a:cubicBezTo>
                <a:lnTo>
                  <a:pt x="202406" y="479227"/>
                </a:lnTo>
                <a:cubicBezTo>
                  <a:pt x="212328" y="493117"/>
                  <a:pt x="230188" y="504032"/>
                  <a:pt x="255984" y="511969"/>
                </a:cubicBezTo>
                <a:cubicBezTo>
                  <a:pt x="263922" y="515938"/>
                  <a:pt x="269875" y="517922"/>
                  <a:pt x="273844" y="517922"/>
                </a:cubicBezTo>
                <a:cubicBezTo>
                  <a:pt x="275828" y="517922"/>
                  <a:pt x="277813" y="517922"/>
                  <a:pt x="279797" y="517922"/>
                </a:cubicBezTo>
                <a:cubicBezTo>
                  <a:pt x="283766" y="519907"/>
                  <a:pt x="287734" y="520899"/>
                  <a:pt x="291703" y="520899"/>
                </a:cubicBezTo>
                <a:cubicBezTo>
                  <a:pt x="301625" y="518914"/>
                  <a:pt x="312539" y="511969"/>
                  <a:pt x="324445" y="500063"/>
                </a:cubicBezTo>
                <a:cubicBezTo>
                  <a:pt x="336352" y="480219"/>
                  <a:pt x="347266" y="461367"/>
                  <a:pt x="357188" y="443508"/>
                </a:cubicBezTo>
                <a:cubicBezTo>
                  <a:pt x="315516" y="419696"/>
                  <a:pt x="269875" y="406797"/>
                  <a:pt x="220266" y="404813"/>
                </a:cubicBezTo>
                <a:cubicBezTo>
                  <a:pt x="218281" y="404813"/>
                  <a:pt x="214313" y="404813"/>
                  <a:pt x="208360" y="404813"/>
                </a:cubicBezTo>
                <a:cubicBezTo>
                  <a:pt x="202406" y="406797"/>
                  <a:pt x="197445" y="407789"/>
                  <a:pt x="193477" y="407789"/>
                </a:cubicBezTo>
                <a:cubicBezTo>
                  <a:pt x="177602" y="407789"/>
                  <a:pt x="169664" y="395883"/>
                  <a:pt x="169664" y="372071"/>
                </a:cubicBezTo>
                <a:lnTo>
                  <a:pt x="169664" y="366117"/>
                </a:lnTo>
                <a:cubicBezTo>
                  <a:pt x="175617" y="362149"/>
                  <a:pt x="181570" y="357188"/>
                  <a:pt x="187524" y="351235"/>
                </a:cubicBezTo>
                <a:lnTo>
                  <a:pt x="199430" y="324446"/>
                </a:lnTo>
                <a:cubicBezTo>
                  <a:pt x="199430" y="324446"/>
                  <a:pt x="198438" y="325438"/>
                  <a:pt x="196453" y="327422"/>
                </a:cubicBezTo>
                <a:cubicBezTo>
                  <a:pt x="192484" y="327422"/>
                  <a:pt x="185539" y="329407"/>
                  <a:pt x="175617" y="333375"/>
                </a:cubicBezTo>
                <a:cubicBezTo>
                  <a:pt x="159742" y="339328"/>
                  <a:pt x="143867" y="341313"/>
                  <a:pt x="127992" y="339328"/>
                </a:cubicBezTo>
                <a:cubicBezTo>
                  <a:pt x="112117" y="388938"/>
                  <a:pt x="95250" y="439539"/>
                  <a:pt x="77391" y="491133"/>
                </a:cubicBezTo>
                <a:cubicBezTo>
                  <a:pt x="63500" y="526852"/>
                  <a:pt x="47625" y="543719"/>
                  <a:pt x="29766" y="541735"/>
                </a:cubicBezTo>
                <a:cubicBezTo>
                  <a:pt x="13891" y="535782"/>
                  <a:pt x="3969" y="521891"/>
                  <a:pt x="0" y="500063"/>
                </a:cubicBezTo>
                <a:cubicBezTo>
                  <a:pt x="0" y="498078"/>
                  <a:pt x="992" y="494110"/>
                  <a:pt x="2977" y="488157"/>
                </a:cubicBezTo>
                <a:cubicBezTo>
                  <a:pt x="2977" y="484188"/>
                  <a:pt x="2977" y="481211"/>
                  <a:pt x="2977" y="479227"/>
                </a:cubicBezTo>
                <a:cubicBezTo>
                  <a:pt x="2977" y="473274"/>
                  <a:pt x="2977" y="465336"/>
                  <a:pt x="2977" y="455414"/>
                </a:cubicBezTo>
                <a:cubicBezTo>
                  <a:pt x="992" y="445492"/>
                  <a:pt x="0" y="438547"/>
                  <a:pt x="0" y="434578"/>
                </a:cubicBezTo>
                <a:cubicBezTo>
                  <a:pt x="0" y="424657"/>
                  <a:pt x="992" y="409774"/>
                  <a:pt x="2977" y="389930"/>
                </a:cubicBezTo>
                <a:cubicBezTo>
                  <a:pt x="2977" y="370086"/>
                  <a:pt x="2977" y="355203"/>
                  <a:pt x="2977" y="345282"/>
                </a:cubicBezTo>
                <a:lnTo>
                  <a:pt x="5953" y="345282"/>
                </a:lnTo>
                <a:cubicBezTo>
                  <a:pt x="21828" y="406797"/>
                  <a:pt x="32742" y="438547"/>
                  <a:pt x="38695" y="440532"/>
                </a:cubicBezTo>
                <a:cubicBezTo>
                  <a:pt x="46633" y="434578"/>
                  <a:pt x="60524" y="408782"/>
                  <a:pt x="80367" y="363141"/>
                </a:cubicBezTo>
                <a:cubicBezTo>
                  <a:pt x="90289" y="343297"/>
                  <a:pt x="103188" y="314524"/>
                  <a:pt x="119063" y="276821"/>
                </a:cubicBezTo>
                <a:cubicBezTo>
                  <a:pt x="144859" y="221258"/>
                  <a:pt x="163711" y="179586"/>
                  <a:pt x="175617" y="151805"/>
                </a:cubicBezTo>
                <a:lnTo>
                  <a:pt x="175617" y="154782"/>
                </a:lnTo>
                <a:cubicBezTo>
                  <a:pt x="175617" y="156766"/>
                  <a:pt x="174625" y="160735"/>
                  <a:pt x="172641" y="166688"/>
                </a:cubicBezTo>
                <a:cubicBezTo>
                  <a:pt x="170656" y="170657"/>
                  <a:pt x="169664" y="174625"/>
                  <a:pt x="169664" y="178594"/>
                </a:cubicBezTo>
                <a:cubicBezTo>
                  <a:pt x="173633" y="172641"/>
                  <a:pt x="177602" y="163711"/>
                  <a:pt x="181570" y="151805"/>
                </a:cubicBezTo>
                <a:cubicBezTo>
                  <a:pt x="187524" y="141883"/>
                  <a:pt x="191492" y="133946"/>
                  <a:pt x="193477" y="127992"/>
                </a:cubicBezTo>
                <a:lnTo>
                  <a:pt x="193477" y="130969"/>
                </a:lnTo>
                <a:cubicBezTo>
                  <a:pt x="193477" y="134938"/>
                  <a:pt x="192484" y="139899"/>
                  <a:pt x="190500" y="145852"/>
                </a:cubicBezTo>
                <a:cubicBezTo>
                  <a:pt x="188516" y="149821"/>
                  <a:pt x="187524" y="152797"/>
                  <a:pt x="187524" y="154782"/>
                </a:cubicBezTo>
                <a:cubicBezTo>
                  <a:pt x="187524" y="158750"/>
                  <a:pt x="187524" y="160735"/>
                  <a:pt x="187524" y="160735"/>
                </a:cubicBezTo>
                <a:cubicBezTo>
                  <a:pt x="181570" y="180578"/>
                  <a:pt x="172641" y="209352"/>
                  <a:pt x="160734" y="247055"/>
                </a:cubicBezTo>
                <a:cubicBezTo>
                  <a:pt x="150813" y="274836"/>
                  <a:pt x="143867" y="296664"/>
                  <a:pt x="139899" y="312539"/>
                </a:cubicBezTo>
                <a:cubicBezTo>
                  <a:pt x="147836" y="310555"/>
                  <a:pt x="160734" y="308571"/>
                  <a:pt x="178594" y="306586"/>
                </a:cubicBezTo>
                <a:cubicBezTo>
                  <a:pt x="194469" y="302617"/>
                  <a:pt x="206375" y="300633"/>
                  <a:pt x="214313" y="300633"/>
                </a:cubicBezTo>
                <a:cubicBezTo>
                  <a:pt x="236141" y="262930"/>
                  <a:pt x="271859" y="205383"/>
                  <a:pt x="321469" y="127992"/>
                </a:cubicBezTo>
                <a:cubicBezTo>
                  <a:pt x="355203" y="78383"/>
                  <a:pt x="380008" y="40680"/>
                  <a:pt x="395883" y="14883"/>
                </a:cubicBezTo>
                <a:lnTo>
                  <a:pt x="381000" y="14883"/>
                </a:lnTo>
                <a:cubicBezTo>
                  <a:pt x="382984" y="12899"/>
                  <a:pt x="386953" y="10914"/>
                  <a:pt x="392906" y="8930"/>
                </a:cubicBezTo>
                <a:cubicBezTo>
                  <a:pt x="396875" y="6946"/>
                  <a:pt x="399852" y="4961"/>
                  <a:pt x="401836" y="2977"/>
                </a:cubicBezTo>
                <a:cubicBezTo>
                  <a:pt x="403820" y="992"/>
                  <a:pt x="405805" y="0"/>
                  <a:pt x="407789" y="0"/>
                </a:cubicBezTo>
                <a:close/>
                <a:moveTo>
                  <a:pt x="345281" y="169664"/>
                </a:moveTo>
                <a:cubicBezTo>
                  <a:pt x="345281" y="169664"/>
                  <a:pt x="344289" y="170657"/>
                  <a:pt x="342305" y="172641"/>
                </a:cubicBezTo>
                <a:cubicBezTo>
                  <a:pt x="342305" y="174625"/>
                  <a:pt x="341313" y="176610"/>
                  <a:pt x="339328" y="178594"/>
                </a:cubicBezTo>
                <a:cubicBezTo>
                  <a:pt x="343297" y="180578"/>
                  <a:pt x="348258" y="180578"/>
                  <a:pt x="354211" y="178594"/>
                </a:cubicBezTo>
                <a:cubicBezTo>
                  <a:pt x="356195" y="178594"/>
                  <a:pt x="357188" y="178594"/>
                  <a:pt x="357188" y="178594"/>
                </a:cubicBezTo>
                <a:cubicBezTo>
                  <a:pt x="379016" y="190500"/>
                  <a:pt x="390922" y="208360"/>
                  <a:pt x="392906" y="232172"/>
                </a:cubicBezTo>
                <a:cubicBezTo>
                  <a:pt x="392906" y="244078"/>
                  <a:pt x="385961" y="253008"/>
                  <a:pt x="372070" y="258961"/>
                </a:cubicBezTo>
                <a:cubicBezTo>
                  <a:pt x="360164" y="262930"/>
                  <a:pt x="353219" y="267891"/>
                  <a:pt x="351234" y="273844"/>
                </a:cubicBezTo>
                <a:cubicBezTo>
                  <a:pt x="349250" y="273844"/>
                  <a:pt x="348258" y="275828"/>
                  <a:pt x="348258" y="279797"/>
                </a:cubicBezTo>
                <a:cubicBezTo>
                  <a:pt x="376039" y="275828"/>
                  <a:pt x="402828" y="272852"/>
                  <a:pt x="428625" y="270867"/>
                </a:cubicBezTo>
                <a:cubicBezTo>
                  <a:pt x="432594" y="253008"/>
                  <a:pt x="435570" y="235149"/>
                  <a:pt x="437555" y="217289"/>
                </a:cubicBezTo>
                <a:cubicBezTo>
                  <a:pt x="439539" y="209352"/>
                  <a:pt x="440531" y="201414"/>
                  <a:pt x="440531" y="193477"/>
                </a:cubicBezTo>
                <a:cubicBezTo>
                  <a:pt x="444500" y="181571"/>
                  <a:pt x="438547" y="176610"/>
                  <a:pt x="422672" y="178594"/>
                </a:cubicBezTo>
                <a:cubicBezTo>
                  <a:pt x="414734" y="176610"/>
                  <a:pt x="399852" y="174625"/>
                  <a:pt x="378024" y="172641"/>
                </a:cubicBezTo>
                <a:cubicBezTo>
                  <a:pt x="362149" y="170657"/>
                  <a:pt x="351234" y="169664"/>
                  <a:pt x="345281" y="169664"/>
                </a:cubicBezTo>
                <a:close/>
                <a:moveTo>
                  <a:pt x="330399" y="193477"/>
                </a:moveTo>
                <a:cubicBezTo>
                  <a:pt x="306586" y="225227"/>
                  <a:pt x="281781" y="257969"/>
                  <a:pt x="255984" y="291703"/>
                </a:cubicBezTo>
                <a:cubicBezTo>
                  <a:pt x="277813" y="287735"/>
                  <a:pt x="300633" y="284758"/>
                  <a:pt x="324445" y="282774"/>
                </a:cubicBezTo>
                <a:cubicBezTo>
                  <a:pt x="324445" y="278805"/>
                  <a:pt x="326430" y="275828"/>
                  <a:pt x="330399" y="273844"/>
                </a:cubicBezTo>
                <a:cubicBezTo>
                  <a:pt x="342305" y="261938"/>
                  <a:pt x="348258" y="251024"/>
                  <a:pt x="348258" y="241102"/>
                </a:cubicBezTo>
                <a:cubicBezTo>
                  <a:pt x="350242" y="241102"/>
                  <a:pt x="351234" y="239117"/>
                  <a:pt x="351234" y="235149"/>
                </a:cubicBezTo>
                <a:cubicBezTo>
                  <a:pt x="347266" y="223242"/>
                  <a:pt x="340320" y="209352"/>
                  <a:pt x="330399" y="193477"/>
                </a:cubicBezTo>
                <a:close/>
                <a:moveTo>
                  <a:pt x="416719" y="300633"/>
                </a:moveTo>
                <a:cubicBezTo>
                  <a:pt x="394891" y="304602"/>
                  <a:pt x="372070" y="306586"/>
                  <a:pt x="348258" y="306586"/>
                </a:cubicBezTo>
                <a:cubicBezTo>
                  <a:pt x="348258" y="312539"/>
                  <a:pt x="349250" y="320477"/>
                  <a:pt x="351234" y="330399"/>
                </a:cubicBezTo>
                <a:cubicBezTo>
                  <a:pt x="353219" y="338336"/>
                  <a:pt x="354211" y="344289"/>
                  <a:pt x="354211" y="348258"/>
                </a:cubicBezTo>
                <a:cubicBezTo>
                  <a:pt x="352227" y="378024"/>
                  <a:pt x="345281" y="393899"/>
                  <a:pt x="333375" y="395883"/>
                </a:cubicBezTo>
                <a:cubicBezTo>
                  <a:pt x="331391" y="391914"/>
                  <a:pt x="325438" y="388938"/>
                  <a:pt x="315516" y="386953"/>
                </a:cubicBezTo>
                <a:cubicBezTo>
                  <a:pt x="315516" y="384969"/>
                  <a:pt x="316508" y="381992"/>
                  <a:pt x="318492" y="378024"/>
                </a:cubicBezTo>
                <a:cubicBezTo>
                  <a:pt x="322461" y="372071"/>
                  <a:pt x="324445" y="367110"/>
                  <a:pt x="324445" y="363141"/>
                </a:cubicBezTo>
                <a:cubicBezTo>
                  <a:pt x="326430" y="357188"/>
                  <a:pt x="325438" y="347266"/>
                  <a:pt x="321469" y="333375"/>
                </a:cubicBezTo>
                <a:cubicBezTo>
                  <a:pt x="319484" y="323453"/>
                  <a:pt x="318492" y="315516"/>
                  <a:pt x="318492" y="309563"/>
                </a:cubicBezTo>
                <a:cubicBezTo>
                  <a:pt x="310555" y="309563"/>
                  <a:pt x="297656" y="311547"/>
                  <a:pt x="279797" y="315516"/>
                </a:cubicBezTo>
                <a:cubicBezTo>
                  <a:pt x="261938" y="317500"/>
                  <a:pt x="248047" y="319485"/>
                  <a:pt x="238125" y="321469"/>
                </a:cubicBezTo>
                <a:cubicBezTo>
                  <a:pt x="236141" y="325438"/>
                  <a:pt x="231180" y="331391"/>
                  <a:pt x="223242" y="339328"/>
                </a:cubicBezTo>
                <a:cubicBezTo>
                  <a:pt x="217289" y="345282"/>
                  <a:pt x="213320" y="350242"/>
                  <a:pt x="211336" y="354211"/>
                </a:cubicBezTo>
                <a:cubicBezTo>
                  <a:pt x="205383" y="364133"/>
                  <a:pt x="202406" y="371078"/>
                  <a:pt x="202406" y="375047"/>
                </a:cubicBezTo>
                <a:cubicBezTo>
                  <a:pt x="202406" y="381000"/>
                  <a:pt x="205383" y="383977"/>
                  <a:pt x="211336" y="383977"/>
                </a:cubicBezTo>
                <a:cubicBezTo>
                  <a:pt x="264914" y="383977"/>
                  <a:pt x="318492" y="393899"/>
                  <a:pt x="372070" y="413742"/>
                </a:cubicBezTo>
                <a:cubicBezTo>
                  <a:pt x="389930" y="378024"/>
                  <a:pt x="404813" y="340321"/>
                  <a:pt x="416719" y="300633"/>
                </a:cubicBezTo>
                <a:close/>
                <a:moveTo>
                  <a:pt x="169664" y="184547"/>
                </a:moveTo>
                <a:lnTo>
                  <a:pt x="163711" y="196453"/>
                </a:lnTo>
                <a:cubicBezTo>
                  <a:pt x="167680" y="196453"/>
                  <a:pt x="169664" y="193477"/>
                  <a:pt x="169664" y="187524"/>
                </a:cubicBezTo>
                <a:lnTo>
                  <a:pt x="169664" y="184547"/>
                </a:lnTo>
                <a:close/>
                <a:moveTo>
                  <a:pt x="160734" y="199430"/>
                </a:moveTo>
                <a:lnTo>
                  <a:pt x="157758" y="208360"/>
                </a:lnTo>
                <a:cubicBezTo>
                  <a:pt x="157758" y="212328"/>
                  <a:pt x="156766" y="216297"/>
                  <a:pt x="154781" y="220266"/>
                </a:cubicBezTo>
                <a:cubicBezTo>
                  <a:pt x="156766" y="220266"/>
                  <a:pt x="157758" y="220266"/>
                  <a:pt x="157758" y="220266"/>
                </a:cubicBezTo>
                <a:cubicBezTo>
                  <a:pt x="157758" y="218282"/>
                  <a:pt x="158750" y="215305"/>
                  <a:pt x="160734" y="211336"/>
                </a:cubicBezTo>
                <a:cubicBezTo>
                  <a:pt x="162719" y="205383"/>
                  <a:pt x="163711" y="202407"/>
                  <a:pt x="163711" y="202407"/>
                </a:cubicBezTo>
                <a:lnTo>
                  <a:pt x="163711" y="199430"/>
                </a:lnTo>
                <a:lnTo>
                  <a:pt x="160734" y="199430"/>
                </a:lnTo>
                <a:close/>
                <a:moveTo>
                  <a:pt x="133945" y="264914"/>
                </a:moveTo>
                <a:cubicBezTo>
                  <a:pt x="129977" y="272852"/>
                  <a:pt x="127992" y="277813"/>
                  <a:pt x="127992" y="279797"/>
                </a:cubicBezTo>
                <a:cubicBezTo>
                  <a:pt x="127992" y="279797"/>
                  <a:pt x="127992" y="280789"/>
                  <a:pt x="127992" y="282774"/>
                </a:cubicBezTo>
                <a:cubicBezTo>
                  <a:pt x="133945" y="282774"/>
                  <a:pt x="136922" y="276821"/>
                  <a:pt x="136922" y="264914"/>
                </a:cubicBezTo>
                <a:lnTo>
                  <a:pt x="133945" y="264914"/>
                </a:ln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5430048" y="2781755"/>
            <a:ext cx="142875" cy="113110"/>
          </a:xfrm>
          <a:custGeom>
            <a:avLst/>
            <a:gdLst/>
            <a:ahLst/>
            <a:cxnLst/>
            <a:rect l="l" t="t" r="r" b="b"/>
            <a:pathLst>
              <a:path w="142875" h="113110">
                <a:moveTo>
                  <a:pt x="14883" y="0"/>
                </a:moveTo>
                <a:cubicBezTo>
                  <a:pt x="16868" y="0"/>
                  <a:pt x="17860" y="0"/>
                  <a:pt x="17860" y="0"/>
                </a:cubicBezTo>
                <a:cubicBezTo>
                  <a:pt x="21828" y="0"/>
                  <a:pt x="25797" y="1985"/>
                  <a:pt x="29766" y="5953"/>
                </a:cubicBezTo>
                <a:cubicBezTo>
                  <a:pt x="31750" y="9922"/>
                  <a:pt x="33735" y="11907"/>
                  <a:pt x="35719" y="11907"/>
                </a:cubicBezTo>
                <a:cubicBezTo>
                  <a:pt x="41672" y="13891"/>
                  <a:pt x="50602" y="16867"/>
                  <a:pt x="62508" y="20836"/>
                </a:cubicBezTo>
                <a:cubicBezTo>
                  <a:pt x="106164" y="30758"/>
                  <a:pt x="132953" y="48618"/>
                  <a:pt x="142875" y="74414"/>
                </a:cubicBezTo>
                <a:cubicBezTo>
                  <a:pt x="136922" y="84336"/>
                  <a:pt x="127993" y="92274"/>
                  <a:pt x="116086" y="98227"/>
                </a:cubicBezTo>
                <a:cubicBezTo>
                  <a:pt x="114102" y="100211"/>
                  <a:pt x="111125" y="101203"/>
                  <a:pt x="107157" y="101203"/>
                </a:cubicBezTo>
                <a:cubicBezTo>
                  <a:pt x="103188" y="101203"/>
                  <a:pt x="98227" y="105172"/>
                  <a:pt x="92274" y="113110"/>
                </a:cubicBezTo>
                <a:lnTo>
                  <a:pt x="89297" y="113110"/>
                </a:lnTo>
                <a:lnTo>
                  <a:pt x="89297" y="92274"/>
                </a:lnTo>
                <a:cubicBezTo>
                  <a:pt x="89297" y="90289"/>
                  <a:pt x="80368" y="85328"/>
                  <a:pt x="62508" y="77391"/>
                </a:cubicBezTo>
                <a:cubicBezTo>
                  <a:pt x="20836" y="55563"/>
                  <a:pt x="0" y="38696"/>
                  <a:pt x="0" y="26789"/>
                </a:cubicBezTo>
                <a:lnTo>
                  <a:pt x="0" y="23813"/>
                </a:lnTo>
                <a:cubicBezTo>
                  <a:pt x="0" y="21828"/>
                  <a:pt x="1985" y="17860"/>
                  <a:pt x="5953" y="11907"/>
                </a:cubicBezTo>
                <a:cubicBezTo>
                  <a:pt x="7938" y="5953"/>
                  <a:pt x="8930" y="2977"/>
                  <a:pt x="8930" y="2977"/>
                </a:cubicBezTo>
                <a:cubicBezTo>
                  <a:pt x="10914" y="2977"/>
                  <a:pt x="12899" y="1985"/>
                  <a:pt x="14883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373619" y="2533052"/>
            <a:ext cx="366117" cy="754434"/>
          </a:xfrm>
          <a:custGeom>
            <a:avLst/>
            <a:gdLst/>
            <a:ahLst/>
            <a:cxnLst/>
            <a:rect l="l" t="t" r="r" b="b"/>
            <a:pathLst>
              <a:path w="366117" h="754434">
                <a:moveTo>
                  <a:pt x="297284" y="372"/>
                </a:moveTo>
                <a:cubicBezTo>
                  <a:pt x="299020" y="-124"/>
                  <a:pt x="301129" y="-124"/>
                  <a:pt x="303609" y="372"/>
                </a:cubicBezTo>
                <a:cubicBezTo>
                  <a:pt x="313531" y="372"/>
                  <a:pt x="320476" y="9302"/>
                  <a:pt x="324445" y="27161"/>
                </a:cubicBezTo>
                <a:cubicBezTo>
                  <a:pt x="332383" y="33114"/>
                  <a:pt x="332383" y="45021"/>
                  <a:pt x="324445" y="62880"/>
                </a:cubicBezTo>
                <a:cubicBezTo>
                  <a:pt x="320476" y="66849"/>
                  <a:pt x="318492" y="69825"/>
                  <a:pt x="318492" y="71810"/>
                </a:cubicBezTo>
                <a:cubicBezTo>
                  <a:pt x="280789" y="121419"/>
                  <a:pt x="245070" y="157138"/>
                  <a:pt x="211336" y="178966"/>
                </a:cubicBezTo>
                <a:cubicBezTo>
                  <a:pt x="217289" y="178966"/>
                  <a:pt x="227210" y="176981"/>
                  <a:pt x="241101" y="173013"/>
                </a:cubicBezTo>
                <a:cubicBezTo>
                  <a:pt x="251023" y="171028"/>
                  <a:pt x="257968" y="170036"/>
                  <a:pt x="261937" y="170036"/>
                </a:cubicBezTo>
                <a:cubicBezTo>
                  <a:pt x="279796" y="168052"/>
                  <a:pt x="292695" y="170036"/>
                  <a:pt x="300632" y="175989"/>
                </a:cubicBezTo>
                <a:cubicBezTo>
                  <a:pt x="312539" y="183927"/>
                  <a:pt x="317500" y="190872"/>
                  <a:pt x="315515" y="196825"/>
                </a:cubicBezTo>
                <a:cubicBezTo>
                  <a:pt x="315515" y="202778"/>
                  <a:pt x="308570" y="205755"/>
                  <a:pt x="294679" y="205755"/>
                </a:cubicBezTo>
                <a:cubicBezTo>
                  <a:pt x="274836" y="205755"/>
                  <a:pt x="246062" y="207739"/>
                  <a:pt x="208359" y="211708"/>
                </a:cubicBezTo>
                <a:cubicBezTo>
                  <a:pt x="234156" y="207739"/>
                  <a:pt x="231180" y="207739"/>
                  <a:pt x="199429" y="211708"/>
                </a:cubicBezTo>
                <a:cubicBezTo>
                  <a:pt x="201414" y="219646"/>
                  <a:pt x="202406" y="237505"/>
                  <a:pt x="202406" y="265286"/>
                </a:cubicBezTo>
                <a:cubicBezTo>
                  <a:pt x="202406" y="277192"/>
                  <a:pt x="202406" y="287114"/>
                  <a:pt x="202406" y="295052"/>
                </a:cubicBezTo>
                <a:cubicBezTo>
                  <a:pt x="208359" y="293067"/>
                  <a:pt x="216297" y="291083"/>
                  <a:pt x="226218" y="289099"/>
                </a:cubicBezTo>
                <a:cubicBezTo>
                  <a:pt x="238125" y="287114"/>
                  <a:pt x="246062" y="286122"/>
                  <a:pt x="250031" y="286122"/>
                </a:cubicBezTo>
                <a:cubicBezTo>
                  <a:pt x="269875" y="290091"/>
                  <a:pt x="280789" y="297036"/>
                  <a:pt x="282773" y="306958"/>
                </a:cubicBezTo>
                <a:cubicBezTo>
                  <a:pt x="284758" y="316880"/>
                  <a:pt x="274836" y="321841"/>
                  <a:pt x="253008" y="321841"/>
                </a:cubicBezTo>
                <a:cubicBezTo>
                  <a:pt x="231180" y="321841"/>
                  <a:pt x="214312" y="322833"/>
                  <a:pt x="202406" y="324817"/>
                </a:cubicBezTo>
                <a:cubicBezTo>
                  <a:pt x="200422" y="354583"/>
                  <a:pt x="199429" y="384349"/>
                  <a:pt x="199429" y="414114"/>
                </a:cubicBezTo>
                <a:cubicBezTo>
                  <a:pt x="227210" y="410145"/>
                  <a:pt x="254992" y="408161"/>
                  <a:pt x="282773" y="408161"/>
                </a:cubicBezTo>
                <a:cubicBezTo>
                  <a:pt x="328414" y="404192"/>
                  <a:pt x="356195" y="410145"/>
                  <a:pt x="366117" y="426021"/>
                </a:cubicBezTo>
                <a:cubicBezTo>
                  <a:pt x="366117" y="428005"/>
                  <a:pt x="365125" y="430981"/>
                  <a:pt x="363140" y="434950"/>
                </a:cubicBezTo>
                <a:cubicBezTo>
                  <a:pt x="363140" y="444872"/>
                  <a:pt x="359172" y="449833"/>
                  <a:pt x="351234" y="449833"/>
                </a:cubicBezTo>
                <a:cubicBezTo>
                  <a:pt x="339328" y="445864"/>
                  <a:pt x="327422" y="444872"/>
                  <a:pt x="315515" y="446856"/>
                </a:cubicBezTo>
                <a:cubicBezTo>
                  <a:pt x="279796" y="440903"/>
                  <a:pt x="241101" y="439911"/>
                  <a:pt x="199429" y="443880"/>
                </a:cubicBezTo>
                <a:cubicBezTo>
                  <a:pt x="199429" y="463724"/>
                  <a:pt x="198437" y="493489"/>
                  <a:pt x="196453" y="533177"/>
                </a:cubicBezTo>
                <a:cubicBezTo>
                  <a:pt x="196453" y="574849"/>
                  <a:pt x="195461" y="605606"/>
                  <a:pt x="193476" y="625450"/>
                </a:cubicBezTo>
                <a:cubicBezTo>
                  <a:pt x="193476" y="651247"/>
                  <a:pt x="192484" y="677044"/>
                  <a:pt x="190500" y="702841"/>
                </a:cubicBezTo>
                <a:cubicBezTo>
                  <a:pt x="188515" y="720700"/>
                  <a:pt x="185539" y="736575"/>
                  <a:pt x="181570" y="750466"/>
                </a:cubicBezTo>
                <a:cubicBezTo>
                  <a:pt x="181570" y="750466"/>
                  <a:pt x="181570" y="751458"/>
                  <a:pt x="181570" y="753442"/>
                </a:cubicBezTo>
                <a:cubicBezTo>
                  <a:pt x="179586" y="755427"/>
                  <a:pt x="176609" y="754435"/>
                  <a:pt x="172640" y="750466"/>
                </a:cubicBezTo>
                <a:cubicBezTo>
                  <a:pt x="164703" y="740544"/>
                  <a:pt x="159742" y="728638"/>
                  <a:pt x="157758" y="714747"/>
                </a:cubicBezTo>
                <a:cubicBezTo>
                  <a:pt x="157758" y="714747"/>
                  <a:pt x="157758" y="712763"/>
                  <a:pt x="157758" y="708794"/>
                </a:cubicBezTo>
                <a:cubicBezTo>
                  <a:pt x="157758" y="671091"/>
                  <a:pt x="158750" y="644302"/>
                  <a:pt x="160734" y="628427"/>
                </a:cubicBezTo>
                <a:cubicBezTo>
                  <a:pt x="162718" y="566911"/>
                  <a:pt x="163711" y="506388"/>
                  <a:pt x="163711" y="446856"/>
                </a:cubicBezTo>
                <a:cubicBezTo>
                  <a:pt x="139898" y="448841"/>
                  <a:pt x="109140" y="454794"/>
                  <a:pt x="71437" y="464716"/>
                </a:cubicBezTo>
                <a:cubicBezTo>
                  <a:pt x="63500" y="466700"/>
                  <a:pt x="49609" y="467692"/>
                  <a:pt x="29765" y="467692"/>
                </a:cubicBezTo>
                <a:cubicBezTo>
                  <a:pt x="25796" y="467692"/>
                  <a:pt x="19843" y="465708"/>
                  <a:pt x="11906" y="461739"/>
                </a:cubicBezTo>
                <a:cubicBezTo>
                  <a:pt x="7937" y="459755"/>
                  <a:pt x="4961" y="458763"/>
                  <a:pt x="2976" y="458763"/>
                </a:cubicBezTo>
                <a:cubicBezTo>
                  <a:pt x="992" y="454794"/>
                  <a:pt x="0" y="451817"/>
                  <a:pt x="0" y="449833"/>
                </a:cubicBezTo>
                <a:cubicBezTo>
                  <a:pt x="45640" y="437927"/>
                  <a:pt x="101203" y="428005"/>
                  <a:pt x="166687" y="420067"/>
                </a:cubicBezTo>
                <a:cubicBezTo>
                  <a:pt x="166687" y="390302"/>
                  <a:pt x="167679" y="360536"/>
                  <a:pt x="169664" y="330771"/>
                </a:cubicBezTo>
                <a:cubicBezTo>
                  <a:pt x="169664" y="330771"/>
                  <a:pt x="168672" y="330771"/>
                  <a:pt x="166687" y="330771"/>
                </a:cubicBezTo>
                <a:cubicBezTo>
                  <a:pt x="150812" y="332755"/>
                  <a:pt x="130968" y="337716"/>
                  <a:pt x="107156" y="345653"/>
                </a:cubicBezTo>
                <a:cubicBezTo>
                  <a:pt x="85328" y="347638"/>
                  <a:pt x="73422" y="342677"/>
                  <a:pt x="71437" y="330771"/>
                </a:cubicBezTo>
                <a:cubicBezTo>
                  <a:pt x="71437" y="330771"/>
                  <a:pt x="72429" y="328786"/>
                  <a:pt x="74414" y="324817"/>
                </a:cubicBezTo>
                <a:cubicBezTo>
                  <a:pt x="78382" y="312911"/>
                  <a:pt x="83343" y="306958"/>
                  <a:pt x="89296" y="306958"/>
                </a:cubicBezTo>
                <a:cubicBezTo>
                  <a:pt x="95250" y="306958"/>
                  <a:pt x="97234" y="308942"/>
                  <a:pt x="95250" y="312911"/>
                </a:cubicBezTo>
                <a:cubicBezTo>
                  <a:pt x="95250" y="314895"/>
                  <a:pt x="99218" y="315888"/>
                  <a:pt x="107156" y="315888"/>
                </a:cubicBezTo>
                <a:cubicBezTo>
                  <a:pt x="113109" y="313903"/>
                  <a:pt x="124023" y="310927"/>
                  <a:pt x="139898" y="306958"/>
                </a:cubicBezTo>
                <a:cubicBezTo>
                  <a:pt x="153789" y="304974"/>
                  <a:pt x="163711" y="302989"/>
                  <a:pt x="169664" y="301005"/>
                </a:cubicBezTo>
                <a:cubicBezTo>
                  <a:pt x="173632" y="271239"/>
                  <a:pt x="173632" y="243458"/>
                  <a:pt x="169664" y="217661"/>
                </a:cubicBezTo>
                <a:cubicBezTo>
                  <a:pt x="161726" y="219646"/>
                  <a:pt x="148828" y="223614"/>
                  <a:pt x="130968" y="229567"/>
                </a:cubicBezTo>
                <a:cubicBezTo>
                  <a:pt x="101203" y="237505"/>
                  <a:pt x="80367" y="242466"/>
                  <a:pt x="68460" y="244450"/>
                </a:cubicBezTo>
                <a:cubicBezTo>
                  <a:pt x="52586" y="242466"/>
                  <a:pt x="41672" y="233536"/>
                  <a:pt x="35718" y="217661"/>
                </a:cubicBezTo>
                <a:cubicBezTo>
                  <a:pt x="35718" y="211708"/>
                  <a:pt x="39687" y="207739"/>
                  <a:pt x="47625" y="205755"/>
                </a:cubicBezTo>
                <a:cubicBezTo>
                  <a:pt x="51594" y="205755"/>
                  <a:pt x="55562" y="206747"/>
                  <a:pt x="59531" y="208731"/>
                </a:cubicBezTo>
                <a:cubicBezTo>
                  <a:pt x="61515" y="208731"/>
                  <a:pt x="63500" y="208731"/>
                  <a:pt x="65484" y="208731"/>
                </a:cubicBezTo>
                <a:cubicBezTo>
                  <a:pt x="111125" y="202778"/>
                  <a:pt x="141883" y="196825"/>
                  <a:pt x="157758" y="190872"/>
                </a:cubicBezTo>
                <a:cubicBezTo>
                  <a:pt x="227210" y="123403"/>
                  <a:pt x="271859" y="65856"/>
                  <a:pt x="291703" y="18231"/>
                </a:cubicBezTo>
                <a:cubicBezTo>
                  <a:pt x="290214" y="7813"/>
                  <a:pt x="292075" y="1860"/>
                  <a:pt x="297284" y="372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6456465" y="2560213"/>
            <a:ext cx="95746" cy="119063"/>
          </a:xfrm>
          <a:custGeom>
            <a:avLst/>
            <a:gdLst/>
            <a:ahLst/>
            <a:cxnLst/>
            <a:rect l="l" t="t" r="r" b="b"/>
            <a:pathLst>
              <a:path w="95746" h="119063">
                <a:moveTo>
                  <a:pt x="12403" y="0"/>
                </a:moveTo>
                <a:cubicBezTo>
                  <a:pt x="14387" y="0"/>
                  <a:pt x="16371" y="992"/>
                  <a:pt x="18356" y="2977"/>
                </a:cubicBezTo>
                <a:cubicBezTo>
                  <a:pt x="20340" y="6945"/>
                  <a:pt x="22325" y="8930"/>
                  <a:pt x="24309" y="8930"/>
                </a:cubicBezTo>
                <a:cubicBezTo>
                  <a:pt x="34231" y="16867"/>
                  <a:pt x="44153" y="26789"/>
                  <a:pt x="54075" y="38695"/>
                </a:cubicBezTo>
                <a:cubicBezTo>
                  <a:pt x="62012" y="48617"/>
                  <a:pt x="67965" y="53578"/>
                  <a:pt x="71934" y="53578"/>
                </a:cubicBezTo>
                <a:cubicBezTo>
                  <a:pt x="75903" y="53578"/>
                  <a:pt x="79871" y="50602"/>
                  <a:pt x="83840" y="44649"/>
                </a:cubicBezTo>
                <a:cubicBezTo>
                  <a:pt x="89793" y="38695"/>
                  <a:pt x="93762" y="35719"/>
                  <a:pt x="95746" y="35719"/>
                </a:cubicBezTo>
                <a:lnTo>
                  <a:pt x="95746" y="38695"/>
                </a:lnTo>
                <a:cubicBezTo>
                  <a:pt x="95746" y="38695"/>
                  <a:pt x="94754" y="40680"/>
                  <a:pt x="92770" y="44649"/>
                </a:cubicBezTo>
                <a:cubicBezTo>
                  <a:pt x="88801" y="46633"/>
                  <a:pt x="86817" y="48617"/>
                  <a:pt x="86817" y="50602"/>
                </a:cubicBezTo>
                <a:cubicBezTo>
                  <a:pt x="86817" y="52586"/>
                  <a:pt x="86817" y="55563"/>
                  <a:pt x="86817" y="59531"/>
                </a:cubicBezTo>
                <a:cubicBezTo>
                  <a:pt x="86817" y="61516"/>
                  <a:pt x="85825" y="63500"/>
                  <a:pt x="83840" y="65485"/>
                </a:cubicBezTo>
                <a:cubicBezTo>
                  <a:pt x="81856" y="71438"/>
                  <a:pt x="81856" y="75406"/>
                  <a:pt x="83840" y="77391"/>
                </a:cubicBezTo>
                <a:cubicBezTo>
                  <a:pt x="83840" y="79375"/>
                  <a:pt x="83840" y="82352"/>
                  <a:pt x="83840" y="86320"/>
                </a:cubicBezTo>
                <a:cubicBezTo>
                  <a:pt x="83840" y="90289"/>
                  <a:pt x="84832" y="93266"/>
                  <a:pt x="86817" y="95250"/>
                </a:cubicBezTo>
                <a:cubicBezTo>
                  <a:pt x="84832" y="109141"/>
                  <a:pt x="79871" y="117078"/>
                  <a:pt x="71934" y="119063"/>
                </a:cubicBezTo>
                <a:cubicBezTo>
                  <a:pt x="50106" y="115094"/>
                  <a:pt x="33239" y="97235"/>
                  <a:pt x="21332" y="65485"/>
                </a:cubicBezTo>
                <a:cubicBezTo>
                  <a:pt x="15379" y="45641"/>
                  <a:pt x="8434" y="31750"/>
                  <a:pt x="496" y="23813"/>
                </a:cubicBezTo>
                <a:cubicBezTo>
                  <a:pt x="-1488" y="9922"/>
                  <a:pt x="2481" y="1985"/>
                  <a:pt x="12403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287298" y="2575096"/>
            <a:ext cx="112365" cy="90147"/>
          </a:xfrm>
          <a:custGeom>
            <a:avLst/>
            <a:gdLst/>
            <a:ahLst/>
            <a:cxnLst/>
            <a:rect l="l" t="t" r="r" b="b"/>
            <a:pathLst>
              <a:path w="112365" h="90147">
                <a:moveTo>
                  <a:pt x="20836" y="0"/>
                </a:moveTo>
                <a:cubicBezTo>
                  <a:pt x="46633" y="1984"/>
                  <a:pt x="70446" y="10914"/>
                  <a:pt x="92274" y="26789"/>
                </a:cubicBezTo>
                <a:cubicBezTo>
                  <a:pt x="110133" y="42664"/>
                  <a:pt x="116086" y="61516"/>
                  <a:pt x="110133" y="83344"/>
                </a:cubicBezTo>
                <a:cubicBezTo>
                  <a:pt x="104180" y="91281"/>
                  <a:pt x="95250" y="92273"/>
                  <a:pt x="83344" y="86320"/>
                </a:cubicBezTo>
                <a:cubicBezTo>
                  <a:pt x="77391" y="84336"/>
                  <a:pt x="70446" y="80367"/>
                  <a:pt x="62508" y="74414"/>
                </a:cubicBezTo>
                <a:cubicBezTo>
                  <a:pt x="60524" y="72430"/>
                  <a:pt x="58539" y="71437"/>
                  <a:pt x="56555" y="71437"/>
                </a:cubicBezTo>
                <a:cubicBezTo>
                  <a:pt x="50602" y="71437"/>
                  <a:pt x="44649" y="72430"/>
                  <a:pt x="38696" y="74414"/>
                </a:cubicBezTo>
                <a:cubicBezTo>
                  <a:pt x="32743" y="74414"/>
                  <a:pt x="28774" y="74414"/>
                  <a:pt x="26789" y="74414"/>
                </a:cubicBezTo>
                <a:cubicBezTo>
                  <a:pt x="26789" y="70445"/>
                  <a:pt x="27782" y="66476"/>
                  <a:pt x="29766" y="62508"/>
                </a:cubicBezTo>
                <a:cubicBezTo>
                  <a:pt x="29766" y="56555"/>
                  <a:pt x="29766" y="52586"/>
                  <a:pt x="29766" y="50602"/>
                </a:cubicBezTo>
                <a:cubicBezTo>
                  <a:pt x="29766" y="46633"/>
                  <a:pt x="28774" y="42664"/>
                  <a:pt x="26789" y="38695"/>
                </a:cubicBezTo>
                <a:cubicBezTo>
                  <a:pt x="24805" y="32742"/>
                  <a:pt x="19844" y="28773"/>
                  <a:pt x="11907" y="26789"/>
                </a:cubicBezTo>
                <a:cubicBezTo>
                  <a:pt x="7938" y="24805"/>
                  <a:pt x="4961" y="21828"/>
                  <a:pt x="2977" y="17859"/>
                </a:cubicBezTo>
                <a:cubicBezTo>
                  <a:pt x="2977" y="13891"/>
                  <a:pt x="1985" y="11906"/>
                  <a:pt x="0" y="11906"/>
                </a:cubicBezTo>
                <a:lnTo>
                  <a:pt x="0" y="8930"/>
                </a:lnTo>
                <a:cubicBezTo>
                  <a:pt x="11907" y="2977"/>
                  <a:pt x="18852" y="0"/>
                  <a:pt x="20836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6186095" y="2720948"/>
            <a:ext cx="129693" cy="80862"/>
          </a:xfrm>
          <a:custGeom>
            <a:avLst/>
            <a:gdLst/>
            <a:ahLst/>
            <a:cxnLst/>
            <a:rect l="l" t="t" r="r" b="b"/>
            <a:pathLst>
              <a:path w="129693" h="80862">
                <a:moveTo>
                  <a:pt x="20836" y="0"/>
                </a:moveTo>
                <a:cubicBezTo>
                  <a:pt x="22820" y="9921"/>
                  <a:pt x="28774" y="16867"/>
                  <a:pt x="38696" y="20835"/>
                </a:cubicBezTo>
                <a:cubicBezTo>
                  <a:pt x="40680" y="18851"/>
                  <a:pt x="41672" y="17859"/>
                  <a:pt x="41672" y="17859"/>
                </a:cubicBezTo>
                <a:cubicBezTo>
                  <a:pt x="47625" y="19843"/>
                  <a:pt x="55563" y="21828"/>
                  <a:pt x="65485" y="23812"/>
                </a:cubicBezTo>
                <a:cubicBezTo>
                  <a:pt x="89297" y="27781"/>
                  <a:pt x="107156" y="31750"/>
                  <a:pt x="119063" y="35718"/>
                </a:cubicBezTo>
                <a:cubicBezTo>
                  <a:pt x="128985" y="45640"/>
                  <a:pt x="131961" y="56554"/>
                  <a:pt x="127992" y="68460"/>
                </a:cubicBezTo>
                <a:cubicBezTo>
                  <a:pt x="122039" y="78382"/>
                  <a:pt x="112117" y="82351"/>
                  <a:pt x="98227" y="80367"/>
                </a:cubicBezTo>
                <a:cubicBezTo>
                  <a:pt x="80367" y="80367"/>
                  <a:pt x="55563" y="72429"/>
                  <a:pt x="23813" y="56554"/>
                </a:cubicBezTo>
                <a:cubicBezTo>
                  <a:pt x="21828" y="54570"/>
                  <a:pt x="19844" y="53578"/>
                  <a:pt x="17860" y="53578"/>
                </a:cubicBezTo>
                <a:cubicBezTo>
                  <a:pt x="17860" y="53578"/>
                  <a:pt x="15875" y="52585"/>
                  <a:pt x="11906" y="50601"/>
                </a:cubicBezTo>
                <a:cubicBezTo>
                  <a:pt x="7938" y="50601"/>
                  <a:pt x="4961" y="49609"/>
                  <a:pt x="2977" y="47625"/>
                </a:cubicBezTo>
                <a:cubicBezTo>
                  <a:pt x="2977" y="45640"/>
                  <a:pt x="2977" y="42664"/>
                  <a:pt x="2977" y="38695"/>
                </a:cubicBezTo>
                <a:cubicBezTo>
                  <a:pt x="992" y="34726"/>
                  <a:pt x="0" y="32742"/>
                  <a:pt x="0" y="32742"/>
                </a:cubicBezTo>
                <a:lnTo>
                  <a:pt x="0" y="29765"/>
                </a:lnTo>
                <a:cubicBezTo>
                  <a:pt x="1984" y="11906"/>
                  <a:pt x="8930" y="1984"/>
                  <a:pt x="20836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245200" y="2821338"/>
            <a:ext cx="119488" cy="307399"/>
          </a:xfrm>
          <a:custGeom>
            <a:avLst/>
            <a:gdLst/>
            <a:ahLst/>
            <a:cxnLst/>
            <a:rect l="l" t="t" r="r" b="b"/>
            <a:pathLst>
              <a:path w="119488" h="307399">
                <a:moveTo>
                  <a:pt x="119488" y="68"/>
                </a:moveTo>
                <a:cubicBezTo>
                  <a:pt x="119488" y="565"/>
                  <a:pt x="118496" y="3789"/>
                  <a:pt x="116511" y="9742"/>
                </a:cubicBezTo>
                <a:cubicBezTo>
                  <a:pt x="114527" y="15695"/>
                  <a:pt x="110558" y="26609"/>
                  <a:pt x="104605" y="42485"/>
                </a:cubicBezTo>
                <a:cubicBezTo>
                  <a:pt x="96668" y="66297"/>
                  <a:pt x="89722" y="86141"/>
                  <a:pt x="83769" y="102016"/>
                </a:cubicBezTo>
                <a:cubicBezTo>
                  <a:pt x="81785" y="107969"/>
                  <a:pt x="81785" y="110945"/>
                  <a:pt x="83769" y="110945"/>
                </a:cubicBezTo>
                <a:cubicBezTo>
                  <a:pt x="83769" y="110945"/>
                  <a:pt x="85754" y="106977"/>
                  <a:pt x="89722" y="99039"/>
                </a:cubicBezTo>
                <a:cubicBezTo>
                  <a:pt x="95675" y="85149"/>
                  <a:pt x="99644" y="77211"/>
                  <a:pt x="101629" y="75227"/>
                </a:cubicBezTo>
                <a:cubicBezTo>
                  <a:pt x="101629" y="75227"/>
                  <a:pt x="100636" y="78203"/>
                  <a:pt x="98652" y="84156"/>
                </a:cubicBezTo>
                <a:cubicBezTo>
                  <a:pt x="94683" y="98047"/>
                  <a:pt x="92699" y="107969"/>
                  <a:pt x="92699" y="113922"/>
                </a:cubicBezTo>
                <a:cubicBezTo>
                  <a:pt x="92699" y="115906"/>
                  <a:pt x="94683" y="112930"/>
                  <a:pt x="98652" y="104992"/>
                </a:cubicBezTo>
                <a:cubicBezTo>
                  <a:pt x="100636" y="101024"/>
                  <a:pt x="101629" y="98047"/>
                  <a:pt x="101629" y="96063"/>
                </a:cubicBezTo>
                <a:cubicBezTo>
                  <a:pt x="99644" y="100031"/>
                  <a:pt x="98652" y="110945"/>
                  <a:pt x="98652" y="128805"/>
                </a:cubicBezTo>
                <a:lnTo>
                  <a:pt x="101629" y="128805"/>
                </a:lnTo>
                <a:cubicBezTo>
                  <a:pt x="101629" y="128805"/>
                  <a:pt x="101629" y="129797"/>
                  <a:pt x="101629" y="131781"/>
                </a:cubicBezTo>
                <a:cubicBezTo>
                  <a:pt x="99644" y="133766"/>
                  <a:pt x="98652" y="135750"/>
                  <a:pt x="98652" y="137735"/>
                </a:cubicBezTo>
                <a:lnTo>
                  <a:pt x="95675" y="131781"/>
                </a:lnTo>
                <a:cubicBezTo>
                  <a:pt x="95675" y="133766"/>
                  <a:pt x="93691" y="135750"/>
                  <a:pt x="89722" y="137735"/>
                </a:cubicBezTo>
                <a:cubicBezTo>
                  <a:pt x="85754" y="139719"/>
                  <a:pt x="83769" y="143688"/>
                  <a:pt x="83769" y="149641"/>
                </a:cubicBezTo>
                <a:cubicBezTo>
                  <a:pt x="85754" y="147656"/>
                  <a:pt x="87738" y="145672"/>
                  <a:pt x="89722" y="143688"/>
                </a:cubicBezTo>
                <a:cubicBezTo>
                  <a:pt x="91707" y="143688"/>
                  <a:pt x="93691" y="147656"/>
                  <a:pt x="95675" y="155594"/>
                </a:cubicBezTo>
                <a:cubicBezTo>
                  <a:pt x="95675" y="157578"/>
                  <a:pt x="94683" y="160555"/>
                  <a:pt x="92699" y="164524"/>
                </a:cubicBezTo>
                <a:cubicBezTo>
                  <a:pt x="90715" y="170477"/>
                  <a:pt x="89722" y="175438"/>
                  <a:pt x="89722" y="179406"/>
                </a:cubicBezTo>
                <a:lnTo>
                  <a:pt x="89722" y="191313"/>
                </a:lnTo>
                <a:lnTo>
                  <a:pt x="86746" y="194289"/>
                </a:lnTo>
                <a:cubicBezTo>
                  <a:pt x="80793" y="214133"/>
                  <a:pt x="76824" y="231000"/>
                  <a:pt x="74840" y="244891"/>
                </a:cubicBezTo>
                <a:cubicBezTo>
                  <a:pt x="74840" y="244891"/>
                  <a:pt x="74840" y="245883"/>
                  <a:pt x="74840" y="247867"/>
                </a:cubicBezTo>
                <a:cubicBezTo>
                  <a:pt x="68886" y="257789"/>
                  <a:pt x="65910" y="267711"/>
                  <a:pt x="65910" y="277633"/>
                </a:cubicBezTo>
                <a:cubicBezTo>
                  <a:pt x="65910" y="281602"/>
                  <a:pt x="65910" y="285570"/>
                  <a:pt x="65910" y="289539"/>
                </a:cubicBezTo>
                <a:cubicBezTo>
                  <a:pt x="65910" y="293508"/>
                  <a:pt x="62933" y="297477"/>
                  <a:pt x="56980" y="301445"/>
                </a:cubicBezTo>
                <a:cubicBezTo>
                  <a:pt x="51027" y="303430"/>
                  <a:pt x="48050" y="305414"/>
                  <a:pt x="48050" y="307399"/>
                </a:cubicBezTo>
                <a:lnTo>
                  <a:pt x="30191" y="307399"/>
                </a:lnTo>
                <a:cubicBezTo>
                  <a:pt x="30191" y="307399"/>
                  <a:pt x="29199" y="305414"/>
                  <a:pt x="27215" y="301445"/>
                </a:cubicBezTo>
                <a:cubicBezTo>
                  <a:pt x="25230" y="299461"/>
                  <a:pt x="23246" y="298469"/>
                  <a:pt x="21261" y="298469"/>
                </a:cubicBezTo>
                <a:cubicBezTo>
                  <a:pt x="13324" y="296485"/>
                  <a:pt x="8363" y="290531"/>
                  <a:pt x="6379" y="280610"/>
                </a:cubicBezTo>
                <a:lnTo>
                  <a:pt x="6379" y="277633"/>
                </a:lnTo>
                <a:cubicBezTo>
                  <a:pt x="6379" y="277633"/>
                  <a:pt x="5386" y="277633"/>
                  <a:pt x="3402" y="277633"/>
                </a:cubicBezTo>
                <a:cubicBezTo>
                  <a:pt x="3402" y="275649"/>
                  <a:pt x="2410" y="274656"/>
                  <a:pt x="426" y="274656"/>
                </a:cubicBezTo>
                <a:cubicBezTo>
                  <a:pt x="-1559" y="231000"/>
                  <a:pt x="3402" y="195281"/>
                  <a:pt x="15308" y="167500"/>
                </a:cubicBezTo>
                <a:cubicBezTo>
                  <a:pt x="17293" y="169485"/>
                  <a:pt x="20269" y="176430"/>
                  <a:pt x="24238" y="188336"/>
                </a:cubicBezTo>
                <a:cubicBezTo>
                  <a:pt x="26222" y="202227"/>
                  <a:pt x="29199" y="209172"/>
                  <a:pt x="33168" y="209172"/>
                </a:cubicBezTo>
                <a:cubicBezTo>
                  <a:pt x="35152" y="209172"/>
                  <a:pt x="39121" y="203219"/>
                  <a:pt x="45074" y="191313"/>
                </a:cubicBezTo>
                <a:cubicBezTo>
                  <a:pt x="45074" y="185360"/>
                  <a:pt x="46066" y="181391"/>
                  <a:pt x="48050" y="179406"/>
                </a:cubicBezTo>
                <a:cubicBezTo>
                  <a:pt x="52019" y="169485"/>
                  <a:pt x="56980" y="156586"/>
                  <a:pt x="62933" y="140711"/>
                </a:cubicBezTo>
                <a:cubicBezTo>
                  <a:pt x="66902" y="126820"/>
                  <a:pt x="70871" y="115906"/>
                  <a:pt x="74840" y="107969"/>
                </a:cubicBezTo>
                <a:cubicBezTo>
                  <a:pt x="76824" y="102016"/>
                  <a:pt x="80793" y="93086"/>
                  <a:pt x="86746" y="81180"/>
                </a:cubicBezTo>
                <a:cubicBezTo>
                  <a:pt x="98652" y="45461"/>
                  <a:pt x="108574" y="20656"/>
                  <a:pt x="116511" y="6766"/>
                </a:cubicBezTo>
                <a:cubicBezTo>
                  <a:pt x="118496" y="1805"/>
                  <a:pt x="119488" y="-428"/>
                  <a:pt x="119488" y="68"/>
                </a:cubicBezTo>
                <a:close/>
                <a:moveTo>
                  <a:pt x="80793" y="113922"/>
                </a:moveTo>
                <a:cubicBezTo>
                  <a:pt x="76824" y="117891"/>
                  <a:pt x="74840" y="123844"/>
                  <a:pt x="74840" y="131781"/>
                </a:cubicBezTo>
                <a:cubicBezTo>
                  <a:pt x="78808" y="129797"/>
                  <a:pt x="80793" y="125828"/>
                  <a:pt x="80793" y="119875"/>
                </a:cubicBezTo>
                <a:lnTo>
                  <a:pt x="80793" y="113922"/>
                </a:ln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6320041" y="2935260"/>
            <a:ext cx="5953" cy="17859"/>
          </a:xfrm>
          <a:custGeom>
            <a:avLst/>
            <a:gdLst/>
            <a:ahLst/>
            <a:cxnLst/>
            <a:rect l="l" t="t" r="r" b="b"/>
            <a:pathLst>
              <a:path w="5953" h="17859">
                <a:moveTo>
                  <a:pt x="5953" y="0"/>
                </a:moveTo>
                <a:lnTo>
                  <a:pt x="5953" y="5953"/>
                </a:lnTo>
                <a:cubicBezTo>
                  <a:pt x="5953" y="11906"/>
                  <a:pt x="3968" y="15875"/>
                  <a:pt x="0" y="17859"/>
                </a:cubicBezTo>
                <a:cubicBezTo>
                  <a:pt x="0" y="9922"/>
                  <a:pt x="1984" y="3969"/>
                  <a:pt x="5953" y="0"/>
                </a:cubicBezTo>
                <a:close/>
              </a:path>
            </a:pathLst>
          </a:custGeom>
          <a:solidFill>
            <a:srgbClr val="B5D1D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6205193" y="3687965"/>
            <a:ext cx="598289" cy="636984"/>
          </a:xfrm>
          <a:custGeom>
            <a:avLst/>
            <a:gdLst/>
            <a:ahLst/>
            <a:cxnLst/>
            <a:rect l="l" t="t" r="r" b="b"/>
            <a:pathLst>
              <a:path w="598289" h="636984">
                <a:moveTo>
                  <a:pt x="470297" y="0"/>
                </a:moveTo>
                <a:cubicBezTo>
                  <a:pt x="484188" y="3968"/>
                  <a:pt x="493117" y="14882"/>
                  <a:pt x="497086" y="32742"/>
                </a:cubicBezTo>
                <a:cubicBezTo>
                  <a:pt x="497086" y="36711"/>
                  <a:pt x="493117" y="42664"/>
                  <a:pt x="485180" y="50601"/>
                </a:cubicBezTo>
                <a:cubicBezTo>
                  <a:pt x="483195" y="54570"/>
                  <a:pt x="481211" y="57546"/>
                  <a:pt x="479226" y="59531"/>
                </a:cubicBezTo>
                <a:cubicBezTo>
                  <a:pt x="459383" y="109140"/>
                  <a:pt x="437555" y="155773"/>
                  <a:pt x="413742" y="199429"/>
                </a:cubicBezTo>
                <a:cubicBezTo>
                  <a:pt x="445492" y="199429"/>
                  <a:pt x="476250" y="199429"/>
                  <a:pt x="506016" y="199429"/>
                </a:cubicBezTo>
                <a:lnTo>
                  <a:pt x="547688" y="199429"/>
                </a:lnTo>
                <a:cubicBezTo>
                  <a:pt x="569516" y="205382"/>
                  <a:pt x="580430" y="214312"/>
                  <a:pt x="580430" y="226218"/>
                </a:cubicBezTo>
                <a:cubicBezTo>
                  <a:pt x="580430" y="232172"/>
                  <a:pt x="573484" y="242093"/>
                  <a:pt x="559594" y="255984"/>
                </a:cubicBezTo>
                <a:cubicBezTo>
                  <a:pt x="543719" y="275828"/>
                  <a:pt x="525860" y="293687"/>
                  <a:pt x="506016" y="309562"/>
                </a:cubicBezTo>
                <a:cubicBezTo>
                  <a:pt x="482203" y="327422"/>
                  <a:pt x="457398" y="337343"/>
                  <a:pt x="431602" y="339328"/>
                </a:cubicBezTo>
                <a:cubicBezTo>
                  <a:pt x="423664" y="365125"/>
                  <a:pt x="413742" y="391914"/>
                  <a:pt x="401836" y="419695"/>
                </a:cubicBezTo>
                <a:cubicBezTo>
                  <a:pt x="449461" y="431601"/>
                  <a:pt x="496094" y="450453"/>
                  <a:pt x="541734" y="476250"/>
                </a:cubicBezTo>
                <a:cubicBezTo>
                  <a:pt x="575469" y="502047"/>
                  <a:pt x="594320" y="522882"/>
                  <a:pt x="598289" y="538757"/>
                </a:cubicBezTo>
                <a:cubicBezTo>
                  <a:pt x="598289" y="548679"/>
                  <a:pt x="592336" y="555625"/>
                  <a:pt x="580430" y="559593"/>
                </a:cubicBezTo>
                <a:cubicBezTo>
                  <a:pt x="572492" y="557609"/>
                  <a:pt x="563562" y="550664"/>
                  <a:pt x="553640" y="538757"/>
                </a:cubicBezTo>
                <a:cubicBezTo>
                  <a:pt x="547688" y="530820"/>
                  <a:pt x="542726" y="525859"/>
                  <a:pt x="538758" y="523875"/>
                </a:cubicBezTo>
                <a:cubicBezTo>
                  <a:pt x="501054" y="490140"/>
                  <a:pt x="451446" y="463351"/>
                  <a:pt x="389930" y="443507"/>
                </a:cubicBezTo>
                <a:cubicBezTo>
                  <a:pt x="385961" y="447476"/>
                  <a:pt x="381992" y="452437"/>
                  <a:pt x="378024" y="458390"/>
                </a:cubicBezTo>
                <a:cubicBezTo>
                  <a:pt x="350242" y="492125"/>
                  <a:pt x="325438" y="512961"/>
                  <a:pt x="303609" y="520898"/>
                </a:cubicBezTo>
                <a:cubicBezTo>
                  <a:pt x="293688" y="598289"/>
                  <a:pt x="269875" y="636984"/>
                  <a:pt x="232172" y="636984"/>
                </a:cubicBezTo>
                <a:cubicBezTo>
                  <a:pt x="184547" y="629047"/>
                  <a:pt x="144860" y="614164"/>
                  <a:pt x="113109" y="592336"/>
                </a:cubicBezTo>
                <a:lnTo>
                  <a:pt x="136922" y="598289"/>
                </a:lnTo>
                <a:cubicBezTo>
                  <a:pt x="138906" y="598289"/>
                  <a:pt x="144860" y="599281"/>
                  <a:pt x="154781" y="601265"/>
                </a:cubicBezTo>
                <a:cubicBezTo>
                  <a:pt x="166688" y="603250"/>
                  <a:pt x="172640" y="604242"/>
                  <a:pt x="172640" y="604242"/>
                </a:cubicBezTo>
                <a:lnTo>
                  <a:pt x="190500" y="604242"/>
                </a:lnTo>
                <a:cubicBezTo>
                  <a:pt x="230188" y="608211"/>
                  <a:pt x="254992" y="591343"/>
                  <a:pt x="264914" y="553640"/>
                </a:cubicBezTo>
                <a:cubicBezTo>
                  <a:pt x="278805" y="513953"/>
                  <a:pt x="285750" y="458390"/>
                  <a:pt x="285750" y="386953"/>
                </a:cubicBezTo>
                <a:cubicBezTo>
                  <a:pt x="285750" y="377031"/>
                  <a:pt x="285750" y="366117"/>
                  <a:pt x="285750" y="354211"/>
                </a:cubicBezTo>
                <a:cubicBezTo>
                  <a:pt x="279797" y="336351"/>
                  <a:pt x="272852" y="320476"/>
                  <a:pt x="264914" y="306586"/>
                </a:cubicBezTo>
                <a:cubicBezTo>
                  <a:pt x="264914" y="306586"/>
                  <a:pt x="263922" y="304601"/>
                  <a:pt x="261938" y="300632"/>
                </a:cubicBezTo>
                <a:cubicBezTo>
                  <a:pt x="257969" y="294679"/>
                  <a:pt x="254992" y="291703"/>
                  <a:pt x="253008" y="291703"/>
                </a:cubicBezTo>
                <a:cubicBezTo>
                  <a:pt x="205383" y="297656"/>
                  <a:pt x="150812" y="310554"/>
                  <a:pt x="89297" y="330398"/>
                </a:cubicBezTo>
                <a:cubicBezTo>
                  <a:pt x="87312" y="330398"/>
                  <a:pt x="84336" y="331390"/>
                  <a:pt x="80367" y="333375"/>
                </a:cubicBezTo>
                <a:cubicBezTo>
                  <a:pt x="62508" y="341312"/>
                  <a:pt x="48617" y="345281"/>
                  <a:pt x="38695" y="345281"/>
                </a:cubicBezTo>
                <a:cubicBezTo>
                  <a:pt x="16867" y="339328"/>
                  <a:pt x="3969" y="331390"/>
                  <a:pt x="0" y="321468"/>
                </a:cubicBezTo>
                <a:cubicBezTo>
                  <a:pt x="0" y="319484"/>
                  <a:pt x="0" y="318492"/>
                  <a:pt x="0" y="318492"/>
                </a:cubicBezTo>
                <a:cubicBezTo>
                  <a:pt x="1984" y="318492"/>
                  <a:pt x="3969" y="318492"/>
                  <a:pt x="5953" y="318492"/>
                </a:cubicBezTo>
                <a:cubicBezTo>
                  <a:pt x="5953" y="320476"/>
                  <a:pt x="6945" y="321468"/>
                  <a:pt x="8930" y="321468"/>
                </a:cubicBezTo>
                <a:cubicBezTo>
                  <a:pt x="26789" y="321468"/>
                  <a:pt x="51594" y="315515"/>
                  <a:pt x="83344" y="303609"/>
                </a:cubicBezTo>
                <a:cubicBezTo>
                  <a:pt x="99219" y="299640"/>
                  <a:pt x="124024" y="293687"/>
                  <a:pt x="157758" y="285750"/>
                </a:cubicBezTo>
                <a:cubicBezTo>
                  <a:pt x="211336" y="273843"/>
                  <a:pt x="251023" y="264914"/>
                  <a:pt x="276820" y="258961"/>
                </a:cubicBezTo>
                <a:cubicBezTo>
                  <a:pt x="302617" y="207367"/>
                  <a:pt x="315516" y="157757"/>
                  <a:pt x="315516" y="110132"/>
                </a:cubicBezTo>
                <a:cubicBezTo>
                  <a:pt x="315516" y="106164"/>
                  <a:pt x="314524" y="100211"/>
                  <a:pt x="312539" y="92273"/>
                </a:cubicBezTo>
                <a:cubicBezTo>
                  <a:pt x="310554" y="88304"/>
                  <a:pt x="309562" y="86320"/>
                  <a:pt x="309562" y="86320"/>
                </a:cubicBezTo>
                <a:lnTo>
                  <a:pt x="309562" y="83343"/>
                </a:lnTo>
                <a:lnTo>
                  <a:pt x="312539" y="83343"/>
                </a:lnTo>
                <a:cubicBezTo>
                  <a:pt x="322461" y="85328"/>
                  <a:pt x="333375" y="91281"/>
                  <a:pt x="345281" y="101203"/>
                </a:cubicBezTo>
                <a:cubicBezTo>
                  <a:pt x="347266" y="103187"/>
                  <a:pt x="348258" y="109140"/>
                  <a:pt x="348258" y="119062"/>
                </a:cubicBezTo>
                <a:cubicBezTo>
                  <a:pt x="340320" y="164703"/>
                  <a:pt x="327422" y="211336"/>
                  <a:pt x="309562" y="258961"/>
                </a:cubicBezTo>
                <a:cubicBezTo>
                  <a:pt x="323453" y="258961"/>
                  <a:pt x="335360" y="258961"/>
                  <a:pt x="345281" y="258961"/>
                </a:cubicBezTo>
                <a:cubicBezTo>
                  <a:pt x="386953" y="199429"/>
                  <a:pt x="422672" y="132953"/>
                  <a:pt x="452438" y="59531"/>
                </a:cubicBezTo>
                <a:cubicBezTo>
                  <a:pt x="452438" y="57546"/>
                  <a:pt x="453430" y="55562"/>
                  <a:pt x="455414" y="53578"/>
                </a:cubicBezTo>
                <a:cubicBezTo>
                  <a:pt x="461367" y="35718"/>
                  <a:pt x="464344" y="19843"/>
                  <a:pt x="464344" y="5953"/>
                </a:cubicBezTo>
                <a:cubicBezTo>
                  <a:pt x="464344" y="1984"/>
                  <a:pt x="466328" y="0"/>
                  <a:pt x="470297" y="0"/>
                </a:cubicBezTo>
                <a:close/>
                <a:moveTo>
                  <a:pt x="494109" y="214312"/>
                </a:moveTo>
                <a:cubicBezTo>
                  <a:pt x="484188" y="214312"/>
                  <a:pt x="473274" y="216296"/>
                  <a:pt x="461367" y="220265"/>
                </a:cubicBezTo>
                <a:cubicBezTo>
                  <a:pt x="461367" y="222250"/>
                  <a:pt x="461367" y="224234"/>
                  <a:pt x="461367" y="226218"/>
                </a:cubicBezTo>
                <a:cubicBezTo>
                  <a:pt x="459383" y="238125"/>
                  <a:pt x="455414" y="257968"/>
                  <a:pt x="449461" y="285750"/>
                </a:cubicBezTo>
                <a:cubicBezTo>
                  <a:pt x="445492" y="299640"/>
                  <a:pt x="442516" y="309562"/>
                  <a:pt x="440531" y="315515"/>
                </a:cubicBezTo>
                <a:lnTo>
                  <a:pt x="440531" y="318492"/>
                </a:lnTo>
                <a:cubicBezTo>
                  <a:pt x="440531" y="320476"/>
                  <a:pt x="443508" y="321468"/>
                  <a:pt x="449461" y="321468"/>
                </a:cubicBezTo>
                <a:cubicBezTo>
                  <a:pt x="451446" y="321468"/>
                  <a:pt x="452438" y="321468"/>
                  <a:pt x="452438" y="321468"/>
                </a:cubicBezTo>
                <a:cubicBezTo>
                  <a:pt x="456406" y="317500"/>
                  <a:pt x="463352" y="311547"/>
                  <a:pt x="473274" y="303609"/>
                </a:cubicBezTo>
                <a:cubicBezTo>
                  <a:pt x="507008" y="271859"/>
                  <a:pt x="527844" y="245070"/>
                  <a:pt x="535781" y="223242"/>
                </a:cubicBezTo>
                <a:cubicBezTo>
                  <a:pt x="535781" y="217289"/>
                  <a:pt x="521890" y="214312"/>
                  <a:pt x="494109" y="214312"/>
                </a:cubicBezTo>
                <a:close/>
                <a:moveTo>
                  <a:pt x="419695" y="223242"/>
                </a:moveTo>
                <a:cubicBezTo>
                  <a:pt x="415727" y="223242"/>
                  <a:pt x="409774" y="224234"/>
                  <a:pt x="401836" y="226218"/>
                </a:cubicBezTo>
                <a:cubicBezTo>
                  <a:pt x="389930" y="244078"/>
                  <a:pt x="376039" y="263921"/>
                  <a:pt x="360164" y="285750"/>
                </a:cubicBezTo>
                <a:cubicBezTo>
                  <a:pt x="356196" y="289718"/>
                  <a:pt x="348258" y="295672"/>
                  <a:pt x="336352" y="303609"/>
                </a:cubicBezTo>
                <a:cubicBezTo>
                  <a:pt x="326430" y="307578"/>
                  <a:pt x="319484" y="311547"/>
                  <a:pt x="315516" y="315515"/>
                </a:cubicBezTo>
                <a:cubicBezTo>
                  <a:pt x="315516" y="311547"/>
                  <a:pt x="315516" y="309562"/>
                  <a:pt x="315516" y="309562"/>
                </a:cubicBezTo>
                <a:lnTo>
                  <a:pt x="309562" y="303609"/>
                </a:lnTo>
                <a:cubicBezTo>
                  <a:pt x="309562" y="301625"/>
                  <a:pt x="311547" y="297656"/>
                  <a:pt x="315516" y="291703"/>
                </a:cubicBezTo>
                <a:cubicBezTo>
                  <a:pt x="313531" y="287734"/>
                  <a:pt x="304602" y="285750"/>
                  <a:pt x="288726" y="285750"/>
                </a:cubicBezTo>
                <a:cubicBezTo>
                  <a:pt x="282774" y="285750"/>
                  <a:pt x="272852" y="286742"/>
                  <a:pt x="258961" y="288726"/>
                </a:cubicBezTo>
                <a:cubicBezTo>
                  <a:pt x="282774" y="290711"/>
                  <a:pt x="297656" y="306586"/>
                  <a:pt x="303609" y="336351"/>
                </a:cubicBezTo>
                <a:cubicBezTo>
                  <a:pt x="307578" y="405804"/>
                  <a:pt x="308570" y="458390"/>
                  <a:pt x="306586" y="494109"/>
                </a:cubicBezTo>
                <a:cubicBezTo>
                  <a:pt x="318492" y="488156"/>
                  <a:pt x="333375" y="473273"/>
                  <a:pt x="351234" y="449461"/>
                </a:cubicBezTo>
                <a:cubicBezTo>
                  <a:pt x="353219" y="445492"/>
                  <a:pt x="355203" y="442515"/>
                  <a:pt x="357188" y="440531"/>
                </a:cubicBezTo>
                <a:lnTo>
                  <a:pt x="357188" y="434578"/>
                </a:lnTo>
                <a:cubicBezTo>
                  <a:pt x="357188" y="434578"/>
                  <a:pt x="356196" y="433586"/>
                  <a:pt x="354211" y="431601"/>
                </a:cubicBezTo>
                <a:cubicBezTo>
                  <a:pt x="352226" y="429617"/>
                  <a:pt x="351234" y="427632"/>
                  <a:pt x="351234" y="425648"/>
                </a:cubicBezTo>
                <a:cubicBezTo>
                  <a:pt x="351234" y="419695"/>
                  <a:pt x="354211" y="416718"/>
                  <a:pt x="360164" y="416718"/>
                </a:cubicBezTo>
                <a:cubicBezTo>
                  <a:pt x="366117" y="416718"/>
                  <a:pt x="370086" y="415726"/>
                  <a:pt x="372070" y="413742"/>
                </a:cubicBezTo>
                <a:cubicBezTo>
                  <a:pt x="395883" y="366117"/>
                  <a:pt x="412750" y="309562"/>
                  <a:pt x="422672" y="244078"/>
                </a:cubicBezTo>
                <a:cubicBezTo>
                  <a:pt x="422672" y="242093"/>
                  <a:pt x="421680" y="237132"/>
                  <a:pt x="419695" y="229195"/>
                </a:cubicBezTo>
                <a:cubicBezTo>
                  <a:pt x="419695" y="225226"/>
                  <a:pt x="419695" y="223242"/>
                  <a:pt x="419695" y="223242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6333184" y="3708470"/>
            <a:ext cx="264914" cy="71768"/>
          </a:xfrm>
          <a:custGeom>
            <a:avLst/>
            <a:gdLst/>
            <a:ahLst/>
            <a:cxnLst/>
            <a:rect l="l" t="t" r="r" b="b"/>
            <a:pathLst>
              <a:path w="264914" h="71768">
                <a:moveTo>
                  <a:pt x="241102" y="331"/>
                </a:moveTo>
                <a:cubicBezTo>
                  <a:pt x="251024" y="-1654"/>
                  <a:pt x="258961" y="5292"/>
                  <a:pt x="264914" y="21167"/>
                </a:cubicBezTo>
                <a:cubicBezTo>
                  <a:pt x="264914" y="27120"/>
                  <a:pt x="259953" y="32081"/>
                  <a:pt x="250032" y="36049"/>
                </a:cubicBezTo>
                <a:cubicBezTo>
                  <a:pt x="196453" y="42002"/>
                  <a:pt x="142875" y="51924"/>
                  <a:pt x="89297" y="65815"/>
                </a:cubicBezTo>
                <a:cubicBezTo>
                  <a:pt x="87312" y="65815"/>
                  <a:pt x="79375" y="67799"/>
                  <a:pt x="65484" y="71768"/>
                </a:cubicBezTo>
                <a:cubicBezTo>
                  <a:pt x="43656" y="71768"/>
                  <a:pt x="21828" y="62838"/>
                  <a:pt x="0" y="44979"/>
                </a:cubicBezTo>
                <a:lnTo>
                  <a:pt x="0" y="42002"/>
                </a:lnTo>
                <a:cubicBezTo>
                  <a:pt x="0" y="38034"/>
                  <a:pt x="12898" y="35057"/>
                  <a:pt x="38696" y="33073"/>
                </a:cubicBezTo>
                <a:cubicBezTo>
                  <a:pt x="58539" y="33073"/>
                  <a:pt x="80367" y="31088"/>
                  <a:pt x="104180" y="27120"/>
                </a:cubicBezTo>
                <a:cubicBezTo>
                  <a:pt x="126008" y="23151"/>
                  <a:pt x="151805" y="18190"/>
                  <a:pt x="181570" y="12237"/>
                </a:cubicBezTo>
                <a:cubicBezTo>
                  <a:pt x="219274" y="4299"/>
                  <a:pt x="239117" y="331"/>
                  <a:pt x="241102" y="331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6000" dirty="0">
              <a:solidFill>
                <a:schemeClr val="bg1"/>
              </a:solidFill>
              <a:latin typeface="迷你简启体" panose="03000509000000000000" pitchFamily="65" charset="-122"/>
              <a:ea typeface="迷你简启体" panose="03000509000000000000" pitchFamily="65" charset="-122"/>
            </a:endParaRPr>
          </a:p>
        </p:txBody>
      </p:sp>
      <p:sp>
        <p:nvSpPr>
          <p:cNvPr id="107" name="Freeform 14"/>
          <p:cNvSpPr>
            <a:spLocks/>
          </p:cNvSpPr>
          <p:nvPr/>
        </p:nvSpPr>
        <p:spPr bwMode="auto">
          <a:xfrm rot="20401524">
            <a:off x="6237643" y="3791264"/>
            <a:ext cx="250610" cy="367877"/>
          </a:xfrm>
          <a:custGeom>
            <a:avLst/>
            <a:gdLst>
              <a:gd name="T0" fmla="*/ 23 w 111"/>
              <a:gd name="T1" fmla="*/ 119 h 162"/>
              <a:gd name="T2" fmla="*/ 5 w 111"/>
              <a:gd name="T3" fmla="*/ 150 h 162"/>
              <a:gd name="T4" fmla="*/ 40 w 111"/>
              <a:gd name="T5" fmla="*/ 155 h 162"/>
              <a:gd name="T6" fmla="*/ 60 w 111"/>
              <a:gd name="T7" fmla="*/ 128 h 162"/>
              <a:gd name="T8" fmla="*/ 60 w 111"/>
              <a:gd name="T9" fmla="*/ 37 h 162"/>
              <a:gd name="T10" fmla="*/ 72 w 111"/>
              <a:gd name="T11" fmla="*/ 40 h 162"/>
              <a:gd name="T12" fmla="*/ 90 w 111"/>
              <a:gd name="T13" fmla="*/ 55 h 162"/>
              <a:gd name="T14" fmla="*/ 101 w 111"/>
              <a:gd name="T15" fmla="*/ 79 h 162"/>
              <a:gd name="T16" fmla="*/ 103 w 111"/>
              <a:gd name="T17" fmla="*/ 102 h 162"/>
              <a:gd name="T18" fmla="*/ 103 w 111"/>
              <a:gd name="T19" fmla="*/ 112 h 162"/>
              <a:gd name="T20" fmla="*/ 108 w 111"/>
              <a:gd name="T21" fmla="*/ 88 h 162"/>
              <a:gd name="T22" fmla="*/ 104 w 111"/>
              <a:gd name="T23" fmla="*/ 48 h 162"/>
              <a:gd name="T24" fmla="*/ 81 w 111"/>
              <a:gd name="T25" fmla="*/ 26 h 162"/>
              <a:gd name="T26" fmla="*/ 61 w 111"/>
              <a:gd name="T27" fmla="*/ 7 h 162"/>
              <a:gd name="T28" fmla="*/ 60 w 111"/>
              <a:gd name="T29" fmla="*/ 5 h 162"/>
              <a:gd name="T30" fmla="*/ 60 w 111"/>
              <a:gd name="T31" fmla="*/ 3 h 162"/>
              <a:gd name="T32" fmla="*/ 57 w 111"/>
              <a:gd name="T33" fmla="*/ 0 h 162"/>
              <a:gd name="T34" fmla="*/ 54 w 111"/>
              <a:gd name="T35" fmla="*/ 3 h 162"/>
              <a:gd name="T36" fmla="*/ 54 w 111"/>
              <a:gd name="T37" fmla="*/ 118 h 162"/>
              <a:gd name="T38" fmla="*/ 23 w 111"/>
              <a:gd name="T39" fmla="*/ 1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1" h="162">
                <a:moveTo>
                  <a:pt x="23" y="119"/>
                </a:moveTo>
                <a:cubicBezTo>
                  <a:pt x="8" y="126"/>
                  <a:pt x="0" y="139"/>
                  <a:pt x="5" y="150"/>
                </a:cubicBezTo>
                <a:cubicBezTo>
                  <a:pt x="9" y="160"/>
                  <a:pt x="25" y="162"/>
                  <a:pt x="40" y="155"/>
                </a:cubicBezTo>
                <a:cubicBezTo>
                  <a:pt x="54" y="149"/>
                  <a:pt x="62" y="137"/>
                  <a:pt x="60" y="128"/>
                </a:cubicBezTo>
                <a:cubicBezTo>
                  <a:pt x="60" y="37"/>
                  <a:pt x="60" y="37"/>
                  <a:pt x="60" y="37"/>
                </a:cubicBezTo>
                <a:cubicBezTo>
                  <a:pt x="63" y="38"/>
                  <a:pt x="67" y="39"/>
                  <a:pt x="72" y="40"/>
                </a:cubicBezTo>
                <a:cubicBezTo>
                  <a:pt x="77" y="42"/>
                  <a:pt x="86" y="49"/>
                  <a:pt x="90" y="55"/>
                </a:cubicBezTo>
                <a:cubicBezTo>
                  <a:pt x="95" y="61"/>
                  <a:pt x="100" y="72"/>
                  <a:pt x="101" y="79"/>
                </a:cubicBezTo>
                <a:cubicBezTo>
                  <a:pt x="103" y="86"/>
                  <a:pt x="104" y="97"/>
                  <a:pt x="103" y="102"/>
                </a:cubicBezTo>
                <a:cubicBezTo>
                  <a:pt x="102" y="108"/>
                  <a:pt x="102" y="112"/>
                  <a:pt x="103" y="112"/>
                </a:cubicBezTo>
                <a:cubicBezTo>
                  <a:pt x="104" y="112"/>
                  <a:pt x="106" y="101"/>
                  <a:pt x="108" y="88"/>
                </a:cubicBezTo>
                <a:cubicBezTo>
                  <a:pt x="111" y="74"/>
                  <a:pt x="109" y="56"/>
                  <a:pt x="104" y="48"/>
                </a:cubicBezTo>
                <a:cubicBezTo>
                  <a:pt x="100" y="39"/>
                  <a:pt x="89" y="29"/>
                  <a:pt x="81" y="26"/>
                </a:cubicBezTo>
                <a:cubicBezTo>
                  <a:pt x="73" y="23"/>
                  <a:pt x="64" y="14"/>
                  <a:pt x="61" y="7"/>
                </a:cubicBezTo>
                <a:cubicBezTo>
                  <a:pt x="60" y="6"/>
                  <a:pt x="60" y="6"/>
                  <a:pt x="60" y="5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7" y="0"/>
                </a:cubicBezTo>
                <a:cubicBezTo>
                  <a:pt x="55" y="0"/>
                  <a:pt x="54" y="1"/>
                  <a:pt x="54" y="3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46" y="113"/>
                  <a:pt x="35" y="113"/>
                  <a:pt x="23" y="119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8" name="组合 107"/>
          <p:cNvGrpSpPr/>
          <p:nvPr/>
        </p:nvGrpSpPr>
        <p:grpSpPr>
          <a:xfrm>
            <a:off x="3958815" y="1320756"/>
            <a:ext cx="4274371" cy="4216489"/>
            <a:chOff x="3813704" y="1375464"/>
            <a:chExt cx="4274371" cy="4216489"/>
          </a:xfrm>
        </p:grpSpPr>
        <p:pic>
          <p:nvPicPr>
            <p:cNvPr id="109" name="图片 10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76501">
              <a:off x="3813704" y="3130164"/>
              <a:ext cx="464371" cy="707090"/>
            </a:xfrm>
            <a:prstGeom prst="rect">
              <a:avLst/>
            </a:prstGeom>
          </p:spPr>
        </p:pic>
        <p:pic>
          <p:nvPicPr>
            <p:cNvPr id="171" name="图片 17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239534">
              <a:off x="3928589" y="2478616"/>
              <a:ext cx="464371" cy="707090"/>
            </a:xfrm>
            <a:prstGeom prst="rect">
              <a:avLst/>
            </a:prstGeom>
          </p:spPr>
        </p:pic>
        <p:pic>
          <p:nvPicPr>
            <p:cNvPr id="184" name="图片 18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678762">
              <a:off x="4259389" y="1905654"/>
              <a:ext cx="464371" cy="707090"/>
            </a:xfrm>
            <a:prstGeom prst="rect">
              <a:avLst/>
            </a:prstGeom>
          </p:spPr>
        </p:pic>
        <p:pic>
          <p:nvPicPr>
            <p:cNvPr id="186" name="图片 18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623639">
              <a:off x="4766204" y="1480386"/>
              <a:ext cx="464371" cy="707090"/>
            </a:xfrm>
            <a:prstGeom prst="rect">
              <a:avLst/>
            </a:prstGeom>
          </p:spPr>
        </p:pic>
        <p:pic>
          <p:nvPicPr>
            <p:cNvPr id="187" name="图片 18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026880">
              <a:off x="5387904" y="1254105"/>
              <a:ext cx="464371" cy="707090"/>
            </a:xfrm>
            <a:prstGeom prst="rect">
              <a:avLst/>
            </a:prstGeom>
          </p:spPr>
        </p:pic>
        <p:pic>
          <p:nvPicPr>
            <p:cNvPr id="188" name="图片 18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591988">
              <a:off x="6049503" y="1254105"/>
              <a:ext cx="464371" cy="707090"/>
            </a:xfrm>
            <a:prstGeom prst="rect">
              <a:avLst/>
            </a:prstGeom>
          </p:spPr>
        </p:pic>
        <p:pic>
          <p:nvPicPr>
            <p:cNvPr id="189" name="图片 18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111697">
              <a:off x="6671204" y="1480386"/>
              <a:ext cx="464371" cy="707090"/>
            </a:xfrm>
            <a:prstGeom prst="rect">
              <a:avLst/>
            </a:prstGeom>
          </p:spPr>
        </p:pic>
        <p:pic>
          <p:nvPicPr>
            <p:cNvPr id="190" name="图片 18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611389">
              <a:off x="7178019" y="1905654"/>
              <a:ext cx="464371" cy="707090"/>
            </a:xfrm>
            <a:prstGeom prst="rect">
              <a:avLst/>
            </a:prstGeom>
          </p:spPr>
        </p:pic>
        <p:pic>
          <p:nvPicPr>
            <p:cNvPr id="191" name="图片 19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715316">
              <a:off x="7508819" y="2478616"/>
              <a:ext cx="464371" cy="707090"/>
            </a:xfrm>
            <a:prstGeom prst="rect">
              <a:avLst/>
            </a:prstGeom>
          </p:spPr>
        </p:pic>
        <p:pic>
          <p:nvPicPr>
            <p:cNvPr id="192" name="图片 191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25829">
              <a:off x="7623704" y="3130164"/>
              <a:ext cx="464371" cy="707090"/>
            </a:xfrm>
            <a:prstGeom prst="rect">
              <a:avLst/>
            </a:prstGeom>
          </p:spPr>
        </p:pic>
        <p:pic>
          <p:nvPicPr>
            <p:cNvPr id="193" name="图片 19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59561">
              <a:off x="7508819" y="3781712"/>
              <a:ext cx="464371" cy="707090"/>
            </a:xfrm>
            <a:prstGeom prst="rect">
              <a:avLst/>
            </a:prstGeom>
          </p:spPr>
        </p:pic>
        <p:pic>
          <p:nvPicPr>
            <p:cNvPr id="194" name="图片 19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75656">
              <a:off x="7178019" y="4354675"/>
              <a:ext cx="464371" cy="707090"/>
            </a:xfrm>
            <a:prstGeom prst="rect">
              <a:avLst/>
            </a:prstGeom>
          </p:spPr>
        </p:pic>
        <p:pic>
          <p:nvPicPr>
            <p:cNvPr id="195" name="图片 19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744991">
              <a:off x="6671204" y="4779942"/>
              <a:ext cx="464371" cy="707090"/>
            </a:xfrm>
            <a:prstGeom prst="rect">
              <a:avLst/>
            </a:prstGeom>
          </p:spPr>
        </p:pic>
        <p:pic>
          <p:nvPicPr>
            <p:cNvPr id="196" name="图片 19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043490">
              <a:off x="6049503" y="5006223"/>
              <a:ext cx="464371" cy="707090"/>
            </a:xfrm>
            <a:prstGeom prst="rect">
              <a:avLst/>
            </a:prstGeom>
          </p:spPr>
        </p:pic>
        <p:pic>
          <p:nvPicPr>
            <p:cNvPr id="197" name="图片 19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150489">
              <a:off x="5387904" y="5006223"/>
              <a:ext cx="464371" cy="707090"/>
            </a:xfrm>
            <a:prstGeom prst="rect">
              <a:avLst/>
            </a:prstGeom>
          </p:spPr>
        </p:pic>
        <p:pic>
          <p:nvPicPr>
            <p:cNvPr id="198" name="图片 19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526654">
              <a:off x="4766204" y="4779942"/>
              <a:ext cx="464371" cy="707090"/>
            </a:xfrm>
            <a:prstGeom prst="rect">
              <a:avLst/>
            </a:prstGeom>
          </p:spPr>
        </p:pic>
        <p:pic>
          <p:nvPicPr>
            <p:cNvPr id="199" name="图片 19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668368">
              <a:off x="4259389" y="4354675"/>
              <a:ext cx="464371" cy="707090"/>
            </a:xfrm>
            <a:prstGeom prst="rect">
              <a:avLst/>
            </a:prstGeom>
          </p:spPr>
        </p:pic>
        <p:pic>
          <p:nvPicPr>
            <p:cNvPr id="200" name="图片 19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879441">
              <a:off x="3928589" y="3781712"/>
              <a:ext cx="464371" cy="707090"/>
            </a:xfrm>
            <a:prstGeom prst="rect">
              <a:avLst/>
            </a:prstGeom>
          </p:spPr>
        </p:pic>
      </p:grpSp>
      <p:grpSp>
        <p:nvGrpSpPr>
          <p:cNvPr id="201" name="组合 200"/>
          <p:cNvGrpSpPr/>
          <p:nvPr/>
        </p:nvGrpSpPr>
        <p:grpSpPr>
          <a:xfrm>
            <a:off x="3325697" y="661826"/>
            <a:ext cx="5524342" cy="5534347"/>
            <a:chOff x="3325697" y="661826"/>
            <a:chExt cx="5524342" cy="5534347"/>
          </a:xfrm>
        </p:grpSpPr>
        <p:pic>
          <p:nvPicPr>
            <p:cNvPr id="202" name="图片 201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439411">
              <a:off x="3325697" y="3075455"/>
              <a:ext cx="464371" cy="707090"/>
            </a:xfrm>
            <a:prstGeom prst="rect">
              <a:avLst/>
            </a:prstGeom>
          </p:spPr>
        </p:pic>
        <p:pic>
          <p:nvPicPr>
            <p:cNvPr id="203" name="图片 20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365197">
              <a:off x="3405496" y="2443783"/>
              <a:ext cx="464371" cy="707090"/>
            </a:xfrm>
            <a:prstGeom prst="rect">
              <a:avLst/>
            </a:prstGeom>
          </p:spPr>
        </p:pic>
        <p:pic>
          <p:nvPicPr>
            <p:cNvPr id="204" name="图片 20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28914">
              <a:off x="3639878" y="1851801"/>
              <a:ext cx="464371" cy="707090"/>
            </a:xfrm>
            <a:prstGeom prst="rect">
              <a:avLst/>
            </a:prstGeom>
          </p:spPr>
        </p:pic>
        <p:pic>
          <p:nvPicPr>
            <p:cNvPr id="205" name="图片 20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64905">
              <a:off x="4014117" y="1336705"/>
              <a:ext cx="464371" cy="707090"/>
            </a:xfrm>
            <a:prstGeom prst="rect">
              <a:avLst/>
            </a:prstGeom>
          </p:spPr>
        </p:pic>
        <p:pic>
          <p:nvPicPr>
            <p:cNvPr id="206" name="图片 20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456000">
              <a:off x="4504697" y="930862"/>
              <a:ext cx="464371" cy="707090"/>
            </a:xfrm>
            <a:prstGeom prst="rect">
              <a:avLst/>
            </a:prstGeom>
          </p:spPr>
        </p:pic>
        <p:pic>
          <p:nvPicPr>
            <p:cNvPr id="207" name="图片 20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3574777">
              <a:off x="5080794" y="659771"/>
              <a:ext cx="464371" cy="707090"/>
            </a:xfrm>
            <a:prstGeom prst="rect">
              <a:avLst/>
            </a:prstGeom>
          </p:spPr>
        </p:pic>
        <p:pic>
          <p:nvPicPr>
            <p:cNvPr id="208" name="图片 20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220824">
              <a:off x="5706209" y="540467"/>
              <a:ext cx="464371" cy="707090"/>
            </a:xfrm>
            <a:prstGeom prst="rect">
              <a:avLst/>
            </a:prstGeom>
          </p:spPr>
        </p:pic>
        <p:pic>
          <p:nvPicPr>
            <p:cNvPr id="209" name="图片 20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085922">
              <a:off x="6341646" y="580445"/>
              <a:ext cx="464371" cy="707090"/>
            </a:xfrm>
            <a:prstGeom prst="rect">
              <a:avLst/>
            </a:prstGeom>
          </p:spPr>
        </p:pic>
        <p:pic>
          <p:nvPicPr>
            <p:cNvPr id="210" name="图片 20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110978">
              <a:off x="6947176" y="777194"/>
              <a:ext cx="464371" cy="707090"/>
            </a:xfrm>
            <a:prstGeom prst="rect">
              <a:avLst/>
            </a:prstGeom>
          </p:spPr>
        </p:pic>
        <p:pic>
          <p:nvPicPr>
            <p:cNvPr id="211" name="图片 21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6791244">
              <a:off x="7484754" y="1118351"/>
              <a:ext cx="464371" cy="707090"/>
            </a:xfrm>
            <a:prstGeom prst="rect">
              <a:avLst/>
            </a:prstGeom>
          </p:spPr>
        </p:pic>
        <p:pic>
          <p:nvPicPr>
            <p:cNvPr id="212" name="图片 211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7857893">
              <a:off x="7920600" y="1582480"/>
              <a:ext cx="464371" cy="707090"/>
            </a:xfrm>
            <a:prstGeom prst="rect">
              <a:avLst/>
            </a:prstGeom>
          </p:spPr>
        </p:pic>
        <p:pic>
          <p:nvPicPr>
            <p:cNvPr id="213" name="图片 21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8773225">
              <a:off x="8227329" y="2140418"/>
              <a:ext cx="464371" cy="707090"/>
            </a:xfrm>
            <a:prstGeom prst="rect">
              <a:avLst/>
            </a:prstGeom>
          </p:spPr>
        </p:pic>
        <p:pic>
          <p:nvPicPr>
            <p:cNvPr id="214" name="图片 21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232510">
              <a:off x="8385668" y="2757108"/>
              <a:ext cx="464371" cy="707090"/>
            </a:xfrm>
            <a:prstGeom prst="rect">
              <a:avLst/>
            </a:prstGeom>
          </p:spPr>
        </p:pic>
        <p:pic>
          <p:nvPicPr>
            <p:cNvPr id="215" name="图片 21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0197971">
              <a:off x="8385668" y="3393801"/>
              <a:ext cx="464371" cy="707090"/>
            </a:xfrm>
            <a:prstGeom prst="rect">
              <a:avLst/>
            </a:prstGeom>
          </p:spPr>
        </p:pic>
        <p:pic>
          <p:nvPicPr>
            <p:cNvPr id="216" name="图片 21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1148764">
              <a:off x="8227329" y="4010491"/>
              <a:ext cx="464371" cy="707090"/>
            </a:xfrm>
            <a:prstGeom prst="rect">
              <a:avLst/>
            </a:prstGeom>
          </p:spPr>
        </p:pic>
        <p:pic>
          <p:nvPicPr>
            <p:cNvPr id="217" name="图片 216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164009">
              <a:off x="7920600" y="4568430"/>
              <a:ext cx="464371" cy="707090"/>
            </a:xfrm>
            <a:prstGeom prst="rect">
              <a:avLst/>
            </a:prstGeom>
          </p:spPr>
        </p:pic>
        <p:pic>
          <p:nvPicPr>
            <p:cNvPr id="218" name="图片 217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977801">
              <a:off x="7484754" y="5032558"/>
              <a:ext cx="464371" cy="707090"/>
            </a:xfrm>
            <a:prstGeom prst="rect">
              <a:avLst/>
            </a:prstGeom>
          </p:spPr>
        </p:pic>
        <p:pic>
          <p:nvPicPr>
            <p:cNvPr id="219" name="图片 2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3805219">
              <a:off x="6947177" y="5373715"/>
              <a:ext cx="464371" cy="707090"/>
            </a:xfrm>
            <a:prstGeom prst="rect">
              <a:avLst/>
            </a:prstGeom>
          </p:spPr>
        </p:pic>
        <p:pic>
          <p:nvPicPr>
            <p:cNvPr id="220" name="图片 219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4908237">
              <a:off x="6341646" y="5570465"/>
              <a:ext cx="464371" cy="707090"/>
            </a:xfrm>
            <a:prstGeom prst="rect">
              <a:avLst/>
            </a:prstGeom>
          </p:spPr>
        </p:pic>
        <p:pic>
          <p:nvPicPr>
            <p:cNvPr id="221" name="图片 220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5601724">
              <a:off x="5706209" y="5610443"/>
              <a:ext cx="464371" cy="707090"/>
            </a:xfrm>
            <a:prstGeom prst="rect">
              <a:avLst/>
            </a:prstGeom>
          </p:spPr>
        </p:pic>
        <p:pic>
          <p:nvPicPr>
            <p:cNvPr id="222" name="图片 221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5080794" y="5491138"/>
              <a:ext cx="464371" cy="707090"/>
            </a:xfrm>
            <a:prstGeom prst="rect">
              <a:avLst/>
            </a:prstGeom>
          </p:spPr>
        </p:pic>
        <p:pic>
          <p:nvPicPr>
            <p:cNvPr id="223" name="图片 222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7301227">
              <a:off x="4504697" y="5220048"/>
              <a:ext cx="464371" cy="707090"/>
            </a:xfrm>
            <a:prstGeom prst="rect">
              <a:avLst/>
            </a:prstGeom>
          </p:spPr>
        </p:pic>
        <p:pic>
          <p:nvPicPr>
            <p:cNvPr id="224" name="图片 223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8220929">
              <a:off x="4014117" y="4814205"/>
              <a:ext cx="464371" cy="707090"/>
            </a:xfrm>
            <a:prstGeom prst="rect">
              <a:avLst/>
            </a:prstGeom>
          </p:spPr>
        </p:pic>
        <p:pic>
          <p:nvPicPr>
            <p:cNvPr id="225" name="图片 224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153794">
              <a:off x="3639878" y="4299110"/>
              <a:ext cx="464371" cy="707090"/>
            </a:xfrm>
            <a:prstGeom prst="rect">
              <a:avLst/>
            </a:prstGeom>
          </p:spPr>
        </p:pic>
        <p:pic>
          <p:nvPicPr>
            <p:cNvPr id="226" name="图片 22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751462">
              <a:off x="3405496" y="3707128"/>
              <a:ext cx="464371" cy="707090"/>
            </a:xfrm>
            <a:prstGeom prst="rect">
              <a:avLst/>
            </a:prstGeom>
          </p:spPr>
        </p:pic>
      </p:grpSp>
      <p:sp>
        <p:nvSpPr>
          <p:cNvPr id="227" name="文本框 226"/>
          <p:cNvSpPr txBox="1"/>
          <p:nvPr/>
        </p:nvSpPr>
        <p:spPr>
          <a:xfrm>
            <a:off x="5985684" y="3369116"/>
            <a:ext cx="71569" cy="162816"/>
          </a:xfrm>
          <a:custGeom>
            <a:avLst/>
            <a:gdLst/>
            <a:ahLst/>
            <a:cxnLst/>
            <a:rect l="l" t="t" r="r" b="b"/>
            <a:pathLst>
              <a:path w="111675" h="254056">
                <a:moveTo>
                  <a:pt x="85243" y="2"/>
                </a:moveTo>
                <a:cubicBezTo>
                  <a:pt x="90749" y="53"/>
                  <a:pt x="95771" y="566"/>
                  <a:pt x="100309" y="1541"/>
                </a:cubicBezTo>
                <a:cubicBezTo>
                  <a:pt x="104847" y="2516"/>
                  <a:pt x="108635" y="3644"/>
                  <a:pt x="111675" y="4927"/>
                </a:cubicBezTo>
                <a:lnTo>
                  <a:pt x="107446" y="28860"/>
                </a:lnTo>
                <a:cubicBezTo>
                  <a:pt x="105170" y="27772"/>
                  <a:pt x="102409" y="26861"/>
                  <a:pt x="99164" y="26126"/>
                </a:cubicBezTo>
                <a:cubicBezTo>
                  <a:pt x="95918" y="25391"/>
                  <a:pt x="92100" y="25009"/>
                  <a:pt x="87710" y="24980"/>
                </a:cubicBezTo>
                <a:cubicBezTo>
                  <a:pt x="74765" y="25406"/>
                  <a:pt x="65940" y="30373"/>
                  <a:pt x="61234" y="39881"/>
                </a:cubicBezTo>
                <a:cubicBezTo>
                  <a:pt x="56527" y="49389"/>
                  <a:pt x="54310" y="60881"/>
                  <a:pt x="54582" y="74357"/>
                </a:cubicBezTo>
                <a:lnTo>
                  <a:pt x="54582" y="83526"/>
                </a:lnTo>
                <a:lnTo>
                  <a:pt x="95815" y="83526"/>
                </a:lnTo>
                <a:lnTo>
                  <a:pt x="95815" y="107095"/>
                </a:lnTo>
                <a:lnTo>
                  <a:pt x="54582" y="107095"/>
                </a:lnTo>
                <a:lnTo>
                  <a:pt x="54582" y="254056"/>
                </a:lnTo>
                <a:lnTo>
                  <a:pt x="23965" y="254056"/>
                </a:lnTo>
                <a:lnTo>
                  <a:pt x="23965" y="107095"/>
                </a:lnTo>
                <a:lnTo>
                  <a:pt x="0" y="107095"/>
                </a:lnTo>
                <a:lnTo>
                  <a:pt x="0" y="83526"/>
                </a:lnTo>
                <a:lnTo>
                  <a:pt x="23965" y="83526"/>
                </a:lnTo>
                <a:lnTo>
                  <a:pt x="23965" y="75415"/>
                </a:lnTo>
                <a:cubicBezTo>
                  <a:pt x="23884" y="63298"/>
                  <a:pt x="25365" y="52086"/>
                  <a:pt x="28408" y="41780"/>
                </a:cubicBezTo>
                <a:cubicBezTo>
                  <a:pt x="31451" y="31473"/>
                  <a:pt x="36539" y="22824"/>
                  <a:pt x="43672" y="15833"/>
                </a:cubicBezTo>
                <a:cubicBezTo>
                  <a:pt x="49583" y="10248"/>
                  <a:pt x="56157" y="6202"/>
                  <a:pt x="63394" y="3696"/>
                </a:cubicBezTo>
                <a:cubicBezTo>
                  <a:pt x="70632" y="1189"/>
                  <a:pt x="77915" y="-42"/>
                  <a:pt x="85243" y="2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28" name="文本框 227"/>
          <p:cNvSpPr txBox="1"/>
          <p:nvPr/>
        </p:nvSpPr>
        <p:spPr>
          <a:xfrm>
            <a:off x="6194346" y="3371601"/>
            <a:ext cx="93025" cy="160331"/>
          </a:xfrm>
          <a:custGeom>
            <a:avLst/>
            <a:gdLst/>
            <a:ahLst/>
            <a:cxnLst/>
            <a:rect l="l" t="t" r="r" b="b"/>
            <a:pathLst>
              <a:path w="145155" h="250178">
                <a:moveTo>
                  <a:pt x="0" y="0"/>
                </a:moveTo>
                <a:lnTo>
                  <a:pt x="30969" y="0"/>
                </a:lnTo>
                <a:lnTo>
                  <a:pt x="30969" y="106389"/>
                </a:lnTo>
                <a:lnTo>
                  <a:pt x="31675" y="106389"/>
                </a:lnTo>
                <a:cubicBezTo>
                  <a:pt x="34165" y="101958"/>
                  <a:pt x="37294" y="97880"/>
                  <a:pt x="41063" y="94155"/>
                </a:cubicBezTo>
                <a:cubicBezTo>
                  <a:pt x="44832" y="90431"/>
                  <a:pt x="49107" y="87235"/>
                  <a:pt x="53889" y="84567"/>
                </a:cubicBezTo>
                <a:cubicBezTo>
                  <a:pt x="58495" y="81892"/>
                  <a:pt x="63476" y="79766"/>
                  <a:pt x="68831" y="78191"/>
                </a:cubicBezTo>
                <a:cubicBezTo>
                  <a:pt x="74186" y="76615"/>
                  <a:pt x="79784" y="75808"/>
                  <a:pt x="85624" y="75772"/>
                </a:cubicBezTo>
                <a:cubicBezTo>
                  <a:pt x="93575" y="75582"/>
                  <a:pt x="102115" y="77525"/>
                  <a:pt x="111245" y="81599"/>
                </a:cubicBezTo>
                <a:cubicBezTo>
                  <a:pt x="120375" y="85674"/>
                  <a:pt x="128231" y="93017"/>
                  <a:pt x="134814" y="103629"/>
                </a:cubicBezTo>
                <a:cubicBezTo>
                  <a:pt x="141398" y="114240"/>
                  <a:pt x="144845" y="129257"/>
                  <a:pt x="145155" y="148680"/>
                </a:cubicBezTo>
                <a:lnTo>
                  <a:pt x="145155" y="250178"/>
                </a:lnTo>
                <a:lnTo>
                  <a:pt x="114186" y="250178"/>
                </a:lnTo>
                <a:lnTo>
                  <a:pt x="114186" y="152204"/>
                </a:lnTo>
                <a:cubicBezTo>
                  <a:pt x="114370" y="138063"/>
                  <a:pt x="111446" y="126169"/>
                  <a:pt x="105415" y="116521"/>
                </a:cubicBezTo>
                <a:cubicBezTo>
                  <a:pt x="99384" y="106873"/>
                  <a:pt x="89143" y="101851"/>
                  <a:pt x="74694" y="101455"/>
                </a:cubicBezTo>
                <a:cubicBezTo>
                  <a:pt x="64519" y="101690"/>
                  <a:pt x="55777" y="104744"/>
                  <a:pt x="48468" y="110618"/>
                </a:cubicBezTo>
                <a:cubicBezTo>
                  <a:pt x="41158" y="116492"/>
                  <a:pt x="36031" y="123775"/>
                  <a:pt x="33085" y="132468"/>
                </a:cubicBezTo>
                <a:cubicBezTo>
                  <a:pt x="32226" y="134561"/>
                  <a:pt x="31653" y="136807"/>
                  <a:pt x="31366" y="139208"/>
                </a:cubicBezTo>
                <a:cubicBezTo>
                  <a:pt x="31080" y="141609"/>
                  <a:pt x="30948" y="144296"/>
                  <a:pt x="30969" y="147270"/>
                </a:cubicBezTo>
                <a:lnTo>
                  <a:pt x="30969" y="250178"/>
                </a:lnTo>
                <a:lnTo>
                  <a:pt x="0" y="250178"/>
                </a:lnTo>
                <a:lnTo>
                  <a:pt x="0" y="0"/>
                </a:ln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29" name="文本框 228"/>
          <p:cNvSpPr txBox="1"/>
          <p:nvPr/>
        </p:nvSpPr>
        <p:spPr>
          <a:xfrm>
            <a:off x="5332749" y="3377249"/>
            <a:ext cx="92121" cy="156943"/>
          </a:xfrm>
          <a:custGeom>
            <a:avLst/>
            <a:gdLst/>
            <a:ahLst/>
            <a:cxnLst/>
            <a:rect l="l" t="t" r="r" b="b"/>
            <a:pathLst>
              <a:path w="143745" h="244891">
                <a:moveTo>
                  <a:pt x="81745" y="0"/>
                </a:moveTo>
                <a:cubicBezTo>
                  <a:pt x="93918" y="110"/>
                  <a:pt x="104389" y="1297"/>
                  <a:pt x="113159" y="3562"/>
                </a:cubicBezTo>
                <a:cubicBezTo>
                  <a:pt x="121929" y="5827"/>
                  <a:pt x="128957" y="8510"/>
                  <a:pt x="134243" y="11610"/>
                </a:cubicBezTo>
                <a:lnTo>
                  <a:pt x="125797" y="36610"/>
                </a:lnTo>
                <a:cubicBezTo>
                  <a:pt x="121874" y="34290"/>
                  <a:pt x="116077" y="31881"/>
                  <a:pt x="108405" y="29384"/>
                </a:cubicBezTo>
                <a:cubicBezTo>
                  <a:pt x="100733" y="26887"/>
                  <a:pt x="91494" y="25536"/>
                  <a:pt x="80687" y="25331"/>
                </a:cubicBezTo>
                <a:cubicBezTo>
                  <a:pt x="64628" y="25801"/>
                  <a:pt x="53109" y="29707"/>
                  <a:pt x="46129" y="37051"/>
                </a:cubicBezTo>
                <a:cubicBezTo>
                  <a:pt x="39150" y="44395"/>
                  <a:pt x="35742" y="52356"/>
                  <a:pt x="35903" y="60933"/>
                </a:cubicBezTo>
                <a:cubicBezTo>
                  <a:pt x="35822" y="71765"/>
                  <a:pt x="39598" y="80593"/>
                  <a:pt x="47231" y="87415"/>
                </a:cubicBezTo>
                <a:cubicBezTo>
                  <a:pt x="54864" y="94238"/>
                  <a:pt x="66839" y="100686"/>
                  <a:pt x="83156" y="106759"/>
                </a:cubicBezTo>
                <a:cubicBezTo>
                  <a:pt x="103258" y="114272"/>
                  <a:pt x="118378" y="123481"/>
                  <a:pt x="128517" y="134387"/>
                </a:cubicBezTo>
                <a:cubicBezTo>
                  <a:pt x="138656" y="145292"/>
                  <a:pt x="143732" y="159348"/>
                  <a:pt x="143745" y="176555"/>
                </a:cubicBezTo>
                <a:cubicBezTo>
                  <a:pt x="143784" y="195441"/>
                  <a:pt x="136932" y="211413"/>
                  <a:pt x="123189" y="224471"/>
                </a:cubicBezTo>
                <a:cubicBezTo>
                  <a:pt x="109445" y="237529"/>
                  <a:pt x="88578" y="244335"/>
                  <a:pt x="60587" y="244891"/>
                </a:cubicBezTo>
                <a:cubicBezTo>
                  <a:pt x="48827" y="244789"/>
                  <a:pt x="37449" y="243323"/>
                  <a:pt x="26452" y="240494"/>
                </a:cubicBezTo>
                <a:cubicBezTo>
                  <a:pt x="15455" y="237665"/>
                  <a:pt x="6638" y="234088"/>
                  <a:pt x="0" y="229763"/>
                </a:cubicBezTo>
                <a:lnTo>
                  <a:pt x="7749" y="204051"/>
                </a:lnTo>
                <a:cubicBezTo>
                  <a:pt x="14721" y="208398"/>
                  <a:pt x="22951" y="212041"/>
                  <a:pt x="32439" y="214978"/>
                </a:cubicBezTo>
                <a:cubicBezTo>
                  <a:pt x="41927" y="217916"/>
                  <a:pt x="52015" y="219443"/>
                  <a:pt x="62703" y="219561"/>
                </a:cubicBezTo>
                <a:cubicBezTo>
                  <a:pt x="78505" y="219370"/>
                  <a:pt x="90715" y="215610"/>
                  <a:pt x="99332" y="208281"/>
                </a:cubicBezTo>
                <a:cubicBezTo>
                  <a:pt x="107950" y="200951"/>
                  <a:pt x="112313" y="191199"/>
                  <a:pt x="112423" y="179023"/>
                </a:cubicBezTo>
                <a:cubicBezTo>
                  <a:pt x="112563" y="168110"/>
                  <a:pt x="109110" y="159003"/>
                  <a:pt x="102065" y="151703"/>
                </a:cubicBezTo>
                <a:cubicBezTo>
                  <a:pt x="95020" y="144404"/>
                  <a:pt x="83545" y="137765"/>
                  <a:pt x="67640" y="131787"/>
                </a:cubicBezTo>
                <a:cubicBezTo>
                  <a:pt x="48063" y="125060"/>
                  <a:pt x="32765" y="116306"/>
                  <a:pt x="21746" y="105525"/>
                </a:cubicBezTo>
                <a:cubicBezTo>
                  <a:pt x="10727" y="94744"/>
                  <a:pt x="5123" y="81055"/>
                  <a:pt x="4934" y="64458"/>
                </a:cubicBezTo>
                <a:cubicBezTo>
                  <a:pt x="5247" y="45579"/>
                  <a:pt x="12275" y="30210"/>
                  <a:pt x="26017" y="18349"/>
                </a:cubicBezTo>
                <a:cubicBezTo>
                  <a:pt x="39759" y="6489"/>
                  <a:pt x="58335" y="372"/>
                  <a:pt x="81745" y="0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30" name="文本框 229"/>
          <p:cNvSpPr txBox="1"/>
          <p:nvPr/>
        </p:nvSpPr>
        <p:spPr>
          <a:xfrm>
            <a:off x="6474244" y="3377249"/>
            <a:ext cx="92121" cy="156943"/>
          </a:xfrm>
          <a:custGeom>
            <a:avLst/>
            <a:gdLst/>
            <a:ahLst/>
            <a:cxnLst/>
            <a:rect l="l" t="t" r="r" b="b"/>
            <a:pathLst>
              <a:path w="143745" h="244891">
                <a:moveTo>
                  <a:pt x="81745" y="0"/>
                </a:moveTo>
                <a:cubicBezTo>
                  <a:pt x="93918" y="110"/>
                  <a:pt x="104389" y="1297"/>
                  <a:pt x="113159" y="3562"/>
                </a:cubicBezTo>
                <a:cubicBezTo>
                  <a:pt x="121929" y="5827"/>
                  <a:pt x="128957" y="8510"/>
                  <a:pt x="134243" y="11610"/>
                </a:cubicBezTo>
                <a:lnTo>
                  <a:pt x="125797" y="36610"/>
                </a:lnTo>
                <a:cubicBezTo>
                  <a:pt x="121874" y="34290"/>
                  <a:pt x="116077" y="31881"/>
                  <a:pt x="108405" y="29384"/>
                </a:cubicBezTo>
                <a:cubicBezTo>
                  <a:pt x="100733" y="26887"/>
                  <a:pt x="91494" y="25536"/>
                  <a:pt x="80687" y="25331"/>
                </a:cubicBezTo>
                <a:cubicBezTo>
                  <a:pt x="64628" y="25801"/>
                  <a:pt x="53108" y="29707"/>
                  <a:pt x="46130" y="37051"/>
                </a:cubicBezTo>
                <a:cubicBezTo>
                  <a:pt x="39150" y="44395"/>
                  <a:pt x="35742" y="52356"/>
                  <a:pt x="35903" y="60933"/>
                </a:cubicBezTo>
                <a:cubicBezTo>
                  <a:pt x="35822" y="71765"/>
                  <a:pt x="39598" y="80593"/>
                  <a:pt x="47231" y="87415"/>
                </a:cubicBezTo>
                <a:cubicBezTo>
                  <a:pt x="54864" y="94238"/>
                  <a:pt x="66839" y="100686"/>
                  <a:pt x="83156" y="106759"/>
                </a:cubicBezTo>
                <a:cubicBezTo>
                  <a:pt x="103258" y="114272"/>
                  <a:pt x="118378" y="123481"/>
                  <a:pt x="128517" y="134387"/>
                </a:cubicBezTo>
                <a:cubicBezTo>
                  <a:pt x="138656" y="145292"/>
                  <a:pt x="143732" y="159348"/>
                  <a:pt x="143745" y="176555"/>
                </a:cubicBezTo>
                <a:cubicBezTo>
                  <a:pt x="143784" y="195441"/>
                  <a:pt x="136932" y="211413"/>
                  <a:pt x="123189" y="224471"/>
                </a:cubicBezTo>
                <a:cubicBezTo>
                  <a:pt x="109445" y="237529"/>
                  <a:pt x="88578" y="244335"/>
                  <a:pt x="60587" y="244891"/>
                </a:cubicBezTo>
                <a:cubicBezTo>
                  <a:pt x="48827" y="244789"/>
                  <a:pt x="37449" y="243323"/>
                  <a:pt x="26452" y="240494"/>
                </a:cubicBezTo>
                <a:cubicBezTo>
                  <a:pt x="15455" y="237665"/>
                  <a:pt x="6638" y="234088"/>
                  <a:pt x="0" y="229763"/>
                </a:cubicBezTo>
                <a:lnTo>
                  <a:pt x="7749" y="204051"/>
                </a:lnTo>
                <a:cubicBezTo>
                  <a:pt x="14721" y="208398"/>
                  <a:pt x="22951" y="212041"/>
                  <a:pt x="32439" y="214978"/>
                </a:cubicBezTo>
                <a:cubicBezTo>
                  <a:pt x="41926" y="217916"/>
                  <a:pt x="52015" y="219443"/>
                  <a:pt x="62703" y="219561"/>
                </a:cubicBezTo>
                <a:cubicBezTo>
                  <a:pt x="78505" y="219370"/>
                  <a:pt x="90715" y="215610"/>
                  <a:pt x="99332" y="208281"/>
                </a:cubicBezTo>
                <a:cubicBezTo>
                  <a:pt x="107950" y="200951"/>
                  <a:pt x="112313" y="191199"/>
                  <a:pt x="112424" y="179023"/>
                </a:cubicBezTo>
                <a:cubicBezTo>
                  <a:pt x="112563" y="168110"/>
                  <a:pt x="109110" y="159003"/>
                  <a:pt x="102065" y="151703"/>
                </a:cubicBezTo>
                <a:cubicBezTo>
                  <a:pt x="95020" y="144404"/>
                  <a:pt x="83545" y="137765"/>
                  <a:pt x="67640" y="131787"/>
                </a:cubicBezTo>
                <a:cubicBezTo>
                  <a:pt x="48063" y="125060"/>
                  <a:pt x="32765" y="116306"/>
                  <a:pt x="21746" y="105525"/>
                </a:cubicBezTo>
                <a:cubicBezTo>
                  <a:pt x="10727" y="94744"/>
                  <a:pt x="5123" y="81055"/>
                  <a:pt x="4934" y="64458"/>
                </a:cubicBezTo>
                <a:cubicBezTo>
                  <a:pt x="5247" y="45579"/>
                  <a:pt x="12275" y="30210"/>
                  <a:pt x="26017" y="18349"/>
                </a:cubicBezTo>
                <a:cubicBezTo>
                  <a:pt x="39759" y="6489"/>
                  <a:pt x="58335" y="372"/>
                  <a:pt x="81745" y="0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31" name="文本框 230"/>
          <p:cNvSpPr txBox="1"/>
          <p:nvPr/>
        </p:nvSpPr>
        <p:spPr>
          <a:xfrm>
            <a:off x="6108673" y="3391252"/>
            <a:ext cx="64793" cy="142940"/>
          </a:xfrm>
          <a:custGeom>
            <a:avLst/>
            <a:gdLst/>
            <a:ahLst/>
            <a:cxnLst/>
            <a:rect l="l" t="t" r="r" b="b"/>
            <a:pathLst>
              <a:path w="101102" h="223041">
                <a:moveTo>
                  <a:pt x="56696" y="0"/>
                </a:moveTo>
                <a:lnTo>
                  <a:pt x="56696" y="48987"/>
                </a:lnTo>
                <a:lnTo>
                  <a:pt x="101102" y="48987"/>
                </a:lnTo>
                <a:lnTo>
                  <a:pt x="101102" y="72556"/>
                </a:lnTo>
                <a:lnTo>
                  <a:pt x="56696" y="72556"/>
                </a:lnTo>
                <a:lnTo>
                  <a:pt x="56696" y="164571"/>
                </a:lnTo>
                <a:cubicBezTo>
                  <a:pt x="56586" y="175206"/>
                  <a:pt x="58304" y="183374"/>
                  <a:pt x="61850" y="189073"/>
                </a:cubicBezTo>
                <a:cubicBezTo>
                  <a:pt x="65397" y="194773"/>
                  <a:pt x="71432" y="197652"/>
                  <a:pt x="79956" y="197711"/>
                </a:cubicBezTo>
                <a:cubicBezTo>
                  <a:pt x="84009" y="197689"/>
                  <a:pt x="87533" y="197468"/>
                  <a:pt x="90529" y="197050"/>
                </a:cubicBezTo>
                <a:cubicBezTo>
                  <a:pt x="93525" y="196631"/>
                  <a:pt x="95991" y="196146"/>
                  <a:pt x="97930" y="195596"/>
                </a:cubicBezTo>
                <a:lnTo>
                  <a:pt x="99339" y="218820"/>
                </a:lnTo>
                <a:cubicBezTo>
                  <a:pt x="96322" y="220073"/>
                  <a:pt x="92489" y="221084"/>
                  <a:pt x="87842" y="221854"/>
                </a:cubicBezTo>
                <a:cubicBezTo>
                  <a:pt x="83194" y="222624"/>
                  <a:pt x="77864" y="223019"/>
                  <a:pt x="71850" y="223041"/>
                </a:cubicBezTo>
                <a:cubicBezTo>
                  <a:pt x="64597" y="223027"/>
                  <a:pt x="58139" y="221913"/>
                  <a:pt x="52476" y="219699"/>
                </a:cubicBezTo>
                <a:cubicBezTo>
                  <a:pt x="46814" y="217486"/>
                  <a:pt x="42121" y="214261"/>
                  <a:pt x="38397" y="210024"/>
                </a:cubicBezTo>
                <a:cubicBezTo>
                  <a:pt x="34049" y="205429"/>
                  <a:pt x="30955" y="199398"/>
                  <a:pt x="29115" y="191932"/>
                </a:cubicBezTo>
                <a:cubicBezTo>
                  <a:pt x="27275" y="184466"/>
                  <a:pt x="26380" y="175699"/>
                  <a:pt x="26432" y="165629"/>
                </a:cubicBezTo>
                <a:lnTo>
                  <a:pt x="26432" y="72556"/>
                </a:lnTo>
                <a:lnTo>
                  <a:pt x="0" y="72556"/>
                </a:lnTo>
                <a:lnTo>
                  <a:pt x="0" y="48987"/>
                </a:lnTo>
                <a:lnTo>
                  <a:pt x="26432" y="48987"/>
                </a:lnTo>
                <a:lnTo>
                  <a:pt x="26432" y="8106"/>
                </a:lnTo>
                <a:lnTo>
                  <a:pt x="56696" y="0"/>
                </a:ln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32" name="文本框 231"/>
          <p:cNvSpPr txBox="1"/>
          <p:nvPr/>
        </p:nvSpPr>
        <p:spPr>
          <a:xfrm>
            <a:off x="5441722" y="3420162"/>
            <a:ext cx="106802" cy="114256"/>
          </a:xfrm>
          <a:custGeom>
            <a:avLst/>
            <a:gdLst/>
            <a:ahLst/>
            <a:cxnLst/>
            <a:rect l="l" t="t" r="r" b="b"/>
            <a:pathLst>
              <a:path w="166653" h="178283">
                <a:moveTo>
                  <a:pt x="84561" y="0"/>
                </a:moveTo>
                <a:cubicBezTo>
                  <a:pt x="109422" y="394"/>
                  <a:pt x="129230" y="8494"/>
                  <a:pt x="143985" y="24299"/>
                </a:cubicBezTo>
                <a:cubicBezTo>
                  <a:pt x="158740" y="40104"/>
                  <a:pt x="166296" y="61248"/>
                  <a:pt x="166653" y="87731"/>
                </a:cubicBezTo>
                <a:cubicBezTo>
                  <a:pt x="166369" y="108715"/>
                  <a:pt x="162086" y="125890"/>
                  <a:pt x="153806" y="139254"/>
                </a:cubicBezTo>
                <a:cubicBezTo>
                  <a:pt x="145525" y="152619"/>
                  <a:pt x="134953" y="162477"/>
                  <a:pt x="122089" y="168830"/>
                </a:cubicBezTo>
                <a:cubicBezTo>
                  <a:pt x="109225" y="175182"/>
                  <a:pt x="95775" y="178333"/>
                  <a:pt x="81740" y="178283"/>
                </a:cubicBezTo>
                <a:cubicBezTo>
                  <a:pt x="58127" y="177999"/>
                  <a:pt x="38731" y="170119"/>
                  <a:pt x="23550" y="154644"/>
                </a:cubicBezTo>
                <a:cubicBezTo>
                  <a:pt x="8369" y="139169"/>
                  <a:pt x="519" y="117805"/>
                  <a:pt x="0" y="90551"/>
                </a:cubicBezTo>
                <a:cubicBezTo>
                  <a:pt x="571" y="61792"/>
                  <a:pt x="8759" y="39561"/>
                  <a:pt x="24564" y="23859"/>
                </a:cubicBezTo>
                <a:cubicBezTo>
                  <a:pt x="40369" y="8156"/>
                  <a:pt x="60368" y="203"/>
                  <a:pt x="84561" y="0"/>
                </a:cubicBezTo>
                <a:close/>
                <a:moveTo>
                  <a:pt x="83856" y="23216"/>
                </a:moveTo>
                <a:cubicBezTo>
                  <a:pt x="71664" y="23433"/>
                  <a:pt x="61691" y="26759"/>
                  <a:pt x="53939" y="33191"/>
                </a:cubicBezTo>
                <a:cubicBezTo>
                  <a:pt x="46187" y="39624"/>
                  <a:pt x="40472" y="47859"/>
                  <a:pt x="36793" y="57895"/>
                </a:cubicBezTo>
                <a:cubicBezTo>
                  <a:pt x="33115" y="67932"/>
                  <a:pt x="31291" y="78465"/>
                  <a:pt x="31322" y="89494"/>
                </a:cubicBezTo>
                <a:cubicBezTo>
                  <a:pt x="31586" y="108575"/>
                  <a:pt x="36434" y="124175"/>
                  <a:pt x="45866" y="136294"/>
                </a:cubicBezTo>
                <a:cubicBezTo>
                  <a:pt x="55297" y="148413"/>
                  <a:pt x="67725" y="154670"/>
                  <a:pt x="83151" y="155067"/>
                </a:cubicBezTo>
                <a:cubicBezTo>
                  <a:pt x="98267" y="154707"/>
                  <a:pt x="110607" y="148464"/>
                  <a:pt x="120171" y="136338"/>
                </a:cubicBezTo>
                <a:cubicBezTo>
                  <a:pt x="129734" y="124212"/>
                  <a:pt x="134670" y="108362"/>
                  <a:pt x="134979" y="88789"/>
                </a:cubicBezTo>
                <a:cubicBezTo>
                  <a:pt x="135027" y="78878"/>
                  <a:pt x="133325" y="68929"/>
                  <a:pt x="129873" y="58940"/>
                </a:cubicBezTo>
                <a:cubicBezTo>
                  <a:pt x="126421" y="48951"/>
                  <a:pt x="120933" y="40569"/>
                  <a:pt x="113407" y="33792"/>
                </a:cubicBezTo>
                <a:cubicBezTo>
                  <a:pt x="105881" y="27015"/>
                  <a:pt x="96030" y="23490"/>
                  <a:pt x="83856" y="23216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33" name="文本框 232"/>
          <p:cNvSpPr txBox="1"/>
          <p:nvPr/>
        </p:nvSpPr>
        <p:spPr>
          <a:xfrm>
            <a:off x="5570808" y="3420153"/>
            <a:ext cx="93929" cy="111779"/>
          </a:xfrm>
          <a:custGeom>
            <a:avLst/>
            <a:gdLst/>
            <a:ahLst/>
            <a:cxnLst/>
            <a:rect l="l" t="t" r="r" b="b"/>
            <a:pathLst>
              <a:path w="146565" h="174419">
                <a:moveTo>
                  <a:pt x="86329" y="13"/>
                </a:moveTo>
                <a:cubicBezTo>
                  <a:pt x="94510" y="-174"/>
                  <a:pt x="103216" y="1764"/>
                  <a:pt x="112446" y="5827"/>
                </a:cubicBezTo>
                <a:cubicBezTo>
                  <a:pt x="121676" y="9891"/>
                  <a:pt x="129593" y="17204"/>
                  <a:pt x="136198" y="27765"/>
                </a:cubicBezTo>
                <a:cubicBezTo>
                  <a:pt x="142804" y="38327"/>
                  <a:pt x="146259" y="53261"/>
                  <a:pt x="146565" y="72568"/>
                </a:cubicBezTo>
                <a:lnTo>
                  <a:pt x="146565" y="174419"/>
                </a:lnTo>
                <a:lnTo>
                  <a:pt x="115596" y="174419"/>
                </a:lnTo>
                <a:lnTo>
                  <a:pt x="115596" y="76093"/>
                </a:lnTo>
                <a:cubicBezTo>
                  <a:pt x="115779" y="61966"/>
                  <a:pt x="112856" y="50131"/>
                  <a:pt x="106825" y="40586"/>
                </a:cubicBezTo>
                <a:cubicBezTo>
                  <a:pt x="100794" y="31041"/>
                  <a:pt x="90553" y="26078"/>
                  <a:pt x="76104" y="25696"/>
                </a:cubicBezTo>
                <a:cubicBezTo>
                  <a:pt x="65753" y="25938"/>
                  <a:pt x="56923" y="29066"/>
                  <a:pt x="49613" y="35079"/>
                </a:cubicBezTo>
                <a:cubicBezTo>
                  <a:pt x="42304" y="41092"/>
                  <a:pt x="37265" y="48537"/>
                  <a:pt x="34495" y="57414"/>
                </a:cubicBezTo>
                <a:cubicBezTo>
                  <a:pt x="33790" y="59382"/>
                  <a:pt x="33261" y="61614"/>
                  <a:pt x="32908" y="64110"/>
                </a:cubicBezTo>
                <a:cubicBezTo>
                  <a:pt x="32556" y="66606"/>
                  <a:pt x="32379" y="69191"/>
                  <a:pt x="32379" y="71863"/>
                </a:cubicBezTo>
                <a:lnTo>
                  <a:pt x="32379" y="174419"/>
                </a:lnTo>
                <a:lnTo>
                  <a:pt x="1410" y="174419"/>
                </a:lnTo>
                <a:lnTo>
                  <a:pt x="1410" y="50045"/>
                </a:lnTo>
                <a:cubicBezTo>
                  <a:pt x="1417" y="41296"/>
                  <a:pt x="1315" y="33163"/>
                  <a:pt x="1102" y="25646"/>
                </a:cubicBezTo>
                <a:cubicBezTo>
                  <a:pt x="889" y="18130"/>
                  <a:pt x="522" y="10877"/>
                  <a:pt x="0" y="3889"/>
                </a:cubicBezTo>
                <a:lnTo>
                  <a:pt x="27453" y="3889"/>
                </a:lnTo>
                <a:lnTo>
                  <a:pt x="29212" y="32039"/>
                </a:lnTo>
                <a:lnTo>
                  <a:pt x="29916" y="32039"/>
                </a:lnTo>
                <a:cubicBezTo>
                  <a:pt x="34204" y="23620"/>
                  <a:pt x="41137" y="16258"/>
                  <a:pt x="50716" y="9953"/>
                </a:cubicBezTo>
                <a:cubicBezTo>
                  <a:pt x="60295" y="3648"/>
                  <a:pt x="72166" y="335"/>
                  <a:pt x="86329" y="13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34" name="文本框 233"/>
          <p:cNvSpPr txBox="1"/>
          <p:nvPr/>
        </p:nvSpPr>
        <p:spPr>
          <a:xfrm>
            <a:off x="5691996" y="3420162"/>
            <a:ext cx="102059" cy="158979"/>
          </a:xfrm>
          <a:custGeom>
            <a:avLst/>
            <a:gdLst/>
            <a:ahLst/>
            <a:cxnLst/>
            <a:rect l="l" t="t" r="r" b="b"/>
            <a:pathLst>
              <a:path w="159252" h="248069">
                <a:moveTo>
                  <a:pt x="76806" y="0"/>
                </a:moveTo>
                <a:cubicBezTo>
                  <a:pt x="91519" y="351"/>
                  <a:pt x="103169" y="3518"/>
                  <a:pt x="111755" y="9499"/>
                </a:cubicBezTo>
                <a:cubicBezTo>
                  <a:pt x="120342" y="15481"/>
                  <a:pt x="126437" y="22168"/>
                  <a:pt x="130041" y="29561"/>
                </a:cubicBezTo>
                <a:lnTo>
                  <a:pt x="130745" y="29561"/>
                </a:lnTo>
                <a:lnTo>
                  <a:pt x="132152" y="3876"/>
                </a:lnTo>
                <a:lnTo>
                  <a:pt x="159252" y="3876"/>
                </a:lnTo>
                <a:cubicBezTo>
                  <a:pt x="158885" y="9927"/>
                  <a:pt x="158562" y="16681"/>
                  <a:pt x="158283" y="24137"/>
                </a:cubicBezTo>
                <a:cubicBezTo>
                  <a:pt x="158004" y="31593"/>
                  <a:pt x="157857" y="40452"/>
                  <a:pt x="157842" y="50714"/>
                </a:cubicBezTo>
                <a:lnTo>
                  <a:pt x="157842" y="149780"/>
                </a:lnTo>
                <a:cubicBezTo>
                  <a:pt x="157864" y="169201"/>
                  <a:pt x="155885" y="185217"/>
                  <a:pt x="151904" y="197826"/>
                </a:cubicBezTo>
                <a:cubicBezTo>
                  <a:pt x="147923" y="210436"/>
                  <a:pt x="141808" y="220380"/>
                  <a:pt x="133560" y="227659"/>
                </a:cubicBezTo>
                <a:cubicBezTo>
                  <a:pt x="125074" y="235281"/>
                  <a:pt x="115352" y="240617"/>
                  <a:pt x="104394" y="243666"/>
                </a:cubicBezTo>
                <a:cubicBezTo>
                  <a:pt x="93436" y="246714"/>
                  <a:pt x="82477" y="248180"/>
                  <a:pt x="71517" y="248063"/>
                </a:cubicBezTo>
                <a:cubicBezTo>
                  <a:pt x="61064" y="248048"/>
                  <a:pt x="50767" y="246846"/>
                  <a:pt x="40627" y="244457"/>
                </a:cubicBezTo>
                <a:cubicBezTo>
                  <a:pt x="30487" y="242068"/>
                  <a:pt x="21872" y="238579"/>
                  <a:pt x="14781" y="233992"/>
                </a:cubicBezTo>
                <a:lnTo>
                  <a:pt x="22524" y="210386"/>
                </a:lnTo>
                <a:cubicBezTo>
                  <a:pt x="28216" y="214031"/>
                  <a:pt x="35322" y="217146"/>
                  <a:pt x="43841" y="219733"/>
                </a:cubicBezTo>
                <a:cubicBezTo>
                  <a:pt x="52360" y="222320"/>
                  <a:pt x="61938" y="223672"/>
                  <a:pt x="72575" y="223790"/>
                </a:cubicBezTo>
                <a:cubicBezTo>
                  <a:pt x="88749" y="223995"/>
                  <a:pt x="101883" y="219440"/>
                  <a:pt x="111976" y="210124"/>
                </a:cubicBezTo>
                <a:cubicBezTo>
                  <a:pt x="122068" y="200809"/>
                  <a:pt x="127269" y="185502"/>
                  <a:pt x="127578" y="164204"/>
                </a:cubicBezTo>
                <a:lnTo>
                  <a:pt x="127578" y="145197"/>
                </a:lnTo>
                <a:lnTo>
                  <a:pt x="126873" y="145197"/>
                </a:lnTo>
                <a:cubicBezTo>
                  <a:pt x="122098" y="153315"/>
                  <a:pt x="115164" y="160046"/>
                  <a:pt x="106070" y="165389"/>
                </a:cubicBezTo>
                <a:cubicBezTo>
                  <a:pt x="96977" y="170733"/>
                  <a:pt x="85811" y="173504"/>
                  <a:pt x="72575" y="173701"/>
                </a:cubicBezTo>
                <a:cubicBezTo>
                  <a:pt x="51041" y="173189"/>
                  <a:pt x="33656" y="165236"/>
                  <a:pt x="20422" y="149842"/>
                </a:cubicBezTo>
                <a:cubicBezTo>
                  <a:pt x="7187" y="134448"/>
                  <a:pt x="380" y="114685"/>
                  <a:pt x="0" y="90552"/>
                </a:cubicBezTo>
                <a:cubicBezTo>
                  <a:pt x="224" y="71232"/>
                  <a:pt x="3962" y="54841"/>
                  <a:pt x="11216" y="41379"/>
                </a:cubicBezTo>
                <a:cubicBezTo>
                  <a:pt x="18469" y="27916"/>
                  <a:pt x="27897" y="17666"/>
                  <a:pt x="39499" y="10628"/>
                </a:cubicBezTo>
                <a:cubicBezTo>
                  <a:pt x="51101" y="3590"/>
                  <a:pt x="63536" y="47"/>
                  <a:pt x="76806" y="0"/>
                </a:cubicBezTo>
                <a:close/>
                <a:moveTo>
                  <a:pt x="82094" y="24273"/>
                </a:moveTo>
                <a:cubicBezTo>
                  <a:pt x="67021" y="24493"/>
                  <a:pt x="54857" y="30311"/>
                  <a:pt x="45602" y="41727"/>
                </a:cubicBezTo>
                <a:cubicBezTo>
                  <a:pt x="36346" y="53143"/>
                  <a:pt x="31586" y="68838"/>
                  <a:pt x="31322" y="88811"/>
                </a:cubicBezTo>
                <a:cubicBezTo>
                  <a:pt x="31329" y="106014"/>
                  <a:pt x="35546" y="120419"/>
                  <a:pt x="43971" y="132027"/>
                </a:cubicBezTo>
                <a:cubicBezTo>
                  <a:pt x="52396" y="143635"/>
                  <a:pt x="64987" y="149670"/>
                  <a:pt x="81742" y="150133"/>
                </a:cubicBezTo>
                <a:cubicBezTo>
                  <a:pt x="91445" y="150045"/>
                  <a:pt x="100157" y="147225"/>
                  <a:pt x="107877" y="141675"/>
                </a:cubicBezTo>
                <a:cubicBezTo>
                  <a:pt x="115597" y="136124"/>
                  <a:pt x="121224" y="128371"/>
                  <a:pt x="124757" y="118415"/>
                </a:cubicBezTo>
                <a:cubicBezTo>
                  <a:pt x="125632" y="115742"/>
                  <a:pt x="126263" y="112981"/>
                  <a:pt x="126653" y="110133"/>
                </a:cubicBezTo>
                <a:cubicBezTo>
                  <a:pt x="127042" y="107284"/>
                  <a:pt x="127233" y="104523"/>
                  <a:pt x="127226" y="101851"/>
                </a:cubicBezTo>
                <a:lnTo>
                  <a:pt x="127226" y="71162"/>
                </a:lnTo>
                <a:cubicBezTo>
                  <a:pt x="127240" y="68525"/>
                  <a:pt x="127123" y="66043"/>
                  <a:pt x="126873" y="63714"/>
                </a:cubicBezTo>
                <a:cubicBezTo>
                  <a:pt x="126623" y="61386"/>
                  <a:pt x="126153" y="59168"/>
                  <a:pt x="125462" y="57060"/>
                </a:cubicBezTo>
                <a:cubicBezTo>
                  <a:pt x="122598" y="47828"/>
                  <a:pt x="117485" y="40116"/>
                  <a:pt x="110125" y="33924"/>
                </a:cubicBezTo>
                <a:cubicBezTo>
                  <a:pt x="102765" y="27732"/>
                  <a:pt x="93421" y="24515"/>
                  <a:pt x="82094" y="24273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35" name="文本框 234"/>
          <p:cNvSpPr txBox="1"/>
          <p:nvPr/>
        </p:nvSpPr>
        <p:spPr>
          <a:xfrm>
            <a:off x="5869020" y="3420162"/>
            <a:ext cx="106802" cy="114256"/>
          </a:xfrm>
          <a:custGeom>
            <a:avLst/>
            <a:gdLst/>
            <a:ahLst/>
            <a:cxnLst/>
            <a:rect l="l" t="t" r="r" b="b"/>
            <a:pathLst>
              <a:path w="166653" h="178283">
                <a:moveTo>
                  <a:pt x="84561" y="0"/>
                </a:moveTo>
                <a:cubicBezTo>
                  <a:pt x="109422" y="394"/>
                  <a:pt x="129230" y="8494"/>
                  <a:pt x="143985" y="24299"/>
                </a:cubicBezTo>
                <a:cubicBezTo>
                  <a:pt x="158740" y="40104"/>
                  <a:pt x="166296" y="61248"/>
                  <a:pt x="166653" y="87731"/>
                </a:cubicBezTo>
                <a:cubicBezTo>
                  <a:pt x="166369" y="108715"/>
                  <a:pt x="162086" y="125890"/>
                  <a:pt x="153806" y="139254"/>
                </a:cubicBezTo>
                <a:cubicBezTo>
                  <a:pt x="145525" y="152619"/>
                  <a:pt x="134953" y="162477"/>
                  <a:pt x="122089" y="168830"/>
                </a:cubicBezTo>
                <a:cubicBezTo>
                  <a:pt x="109225" y="175182"/>
                  <a:pt x="95775" y="178333"/>
                  <a:pt x="81740" y="178283"/>
                </a:cubicBezTo>
                <a:cubicBezTo>
                  <a:pt x="58127" y="177999"/>
                  <a:pt x="38731" y="170119"/>
                  <a:pt x="23550" y="154644"/>
                </a:cubicBezTo>
                <a:cubicBezTo>
                  <a:pt x="8369" y="139169"/>
                  <a:pt x="519" y="117805"/>
                  <a:pt x="0" y="90551"/>
                </a:cubicBezTo>
                <a:cubicBezTo>
                  <a:pt x="571" y="61792"/>
                  <a:pt x="8759" y="39561"/>
                  <a:pt x="24564" y="23859"/>
                </a:cubicBezTo>
                <a:cubicBezTo>
                  <a:pt x="40369" y="8156"/>
                  <a:pt x="60368" y="203"/>
                  <a:pt x="84561" y="0"/>
                </a:cubicBezTo>
                <a:close/>
                <a:moveTo>
                  <a:pt x="83856" y="23216"/>
                </a:moveTo>
                <a:cubicBezTo>
                  <a:pt x="71663" y="23433"/>
                  <a:pt x="61691" y="26759"/>
                  <a:pt x="53939" y="33191"/>
                </a:cubicBezTo>
                <a:cubicBezTo>
                  <a:pt x="46187" y="39624"/>
                  <a:pt x="40471" y="47859"/>
                  <a:pt x="36793" y="57895"/>
                </a:cubicBezTo>
                <a:cubicBezTo>
                  <a:pt x="33115" y="67932"/>
                  <a:pt x="31291" y="78465"/>
                  <a:pt x="31322" y="89494"/>
                </a:cubicBezTo>
                <a:cubicBezTo>
                  <a:pt x="31586" y="108575"/>
                  <a:pt x="36434" y="124175"/>
                  <a:pt x="45866" y="136294"/>
                </a:cubicBezTo>
                <a:cubicBezTo>
                  <a:pt x="55297" y="148413"/>
                  <a:pt x="67725" y="154670"/>
                  <a:pt x="83151" y="155067"/>
                </a:cubicBezTo>
                <a:cubicBezTo>
                  <a:pt x="98267" y="154707"/>
                  <a:pt x="110607" y="148464"/>
                  <a:pt x="120171" y="136338"/>
                </a:cubicBezTo>
                <a:cubicBezTo>
                  <a:pt x="129735" y="124212"/>
                  <a:pt x="134670" y="108362"/>
                  <a:pt x="134979" y="88789"/>
                </a:cubicBezTo>
                <a:cubicBezTo>
                  <a:pt x="135027" y="78878"/>
                  <a:pt x="133325" y="68929"/>
                  <a:pt x="129873" y="58940"/>
                </a:cubicBezTo>
                <a:cubicBezTo>
                  <a:pt x="126421" y="48951"/>
                  <a:pt x="120933" y="40569"/>
                  <a:pt x="113407" y="33792"/>
                </a:cubicBezTo>
                <a:cubicBezTo>
                  <a:pt x="105881" y="27015"/>
                  <a:pt x="96030" y="23490"/>
                  <a:pt x="83856" y="23216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36" name="文本框 235"/>
          <p:cNvSpPr txBox="1"/>
          <p:nvPr/>
        </p:nvSpPr>
        <p:spPr>
          <a:xfrm>
            <a:off x="6314630" y="3420161"/>
            <a:ext cx="96419" cy="114030"/>
          </a:xfrm>
          <a:custGeom>
            <a:avLst/>
            <a:gdLst/>
            <a:ahLst/>
            <a:cxnLst/>
            <a:rect l="l" t="t" r="r" b="b"/>
            <a:pathLst>
              <a:path w="150451" h="177930">
                <a:moveTo>
                  <a:pt x="79981" y="0"/>
                </a:moveTo>
                <a:cubicBezTo>
                  <a:pt x="98380" y="411"/>
                  <a:pt x="112718" y="5030"/>
                  <a:pt x="122996" y="13857"/>
                </a:cubicBezTo>
                <a:cubicBezTo>
                  <a:pt x="133273" y="22684"/>
                  <a:pt x="140457" y="33254"/>
                  <a:pt x="144548" y="45566"/>
                </a:cubicBezTo>
                <a:cubicBezTo>
                  <a:pt x="148638" y="57879"/>
                  <a:pt x="150603" y="69469"/>
                  <a:pt x="150442" y="80337"/>
                </a:cubicBezTo>
                <a:cubicBezTo>
                  <a:pt x="150420" y="83510"/>
                  <a:pt x="150288" y="86309"/>
                  <a:pt x="150046" y="88735"/>
                </a:cubicBezTo>
                <a:cubicBezTo>
                  <a:pt x="149804" y="91160"/>
                  <a:pt x="149584" y="93168"/>
                  <a:pt x="149386" y="94758"/>
                </a:cubicBezTo>
                <a:lnTo>
                  <a:pt x="29560" y="94758"/>
                </a:lnTo>
                <a:cubicBezTo>
                  <a:pt x="30368" y="115589"/>
                  <a:pt x="36333" y="130710"/>
                  <a:pt x="47454" y="140122"/>
                </a:cubicBezTo>
                <a:cubicBezTo>
                  <a:pt x="58576" y="149535"/>
                  <a:pt x="72121" y="154164"/>
                  <a:pt x="88091" y="154010"/>
                </a:cubicBezTo>
                <a:cubicBezTo>
                  <a:pt x="99051" y="153951"/>
                  <a:pt x="108246" y="153098"/>
                  <a:pt x="115676" y="151453"/>
                </a:cubicBezTo>
                <a:cubicBezTo>
                  <a:pt x="123105" y="149807"/>
                  <a:pt x="129650" y="147720"/>
                  <a:pt x="135310" y="145192"/>
                </a:cubicBezTo>
                <a:lnTo>
                  <a:pt x="140588" y="167377"/>
                </a:lnTo>
                <a:cubicBezTo>
                  <a:pt x="135149" y="169971"/>
                  <a:pt x="127724" y="172346"/>
                  <a:pt x="118314" y="174501"/>
                </a:cubicBezTo>
                <a:cubicBezTo>
                  <a:pt x="108905" y="176655"/>
                  <a:pt x="97420" y="177798"/>
                  <a:pt x="83860" y="177930"/>
                </a:cubicBezTo>
                <a:cubicBezTo>
                  <a:pt x="57381" y="177565"/>
                  <a:pt x="36837" y="169670"/>
                  <a:pt x="22229" y="154244"/>
                </a:cubicBezTo>
                <a:cubicBezTo>
                  <a:pt x="7620" y="138818"/>
                  <a:pt x="211" y="118052"/>
                  <a:pt x="0" y="91944"/>
                </a:cubicBezTo>
                <a:cubicBezTo>
                  <a:pt x="67" y="74614"/>
                  <a:pt x="3296" y="59047"/>
                  <a:pt x="9688" y="45243"/>
                </a:cubicBezTo>
                <a:cubicBezTo>
                  <a:pt x="16080" y="31439"/>
                  <a:pt x="25234" y="20493"/>
                  <a:pt x="37149" y="12405"/>
                </a:cubicBezTo>
                <a:cubicBezTo>
                  <a:pt x="49065" y="4317"/>
                  <a:pt x="63343" y="182"/>
                  <a:pt x="79981" y="0"/>
                </a:cubicBezTo>
                <a:close/>
                <a:moveTo>
                  <a:pt x="77513" y="22158"/>
                </a:moveTo>
                <a:cubicBezTo>
                  <a:pt x="67092" y="22383"/>
                  <a:pt x="58512" y="25148"/>
                  <a:pt x="51774" y="30454"/>
                </a:cubicBezTo>
                <a:cubicBezTo>
                  <a:pt x="45035" y="35761"/>
                  <a:pt x="39903" y="42262"/>
                  <a:pt x="36377" y="49959"/>
                </a:cubicBezTo>
                <a:cubicBezTo>
                  <a:pt x="32851" y="57656"/>
                  <a:pt x="30696" y="65203"/>
                  <a:pt x="29912" y="72599"/>
                </a:cubicBezTo>
                <a:lnTo>
                  <a:pt x="120530" y="72599"/>
                </a:lnTo>
                <a:cubicBezTo>
                  <a:pt x="120756" y="65758"/>
                  <a:pt x="119676" y="58473"/>
                  <a:pt x="117291" y="50743"/>
                </a:cubicBezTo>
                <a:cubicBezTo>
                  <a:pt x="114905" y="43013"/>
                  <a:pt x="110561" y="36381"/>
                  <a:pt x="104258" y="30846"/>
                </a:cubicBezTo>
                <a:cubicBezTo>
                  <a:pt x="97955" y="25311"/>
                  <a:pt x="89040" y="22415"/>
                  <a:pt x="77513" y="22158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37" name="文本框 236"/>
          <p:cNvSpPr txBox="1"/>
          <p:nvPr/>
        </p:nvSpPr>
        <p:spPr>
          <a:xfrm>
            <a:off x="6583217" y="3420161"/>
            <a:ext cx="96419" cy="114030"/>
          </a:xfrm>
          <a:custGeom>
            <a:avLst/>
            <a:gdLst/>
            <a:ahLst/>
            <a:cxnLst/>
            <a:rect l="l" t="t" r="r" b="b"/>
            <a:pathLst>
              <a:path w="150451" h="177930">
                <a:moveTo>
                  <a:pt x="79981" y="0"/>
                </a:moveTo>
                <a:cubicBezTo>
                  <a:pt x="98380" y="411"/>
                  <a:pt x="112718" y="5030"/>
                  <a:pt x="122996" y="13857"/>
                </a:cubicBezTo>
                <a:cubicBezTo>
                  <a:pt x="133273" y="22684"/>
                  <a:pt x="140457" y="33254"/>
                  <a:pt x="144548" y="45566"/>
                </a:cubicBezTo>
                <a:cubicBezTo>
                  <a:pt x="148638" y="57879"/>
                  <a:pt x="150603" y="69469"/>
                  <a:pt x="150442" y="80337"/>
                </a:cubicBezTo>
                <a:cubicBezTo>
                  <a:pt x="150420" y="83510"/>
                  <a:pt x="150288" y="86309"/>
                  <a:pt x="150046" y="88735"/>
                </a:cubicBezTo>
                <a:cubicBezTo>
                  <a:pt x="149804" y="91160"/>
                  <a:pt x="149584" y="93168"/>
                  <a:pt x="149386" y="94758"/>
                </a:cubicBezTo>
                <a:lnTo>
                  <a:pt x="29560" y="94758"/>
                </a:lnTo>
                <a:cubicBezTo>
                  <a:pt x="30368" y="115589"/>
                  <a:pt x="36333" y="130710"/>
                  <a:pt x="47454" y="140122"/>
                </a:cubicBezTo>
                <a:cubicBezTo>
                  <a:pt x="58576" y="149535"/>
                  <a:pt x="72121" y="154164"/>
                  <a:pt x="88091" y="154010"/>
                </a:cubicBezTo>
                <a:cubicBezTo>
                  <a:pt x="99051" y="153951"/>
                  <a:pt x="108246" y="153098"/>
                  <a:pt x="115676" y="151453"/>
                </a:cubicBezTo>
                <a:cubicBezTo>
                  <a:pt x="123105" y="149807"/>
                  <a:pt x="129650" y="147720"/>
                  <a:pt x="135310" y="145192"/>
                </a:cubicBezTo>
                <a:lnTo>
                  <a:pt x="140588" y="167377"/>
                </a:lnTo>
                <a:cubicBezTo>
                  <a:pt x="135149" y="169971"/>
                  <a:pt x="127724" y="172346"/>
                  <a:pt x="118314" y="174501"/>
                </a:cubicBezTo>
                <a:cubicBezTo>
                  <a:pt x="108905" y="176655"/>
                  <a:pt x="97420" y="177798"/>
                  <a:pt x="83860" y="177930"/>
                </a:cubicBezTo>
                <a:cubicBezTo>
                  <a:pt x="57381" y="177565"/>
                  <a:pt x="36837" y="169670"/>
                  <a:pt x="22229" y="154244"/>
                </a:cubicBezTo>
                <a:cubicBezTo>
                  <a:pt x="7620" y="138818"/>
                  <a:pt x="211" y="118052"/>
                  <a:pt x="0" y="91944"/>
                </a:cubicBezTo>
                <a:cubicBezTo>
                  <a:pt x="67" y="74614"/>
                  <a:pt x="3296" y="59047"/>
                  <a:pt x="9688" y="45243"/>
                </a:cubicBezTo>
                <a:cubicBezTo>
                  <a:pt x="16080" y="31439"/>
                  <a:pt x="25234" y="20493"/>
                  <a:pt x="37149" y="12405"/>
                </a:cubicBezTo>
                <a:cubicBezTo>
                  <a:pt x="49065" y="4317"/>
                  <a:pt x="63342" y="182"/>
                  <a:pt x="79981" y="0"/>
                </a:cubicBezTo>
                <a:close/>
                <a:moveTo>
                  <a:pt x="77513" y="22158"/>
                </a:moveTo>
                <a:cubicBezTo>
                  <a:pt x="67092" y="22383"/>
                  <a:pt x="58512" y="25148"/>
                  <a:pt x="51774" y="30454"/>
                </a:cubicBezTo>
                <a:cubicBezTo>
                  <a:pt x="45035" y="35761"/>
                  <a:pt x="39903" y="42262"/>
                  <a:pt x="36377" y="49959"/>
                </a:cubicBezTo>
                <a:cubicBezTo>
                  <a:pt x="32851" y="57656"/>
                  <a:pt x="30696" y="65203"/>
                  <a:pt x="29912" y="72599"/>
                </a:cubicBezTo>
                <a:lnTo>
                  <a:pt x="120530" y="72599"/>
                </a:lnTo>
                <a:cubicBezTo>
                  <a:pt x="120756" y="65758"/>
                  <a:pt x="119676" y="58473"/>
                  <a:pt x="117290" y="50743"/>
                </a:cubicBezTo>
                <a:cubicBezTo>
                  <a:pt x="114905" y="43013"/>
                  <a:pt x="110561" y="36381"/>
                  <a:pt x="104258" y="30846"/>
                </a:cubicBezTo>
                <a:cubicBezTo>
                  <a:pt x="97955" y="25311"/>
                  <a:pt x="89040" y="22415"/>
                  <a:pt x="77513" y="22158"/>
                </a:cubicBez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sp>
        <p:nvSpPr>
          <p:cNvPr id="238" name="文本框 237"/>
          <p:cNvSpPr txBox="1"/>
          <p:nvPr/>
        </p:nvSpPr>
        <p:spPr>
          <a:xfrm>
            <a:off x="6698520" y="3420162"/>
            <a:ext cx="87153" cy="114256"/>
          </a:xfrm>
          <a:custGeom>
            <a:avLst/>
            <a:gdLst/>
            <a:ahLst/>
            <a:cxnLst/>
            <a:rect l="l" t="t" r="r" b="b"/>
            <a:pathLst>
              <a:path w="135992" h="178283">
                <a:moveTo>
                  <a:pt x="68349" y="0"/>
                </a:moveTo>
                <a:cubicBezTo>
                  <a:pt x="85568" y="228"/>
                  <a:pt x="98897" y="3723"/>
                  <a:pt x="108335" y="10487"/>
                </a:cubicBezTo>
                <a:cubicBezTo>
                  <a:pt x="117773" y="17251"/>
                  <a:pt x="124314" y="25915"/>
                  <a:pt x="127956" y="36479"/>
                </a:cubicBezTo>
                <a:cubicBezTo>
                  <a:pt x="131600" y="47044"/>
                  <a:pt x="133338" y="58141"/>
                  <a:pt x="133172" y="69772"/>
                </a:cubicBezTo>
                <a:lnTo>
                  <a:pt x="133172" y="133525"/>
                </a:lnTo>
                <a:cubicBezTo>
                  <a:pt x="133158" y="140977"/>
                  <a:pt x="133364" y="148187"/>
                  <a:pt x="133789" y="155155"/>
                </a:cubicBezTo>
                <a:cubicBezTo>
                  <a:pt x="134215" y="162123"/>
                  <a:pt x="134949" y="168540"/>
                  <a:pt x="135992" y="174406"/>
                </a:cubicBezTo>
                <a:lnTo>
                  <a:pt x="107835" y="174406"/>
                </a:lnTo>
                <a:lnTo>
                  <a:pt x="105372" y="152951"/>
                </a:lnTo>
                <a:lnTo>
                  <a:pt x="104316" y="152951"/>
                </a:lnTo>
                <a:cubicBezTo>
                  <a:pt x="99498" y="159857"/>
                  <a:pt x="92652" y="165750"/>
                  <a:pt x="83777" y="170631"/>
                </a:cubicBezTo>
                <a:cubicBezTo>
                  <a:pt x="74902" y="175513"/>
                  <a:pt x="64352" y="178063"/>
                  <a:pt x="52128" y="178283"/>
                </a:cubicBezTo>
                <a:cubicBezTo>
                  <a:pt x="34848" y="177786"/>
                  <a:pt x="21844" y="172711"/>
                  <a:pt x="13114" y="163057"/>
                </a:cubicBezTo>
                <a:cubicBezTo>
                  <a:pt x="4385" y="153402"/>
                  <a:pt x="14" y="142149"/>
                  <a:pt x="0" y="129296"/>
                </a:cubicBezTo>
                <a:cubicBezTo>
                  <a:pt x="152" y="108593"/>
                  <a:pt x="9001" y="92829"/>
                  <a:pt x="26549" y="82005"/>
                </a:cubicBezTo>
                <a:cubicBezTo>
                  <a:pt x="44096" y="71180"/>
                  <a:pt x="69432" y="65813"/>
                  <a:pt x="102555" y="65903"/>
                </a:cubicBezTo>
                <a:lnTo>
                  <a:pt x="102555" y="62375"/>
                </a:lnTo>
                <a:cubicBezTo>
                  <a:pt x="102723" y="57445"/>
                  <a:pt x="101957" y="51940"/>
                  <a:pt x="100256" y="45860"/>
                </a:cubicBezTo>
                <a:cubicBezTo>
                  <a:pt x="98556" y="39780"/>
                  <a:pt x="94917" y="34484"/>
                  <a:pt x="89338" y="29971"/>
                </a:cubicBezTo>
                <a:cubicBezTo>
                  <a:pt x="83758" y="25459"/>
                  <a:pt x="75234" y="23090"/>
                  <a:pt x="63765" y="22863"/>
                </a:cubicBezTo>
                <a:cubicBezTo>
                  <a:pt x="55720" y="22907"/>
                  <a:pt x="47830" y="24054"/>
                  <a:pt x="40097" y="26303"/>
                </a:cubicBezTo>
                <a:cubicBezTo>
                  <a:pt x="32363" y="28552"/>
                  <a:pt x="25450" y="31639"/>
                  <a:pt x="19356" y="35564"/>
                </a:cubicBezTo>
                <a:lnTo>
                  <a:pt x="12317" y="15125"/>
                </a:lnTo>
                <a:cubicBezTo>
                  <a:pt x="19466" y="10494"/>
                  <a:pt x="27876" y="6830"/>
                  <a:pt x="37546" y="4133"/>
                </a:cubicBezTo>
                <a:cubicBezTo>
                  <a:pt x="47215" y="1436"/>
                  <a:pt x="57483" y="58"/>
                  <a:pt x="68349" y="0"/>
                </a:cubicBezTo>
                <a:close/>
                <a:moveTo>
                  <a:pt x="103260" y="87357"/>
                </a:moveTo>
                <a:cubicBezTo>
                  <a:pt x="91710" y="86996"/>
                  <a:pt x="80448" y="87759"/>
                  <a:pt x="69472" y="89644"/>
                </a:cubicBezTo>
                <a:cubicBezTo>
                  <a:pt x="58497" y="91529"/>
                  <a:pt x="49402" y="95295"/>
                  <a:pt x="42188" y="100941"/>
                </a:cubicBezTo>
                <a:cubicBezTo>
                  <a:pt x="34974" y="106588"/>
                  <a:pt x="31235" y="114873"/>
                  <a:pt x="30969" y="125797"/>
                </a:cubicBezTo>
                <a:cubicBezTo>
                  <a:pt x="31197" y="135825"/>
                  <a:pt x="34092" y="143275"/>
                  <a:pt x="39653" y="148146"/>
                </a:cubicBezTo>
                <a:cubicBezTo>
                  <a:pt x="45214" y="153017"/>
                  <a:pt x="52076" y="155441"/>
                  <a:pt x="60238" y="155419"/>
                </a:cubicBezTo>
                <a:cubicBezTo>
                  <a:pt x="71368" y="155133"/>
                  <a:pt x="80405" y="152179"/>
                  <a:pt x="87348" y="146559"/>
                </a:cubicBezTo>
                <a:cubicBezTo>
                  <a:pt x="94290" y="140938"/>
                  <a:pt x="99007" y="134370"/>
                  <a:pt x="101498" y="126855"/>
                </a:cubicBezTo>
                <a:cubicBezTo>
                  <a:pt x="102034" y="125253"/>
                  <a:pt x="102460" y="123607"/>
                  <a:pt x="102776" y="121915"/>
                </a:cubicBezTo>
                <a:cubicBezTo>
                  <a:pt x="103092" y="120223"/>
                  <a:pt x="103253" y="118572"/>
                  <a:pt x="103260" y="116961"/>
                </a:cubicBezTo>
                <a:lnTo>
                  <a:pt x="103260" y="87357"/>
                </a:lnTo>
                <a:close/>
              </a:path>
            </a:pathLst>
          </a:custGeom>
          <a:solidFill>
            <a:srgbClr val="7EDCEB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solidFill>
                <a:schemeClr val="bg1"/>
              </a:solidFill>
              <a:latin typeface="Myriad Pro" panose="020B0503030403020204" pitchFamily="34" charset="0"/>
            </a:endParaRPr>
          </a:p>
        </p:txBody>
      </p:sp>
      <p:pic>
        <p:nvPicPr>
          <p:cNvPr id="239" name="图片 23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76501">
            <a:off x="3958815" y="3075455"/>
            <a:ext cx="464371" cy="707090"/>
          </a:xfrm>
          <a:prstGeom prst="rect">
            <a:avLst/>
          </a:prstGeom>
        </p:spPr>
      </p:pic>
      <p:pic>
        <p:nvPicPr>
          <p:cNvPr id="240" name="图片 23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39534">
            <a:off x="4073700" y="2423907"/>
            <a:ext cx="464371" cy="707090"/>
          </a:xfrm>
          <a:prstGeom prst="rect">
            <a:avLst/>
          </a:prstGeom>
        </p:spPr>
      </p:pic>
      <p:pic>
        <p:nvPicPr>
          <p:cNvPr id="241" name="图片 24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78762">
            <a:off x="4404500" y="1850945"/>
            <a:ext cx="464371" cy="707090"/>
          </a:xfrm>
          <a:prstGeom prst="rect">
            <a:avLst/>
          </a:prstGeom>
        </p:spPr>
      </p:pic>
      <p:pic>
        <p:nvPicPr>
          <p:cNvPr id="242" name="图片 24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623639">
            <a:off x="4911315" y="1425677"/>
            <a:ext cx="464371" cy="707090"/>
          </a:xfrm>
          <a:prstGeom prst="rect">
            <a:avLst/>
          </a:prstGeom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26880">
            <a:off x="5533015" y="1199396"/>
            <a:ext cx="464371" cy="707090"/>
          </a:xfrm>
          <a:prstGeom prst="rect">
            <a:avLst/>
          </a:prstGeom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91988">
            <a:off x="6194614" y="1199396"/>
            <a:ext cx="464371" cy="707090"/>
          </a:xfrm>
          <a:prstGeom prst="rect">
            <a:avLst/>
          </a:prstGeom>
        </p:spPr>
      </p:pic>
      <p:pic>
        <p:nvPicPr>
          <p:cNvPr id="245" name="图片 24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111697">
            <a:off x="6816315" y="1425677"/>
            <a:ext cx="464371" cy="707090"/>
          </a:xfrm>
          <a:prstGeom prst="rect">
            <a:avLst/>
          </a:prstGeom>
        </p:spPr>
      </p:pic>
      <p:pic>
        <p:nvPicPr>
          <p:cNvPr id="246" name="图片 24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11389">
            <a:off x="7323130" y="1850945"/>
            <a:ext cx="464371" cy="707090"/>
          </a:xfrm>
          <a:prstGeom prst="rect">
            <a:avLst/>
          </a:prstGeom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15316">
            <a:off x="7653930" y="2423907"/>
            <a:ext cx="464371" cy="707090"/>
          </a:xfrm>
          <a:prstGeom prst="rect">
            <a:avLst/>
          </a:prstGeom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25829">
            <a:off x="7768815" y="3075455"/>
            <a:ext cx="464371" cy="707090"/>
          </a:xfrm>
          <a:prstGeom prst="rect">
            <a:avLst/>
          </a:prstGeom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59561">
            <a:off x="7653930" y="3727003"/>
            <a:ext cx="464371" cy="707090"/>
          </a:xfrm>
          <a:prstGeom prst="rect">
            <a:avLst/>
          </a:prstGeom>
        </p:spPr>
      </p:pic>
      <p:pic>
        <p:nvPicPr>
          <p:cNvPr id="250" name="图片 24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75656">
            <a:off x="7323130" y="4299966"/>
            <a:ext cx="464371" cy="707090"/>
          </a:xfrm>
          <a:prstGeom prst="rect">
            <a:avLst/>
          </a:prstGeom>
        </p:spPr>
      </p:pic>
      <p:pic>
        <p:nvPicPr>
          <p:cNvPr id="251" name="图片 25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744991">
            <a:off x="6816315" y="4725233"/>
            <a:ext cx="464371" cy="707090"/>
          </a:xfrm>
          <a:prstGeom prst="rect">
            <a:avLst/>
          </a:prstGeom>
        </p:spPr>
      </p:pic>
      <p:pic>
        <p:nvPicPr>
          <p:cNvPr id="252" name="图片 25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043490">
            <a:off x="6194614" y="4951514"/>
            <a:ext cx="464371" cy="707090"/>
          </a:xfrm>
          <a:prstGeom prst="rect">
            <a:avLst/>
          </a:prstGeom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50489">
            <a:off x="5533015" y="4951514"/>
            <a:ext cx="464371" cy="707090"/>
          </a:xfrm>
          <a:prstGeom prst="rect">
            <a:avLst/>
          </a:prstGeom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26654">
            <a:off x="4911315" y="4725233"/>
            <a:ext cx="464371" cy="707090"/>
          </a:xfrm>
          <a:prstGeom prst="rect">
            <a:avLst/>
          </a:prstGeom>
        </p:spPr>
      </p:pic>
      <p:pic>
        <p:nvPicPr>
          <p:cNvPr id="255" name="图片 25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668368">
            <a:off x="4404500" y="4299966"/>
            <a:ext cx="464371" cy="707090"/>
          </a:xfrm>
          <a:prstGeom prst="rect">
            <a:avLst/>
          </a:prstGeom>
        </p:spPr>
      </p:pic>
      <p:pic>
        <p:nvPicPr>
          <p:cNvPr id="256" name="图片 25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79441">
            <a:off x="4073700" y="3727003"/>
            <a:ext cx="464371" cy="707090"/>
          </a:xfrm>
          <a:prstGeom prst="rect">
            <a:avLst/>
          </a:prstGeom>
        </p:spPr>
      </p:pic>
      <p:pic>
        <p:nvPicPr>
          <p:cNvPr id="257" name="图片 25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39411">
            <a:off x="3333829" y="3075455"/>
            <a:ext cx="464371" cy="707090"/>
          </a:xfrm>
          <a:prstGeom prst="rect">
            <a:avLst/>
          </a:prstGeom>
        </p:spPr>
      </p:pic>
      <p:pic>
        <p:nvPicPr>
          <p:cNvPr id="258" name="图片 25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5197">
            <a:off x="3413628" y="2443783"/>
            <a:ext cx="464371" cy="707090"/>
          </a:xfrm>
          <a:prstGeom prst="rect">
            <a:avLst/>
          </a:prstGeom>
        </p:spPr>
      </p:pic>
      <p:pic>
        <p:nvPicPr>
          <p:cNvPr id="259" name="图片 25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8914">
            <a:off x="3648010" y="1851801"/>
            <a:ext cx="464371" cy="707090"/>
          </a:xfrm>
          <a:prstGeom prst="rect">
            <a:avLst/>
          </a:prstGeom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64905">
            <a:off x="4022249" y="1336705"/>
            <a:ext cx="464371" cy="707090"/>
          </a:xfrm>
          <a:prstGeom prst="rect">
            <a:avLst/>
          </a:prstGeom>
        </p:spPr>
      </p:pic>
      <p:pic>
        <p:nvPicPr>
          <p:cNvPr id="261" name="图片 26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56000">
            <a:off x="4512829" y="930862"/>
            <a:ext cx="464371" cy="707090"/>
          </a:xfrm>
          <a:prstGeom prst="rect">
            <a:avLst/>
          </a:prstGeom>
        </p:spPr>
      </p:pic>
      <p:pic>
        <p:nvPicPr>
          <p:cNvPr id="262" name="图片 26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74777">
            <a:off x="5088926" y="659771"/>
            <a:ext cx="464371" cy="707090"/>
          </a:xfrm>
          <a:prstGeom prst="rect">
            <a:avLst/>
          </a:prstGeom>
        </p:spPr>
      </p:pic>
      <p:pic>
        <p:nvPicPr>
          <p:cNvPr id="263" name="图片 26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220824">
            <a:off x="5714341" y="540467"/>
            <a:ext cx="464371" cy="707090"/>
          </a:xfrm>
          <a:prstGeom prst="rect">
            <a:avLst/>
          </a:prstGeom>
        </p:spPr>
      </p:pic>
      <p:pic>
        <p:nvPicPr>
          <p:cNvPr id="264" name="图片 26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085922">
            <a:off x="6349778" y="580445"/>
            <a:ext cx="464371" cy="707090"/>
          </a:xfrm>
          <a:prstGeom prst="rect">
            <a:avLst/>
          </a:prstGeom>
        </p:spPr>
      </p:pic>
      <p:pic>
        <p:nvPicPr>
          <p:cNvPr id="265" name="图片 26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0978">
            <a:off x="6955308" y="777194"/>
            <a:ext cx="464371" cy="707090"/>
          </a:xfrm>
          <a:prstGeom prst="rect">
            <a:avLst/>
          </a:prstGeom>
        </p:spPr>
      </p:pic>
      <p:pic>
        <p:nvPicPr>
          <p:cNvPr id="266" name="图片 26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791244">
            <a:off x="7492886" y="1118351"/>
            <a:ext cx="464371" cy="707090"/>
          </a:xfrm>
          <a:prstGeom prst="rect">
            <a:avLst/>
          </a:prstGeom>
        </p:spPr>
      </p:pic>
      <p:pic>
        <p:nvPicPr>
          <p:cNvPr id="267" name="图片 26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7893">
            <a:off x="7928732" y="1582480"/>
            <a:ext cx="464371" cy="707090"/>
          </a:xfrm>
          <a:prstGeom prst="rect">
            <a:avLst/>
          </a:prstGeom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773225">
            <a:off x="8235461" y="2140418"/>
            <a:ext cx="464371" cy="707090"/>
          </a:xfrm>
          <a:prstGeom prst="rect">
            <a:avLst/>
          </a:prstGeom>
        </p:spPr>
      </p:pic>
      <p:pic>
        <p:nvPicPr>
          <p:cNvPr id="269" name="图片 26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232510">
            <a:off x="8393800" y="2757108"/>
            <a:ext cx="464371" cy="707090"/>
          </a:xfrm>
          <a:prstGeom prst="rect">
            <a:avLst/>
          </a:prstGeom>
        </p:spPr>
      </p:pic>
      <p:pic>
        <p:nvPicPr>
          <p:cNvPr id="270" name="图片 26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97971">
            <a:off x="8393800" y="3393801"/>
            <a:ext cx="464371" cy="707090"/>
          </a:xfrm>
          <a:prstGeom prst="rect">
            <a:avLst/>
          </a:prstGeom>
        </p:spPr>
      </p:pic>
      <p:pic>
        <p:nvPicPr>
          <p:cNvPr id="271" name="图片 27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48764">
            <a:off x="8235461" y="4010491"/>
            <a:ext cx="464371" cy="707090"/>
          </a:xfrm>
          <a:prstGeom prst="rect">
            <a:avLst/>
          </a:prstGeom>
        </p:spPr>
      </p:pic>
      <p:pic>
        <p:nvPicPr>
          <p:cNvPr id="272" name="图片 271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64009">
            <a:off x="7928732" y="4568430"/>
            <a:ext cx="464371" cy="707090"/>
          </a:xfrm>
          <a:prstGeom prst="rect">
            <a:avLst/>
          </a:prstGeom>
        </p:spPr>
      </p:pic>
      <p:pic>
        <p:nvPicPr>
          <p:cNvPr id="273" name="图片 27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977801">
            <a:off x="7492886" y="5032558"/>
            <a:ext cx="464371" cy="707090"/>
          </a:xfrm>
          <a:prstGeom prst="rect">
            <a:avLst/>
          </a:prstGeom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05219">
            <a:off x="6955309" y="5373715"/>
            <a:ext cx="464371" cy="707090"/>
          </a:xfrm>
          <a:prstGeom prst="rect">
            <a:avLst/>
          </a:prstGeom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908237">
            <a:off x="6349778" y="5570465"/>
            <a:ext cx="464371" cy="707090"/>
          </a:xfrm>
          <a:prstGeom prst="rect">
            <a:avLst/>
          </a:prstGeom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01724">
            <a:off x="5714341" y="5610443"/>
            <a:ext cx="464371" cy="707090"/>
          </a:xfrm>
          <a:prstGeom prst="rect">
            <a:avLst/>
          </a:prstGeom>
        </p:spPr>
      </p:pic>
      <p:pic>
        <p:nvPicPr>
          <p:cNvPr id="277" name="图片 27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088926" y="5491138"/>
            <a:ext cx="464371" cy="707090"/>
          </a:xfrm>
          <a:prstGeom prst="rect">
            <a:avLst/>
          </a:prstGeom>
        </p:spPr>
      </p:pic>
      <p:pic>
        <p:nvPicPr>
          <p:cNvPr id="278" name="图片 277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301227">
            <a:off x="4512829" y="5220048"/>
            <a:ext cx="464371" cy="707090"/>
          </a:xfrm>
          <a:prstGeom prst="rect">
            <a:avLst/>
          </a:prstGeom>
        </p:spPr>
      </p:pic>
      <p:pic>
        <p:nvPicPr>
          <p:cNvPr id="279" name="图片 278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20929">
            <a:off x="4022249" y="4814205"/>
            <a:ext cx="464371" cy="707090"/>
          </a:xfrm>
          <a:prstGeom prst="rect">
            <a:avLst/>
          </a:prstGeom>
        </p:spPr>
      </p:pic>
      <p:pic>
        <p:nvPicPr>
          <p:cNvPr id="280" name="图片 279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53794">
            <a:off x="3648010" y="4299110"/>
            <a:ext cx="464371" cy="707090"/>
          </a:xfrm>
          <a:prstGeom prst="rect">
            <a:avLst/>
          </a:prstGeom>
        </p:spPr>
      </p:pic>
      <p:pic>
        <p:nvPicPr>
          <p:cNvPr id="281" name="图片 280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751462">
            <a:off x="3413628" y="3707128"/>
            <a:ext cx="464371" cy="707090"/>
          </a:xfrm>
          <a:prstGeom prst="rect">
            <a:avLst/>
          </a:prstGeom>
        </p:spPr>
      </p:pic>
      <p:sp>
        <p:nvSpPr>
          <p:cNvPr id="282" name="Freeform 14"/>
          <p:cNvSpPr>
            <a:spLocks/>
          </p:cNvSpPr>
          <p:nvPr/>
        </p:nvSpPr>
        <p:spPr bwMode="auto">
          <a:xfrm rot="20401524">
            <a:off x="6239383" y="3791264"/>
            <a:ext cx="250610" cy="367877"/>
          </a:xfrm>
          <a:custGeom>
            <a:avLst/>
            <a:gdLst>
              <a:gd name="T0" fmla="*/ 23 w 111"/>
              <a:gd name="T1" fmla="*/ 119 h 162"/>
              <a:gd name="T2" fmla="*/ 5 w 111"/>
              <a:gd name="T3" fmla="*/ 150 h 162"/>
              <a:gd name="T4" fmla="*/ 40 w 111"/>
              <a:gd name="T5" fmla="*/ 155 h 162"/>
              <a:gd name="T6" fmla="*/ 60 w 111"/>
              <a:gd name="T7" fmla="*/ 128 h 162"/>
              <a:gd name="T8" fmla="*/ 60 w 111"/>
              <a:gd name="T9" fmla="*/ 37 h 162"/>
              <a:gd name="T10" fmla="*/ 72 w 111"/>
              <a:gd name="T11" fmla="*/ 40 h 162"/>
              <a:gd name="T12" fmla="*/ 90 w 111"/>
              <a:gd name="T13" fmla="*/ 55 h 162"/>
              <a:gd name="T14" fmla="*/ 101 w 111"/>
              <a:gd name="T15" fmla="*/ 79 h 162"/>
              <a:gd name="T16" fmla="*/ 103 w 111"/>
              <a:gd name="T17" fmla="*/ 102 h 162"/>
              <a:gd name="T18" fmla="*/ 103 w 111"/>
              <a:gd name="T19" fmla="*/ 112 h 162"/>
              <a:gd name="T20" fmla="*/ 108 w 111"/>
              <a:gd name="T21" fmla="*/ 88 h 162"/>
              <a:gd name="T22" fmla="*/ 104 w 111"/>
              <a:gd name="T23" fmla="*/ 48 h 162"/>
              <a:gd name="T24" fmla="*/ 81 w 111"/>
              <a:gd name="T25" fmla="*/ 26 h 162"/>
              <a:gd name="T26" fmla="*/ 61 w 111"/>
              <a:gd name="T27" fmla="*/ 7 h 162"/>
              <a:gd name="T28" fmla="*/ 60 w 111"/>
              <a:gd name="T29" fmla="*/ 5 h 162"/>
              <a:gd name="T30" fmla="*/ 60 w 111"/>
              <a:gd name="T31" fmla="*/ 3 h 162"/>
              <a:gd name="T32" fmla="*/ 57 w 111"/>
              <a:gd name="T33" fmla="*/ 0 h 162"/>
              <a:gd name="T34" fmla="*/ 54 w 111"/>
              <a:gd name="T35" fmla="*/ 3 h 162"/>
              <a:gd name="T36" fmla="*/ 54 w 111"/>
              <a:gd name="T37" fmla="*/ 118 h 162"/>
              <a:gd name="T38" fmla="*/ 23 w 111"/>
              <a:gd name="T39" fmla="*/ 1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1" h="162">
                <a:moveTo>
                  <a:pt x="23" y="119"/>
                </a:moveTo>
                <a:cubicBezTo>
                  <a:pt x="8" y="126"/>
                  <a:pt x="0" y="139"/>
                  <a:pt x="5" y="150"/>
                </a:cubicBezTo>
                <a:cubicBezTo>
                  <a:pt x="9" y="160"/>
                  <a:pt x="25" y="162"/>
                  <a:pt x="40" y="155"/>
                </a:cubicBezTo>
                <a:cubicBezTo>
                  <a:pt x="54" y="149"/>
                  <a:pt x="62" y="137"/>
                  <a:pt x="60" y="128"/>
                </a:cubicBezTo>
                <a:cubicBezTo>
                  <a:pt x="60" y="37"/>
                  <a:pt x="60" y="37"/>
                  <a:pt x="60" y="37"/>
                </a:cubicBezTo>
                <a:cubicBezTo>
                  <a:pt x="63" y="38"/>
                  <a:pt x="67" y="39"/>
                  <a:pt x="72" y="40"/>
                </a:cubicBezTo>
                <a:cubicBezTo>
                  <a:pt x="77" y="42"/>
                  <a:pt x="86" y="49"/>
                  <a:pt x="90" y="55"/>
                </a:cubicBezTo>
                <a:cubicBezTo>
                  <a:pt x="95" y="61"/>
                  <a:pt x="100" y="72"/>
                  <a:pt x="101" y="79"/>
                </a:cubicBezTo>
                <a:cubicBezTo>
                  <a:pt x="103" y="86"/>
                  <a:pt x="104" y="97"/>
                  <a:pt x="103" y="102"/>
                </a:cubicBezTo>
                <a:cubicBezTo>
                  <a:pt x="102" y="108"/>
                  <a:pt x="102" y="112"/>
                  <a:pt x="103" y="112"/>
                </a:cubicBezTo>
                <a:cubicBezTo>
                  <a:pt x="104" y="112"/>
                  <a:pt x="106" y="101"/>
                  <a:pt x="108" y="88"/>
                </a:cubicBezTo>
                <a:cubicBezTo>
                  <a:pt x="111" y="74"/>
                  <a:pt x="109" y="56"/>
                  <a:pt x="104" y="48"/>
                </a:cubicBezTo>
                <a:cubicBezTo>
                  <a:pt x="100" y="39"/>
                  <a:pt x="89" y="29"/>
                  <a:pt x="81" y="26"/>
                </a:cubicBezTo>
                <a:cubicBezTo>
                  <a:pt x="73" y="23"/>
                  <a:pt x="64" y="14"/>
                  <a:pt x="61" y="7"/>
                </a:cubicBezTo>
                <a:cubicBezTo>
                  <a:pt x="60" y="6"/>
                  <a:pt x="60" y="6"/>
                  <a:pt x="60" y="5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7" y="0"/>
                </a:cubicBezTo>
                <a:cubicBezTo>
                  <a:pt x="55" y="0"/>
                  <a:pt x="54" y="1"/>
                  <a:pt x="54" y="3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46" y="113"/>
                  <a:pt x="35" y="113"/>
                  <a:pt x="23" y="119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14"/>
          <p:cNvSpPr>
            <a:spLocks/>
          </p:cNvSpPr>
          <p:nvPr/>
        </p:nvSpPr>
        <p:spPr bwMode="auto">
          <a:xfrm rot="20401524">
            <a:off x="6244713" y="3791264"/>
            <a:ext cx="250610" cy="367877"/>
          </a:xfrm>
          <a:custGeom>
            <a:avLst/>
            <a:gdLst>
              <a:gd name="T0" fmla="*/ 23 w 111"/>
              <a:gd name="T1" fmla="*/ 119 h 162"/>
              <a:gd name="T2" fmla="*/ 5 w 111"/>
              <a:gd name="T3" fmla="*/ 150 h 162"/>
              <a:gd name="T4" fmla="*/ 40 w 111"/>
              <a:gd name="T5" fmla="*/ 155 h 162"/>
              <a:gd name="T6" fmla="*/ 60 w 111"/>
              <a:gd name="T7" fmla="*/ 128 h 162"/>
              <a:gd name="T8" fmla="*/ 60 w 111"/>
              <a:gd name="T9" fmla="*/ 37 h 162"/>
              <a:gd name="T10" fmla="*/ 72 w 111"/>
              <a:gd name="T11" fmla="*/ 40 h 162"/>
              <a:gd name="T12" fmla="*/ 90 w 111"/>
              <a:gd name="T13" fmla="*/ 55 h 162"/>
              <a:gd name="T14" fmla="*/ 101 w 111"/>
              <a:gd name="T15" fmla="*/ 79 h 162"/>
              <a:gd name="T16" fmla="*/ 103 w 111"/>
              <a:gd name="T17" fmla="*/ 102 h 162"/>
              <a:gd name="T18" fmla="*/ 103 w 111"/>
              <a:gd name="T19" fmla="*/ 112 h 162"/>
              <a:gd name="T20" fmla="*/ 108 w 111"/>
              <a:gd name="T21" fmla="*/ 88 h 162"/>
              <a:gd name="T22" fmla="*/ 104 w 111"/>
              <a:gd name="T23" fmla="*/ 48 h 162"/>
              <a:gd name="T24" fmla="*/ 81 w 111"/>
              <a:gd name="T25" fmla="*/ 26 h 162"/>
              <a:gd name="T26" fmla="*/ 61 w 111"/>
              <a:gd name="T27" fmla="*/ 7 h 162"/>
              <a:gd name="T28" fmla="*/ 60 w 111"/>
              <a:gd name="T29" fmla="*/ 5 h 162"/>
              <a:gd name="T30" fmla="*/ 60 w 111"/>
              <a:gd name="T31" fmla="*/ 3 h 162"/>
              <a:gd name="T32" fmla="*/ 57 w 111"/>
              <a:gd name="T33" fmla="*/ 0 h 162"/>
              <a:gd name="T34" fmla="*/ 54 w 111"/>
              <a:gd name="T35" fmla="*/ 3 h 162"/>
              <a:gd name="T36" fmla="*/ 54 w 111"/>
              <a:gd name="T37" fmla="*/ 118 h 162"/>
              <a:gd name="T38" fmla="*/ 23 w 111"/>
              <a:gd name="T39" fmla="*/ 119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11" h="162">
                <a:moveTo>
                  <a:pt x="23" y="119"/>
                </a:moveTo>
                <a:cubicBezTo>
                  <a:pt x="8" y="126"/>
                  <a:pt x="0" y="139"/>
                  <a:pt x="5" y="150"/>
                </a:cubicBezTo>
                <a:cubicBezTo>
                  <a:pt x="9" y="160"/>
                  <a:pt x="25" y="162"/>
                  <a:pt x="40" y="155"/>
                </a:cubicBezTo>
                <a:cubicBezTo>
                  <a:pt x="54" y="149"/>
                  <a:pt x="62" y="137"/>
                  <a:pt x="60" y="128"/>
                </a:cubicBezTo>
                <a:cubicBezTo>
                  <a:pt x="60" y="37"/>
                  <a:pt x="60" y="37"/>
                  <a:pt x="60" y="37"/>
                </a:cubicBezTo>
                <a:cubicBezTo>
                  <a:pt x="63" y="38"/>
                  <a:pt x="67" y="39"/>
                  <a:pt x="72" y="40"/>
                </a:cubicBezTo>
                <a:cubicBezTo>
                  <a:pt x="77" y="42"/>
                  <a:pt x="86" y="49"/>
                  <a:pt x="90" y="55"/>
                </a:cubicBezTo>
                <a:cubicBezTo>
                  <a:pt x="95" y="61"/>
                  <a:pt x="100" y="72"/>
                  <a:pt x="101" y="79"/>
                </a:cubicBezTo>
                <a:cubicBezTo>
                  <a:pt x="103" y="86"/>
                  <a:pt x="104" y="97"/>
                  <a:pt x="103" y="102"/>
                </a:cubicBezTo>
                <a:cubicBezTo>
                  <a:pt x="102" y="108"/>
                  <a:pt x="102" y="112"/>
                  <a:pt x="103" y="112"/>
                </a:cubicBezTo>
                <a:cubicBezTo>
                  <a:pt x="104" y="112"/>
                  <a:pt x="106" y="101"/>
                  <a:pt x="108" y="88"/>
                </a:cubicBezTo>
                <a:cubicBezTo>
                  <a:pt x="111" y="74"/>
                  <a:pt x="109" y="56"/>
                  <a:pt x="104" y="48"/>
                </a:cubicBezTo>
                <a:cubicBezTo>
                  <a:pt x="100" y="39"/>
                  <a:pt x="89" y="29"/>
                  <a:pt x="81" y="26"/>
                </a:cubicBezTo>
                <a:cubicBezTo>
                  <a:pt x="73" y="23"/>
                  <a:pt x="64" y="14"/>
                  <a:pt x="61" y="7"/>
                </a:cubicBezTo>
                <a:cubicBezTo>
                  <a:pt x="60" y="6"/>
                  <a:pt x="60" y="6"/>
                  <a:pt x="60" y="5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7" y="0"/>
                </a:cubicBezTo>
                <a:cubicBezTo>
                  <a:pt x="55" y="0"/>
                  <a:pt x="54" y="1"/>
                  <a:pt x="54" y="3"/>
                </a:cubicBezTo>
                <a:cubicBezTo>
                  <a:pt x="54" y="118"/>
                  <a:pt x="54" y="118"/>
                  <a:pt x="54" y="118"/>
                </a:cubicBezTo>
                <a:cubicBezTo>
                  <a:pt x="46" y="113"/>
                  <a:pt x="35" y="113"/>
                  <a:pt x="23" y="119"/>
                </a:cubicBezTo>
                <a:close/>
              </a:path>
            </a:pathLst>
          </a:custGeom>
          <a:solidFill>
            <a:srgbClr val="BBFCF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文本框 283"/>
          <p:cNvSpPr txBox="1"/>
          <p:nvPr/>
        </p:nvSpPr>
        <p:spPr>
          <a:xfrm>
            <a:off x="6229160" y="2653503"/>
            <a:ext cx="271583" cy="340179"/>
          </a:xfrm>
          <a:custGeom>
            <a:avLst/>
            <a:gdLst/>
            <a:ahLst/>
            <a:cxnLst/>
            <a:rect l="l" t="t" r="r" b="b"/>
            <a:pathLst>
              <a:path w="271583" h="340179">
                <a:moveTo>
                  <a:pt x="107193" y="0"/>
                </a:moveTo>
                <a:cubicBezTo>
                  <a:pt x="110126" y="0"/>
                  <a:pt x="112726" y="800"/>
                  <a:pt x="114993" y="2400"/>
                </a:cubicBezTo>
                <a:cubicBezTo>
                  <a:pt x="117259" y="4000"/>
                  <a:pt x="119226" y="6000"/>
                  <a:pt x="120892" y="8400"/>
                </a:cubicBezTo>
                <a:cubicBezTo>
                  <a:pt x="122559" y="10799"/>
                  <a:pt x="123992" y="13366"/>
                  <a:pt x="125192" y="16099"/>
                </a:cubicBezTo>
                <a:cubicBezTo>
                  <a:pt x="126392" y="18832"/>
                  <a:pt x="127459" y="21332"/>
                  <a:pt x="128392" y="23599"/>
                </a:cubicBezTo>
                <a:cubicBezTo>
                  <a:pt x="142124" y="23999"/>
                  <a:pt x="154024" y="24799"/>
                  <a:pt x="164090" y="25998"/>
                </a:cubicBezTo>
                <a:cubicBezTo>
                  <a:pt x="174156" y="27198"/>
                  <a:pt x="181722" y="28265"/>
                  <a:pt x="186788" y="29198"/>
                </a:cubicBezTo>
                <a:cubicBezTo>
                  <a:pt x="196788" y="31065"/>
                  <a:pt x="206820" y="33865"/>
                  <a:pt x="216887" y="37598"/>
                </a:cubicBezTo>
                <a:cubicBezTo>
                  <a:pt x="226952" y="41331"/>
                  <a:pt x="236019" y="46164"/>
                  <a:pt x="244085" y="52097"/>
                </a:cubicBezTo>
                <a:cubicBezTo>
                  <a:pt x="252151" y="58030"/>
                  <a:pt x="258751" y="65029"/>
                  <a:pt x="263884" y="73096"/>
                </a:cubicBezTo>
                <a:cubicBezTo>
                  <a:pt x="269017" y="81162"/>
                  <a:pt x="271583" y="90395"/>
                  <a:pt x="271583" y="100794"/>
                </a:cubicBezTo>
                <a:cubicBezTo>
                  <a:pt x="271583" y="106127"/>
                  <a:pt x="270983" y="111660"/>
                  <a:pt x="269783" y="117393"/>
                </a:cubicBezTo>
                <a:lnTo>
                  <a:pt x="268383" y="124392"/>
                </a:lnTo>
                <a:cubicBezTo>
                  <a:pt x="267317" y="129992"/>
                  <a:pt x="265083" y="135192"/>
                  <a:pt x="261684" y="139992"/>
                </a:cubicBezTo>
                <a:cubicBezTo>
                  <a:pt x="258284" y="144791"/>
                  <a:pt x="254451" y="149124"/>
                  <a:pt x="250184" y="152991"/>
                </a:cubicBezTo>
                <a:cubicBezTo>
                  <a:pt x="238318" y="163923"/>
                  <a:pt x="225319" y="173089"/>
                  <a:pt x="211187" y="180489"/>
                </a:cubicBezTo>
                <a:cubicBezTo>
                  <a:pt x="197054" y="187889"/>
                  <a:pt x="182322" y="194122"/>
                  <a:pt x="166989" y="199188"/>
                </a:cubicBezTo>
                <a:cubicBezTo>
                  <a:pt x="151657" y="204254"/>
                  <a:pt x="135991" y="208521"/>
                  <a:pt x="119992" y="211987"/>
                </a:cubicBezTo>
                <a:cubicBezTo>
                  <a:pt x="103993" y="215454"/>
                  <a:pt x="88194" y="218720"/>
                  <a:pt x="72595" y="221787"/>
                </a:cubicBezTo>
                <a:lnTo>
                  <a:pt x="66996" y="222586"/>
                </a:lnTo>
                <a:cubicBezTo>
                  <a:pt x="63929" y="222986"/>
                  <a:pt x="62129" y="224120"/>
                  <a:pt x="61596" y="225986"/>
                </a:cubicBezTo>
                <a:cubicBezTo>
                  <a:pt x="58929" y="235186"/>
                  <a:pt x="56829" y="243252"/>
                  <a:pt x="55296" y="250185"/>
                </a:cubicBezTo>
                <a:cubicBezTo>
                  <a:pt x="53763" y="257118"/>
                  <a:pt x="52330" y="263751"/>
                  <a:pt x="50997" y="270084"/>
                </a:cubicBezTo>
                <a:cubicBezTo>
                  <a:pt x="49663" y="276417"/>
                  <a:pt x="48330" y="282749"/>
                  <a:pt x="46997" y="289082"/>
                </a:cubicBezTo>
                <a:cubicBezTo>
                  <a:pt x="45663" y="295415"/>
                  <a:pt x="43997" y="302448"/>
                  <a:pt x="41997" y="310181"/>
                </a:cubicBezTo>
                <a:cubicBezTo>
                  <a:pt x="41331" y="312714"/>
                  <a:pt x="40131" y="315714"/>
                  <a:pt x="38397" y="319181"/>
                </a:cubicBezTo>
                <a:cubicBezTo>
                  <a:pt x="36664" y="322647"/>
                  <a:pt x="34598" y="325913"/>
                  <a:pt x="32198" y="328980"/>
                </a:cubicBezTo>
                <a:cubicBezTo>
                  <a:pt x="29798" y="332046"/>
                  <a:pt x="27031" y="334680"/>
                  <a:pt x="23898" y="336879"/>
                </a:cubicBezTo>
                <a:cubicBezTo>
                  <a:pt x="20765" y="339079"/>
                  <a:pt x="17465" y="340179"/>
                  <a:pt x="13999" y="340179"/>
                </a:cubicBezTo>
                <a:cubicBezTo>
                  <a:pt x="11599" y="340179"/>
                  <a:pt x="9532" y="339513"/>
                  <a:pt x="7799" y="338179"/>
                </a:cubicBezTo>
                <a:cubicBezTo>
                  <a:pt x="6066" y="336846"/>
                  <a:pt x="4633" y="335146"/>
                  <a:pt x="3499" y="333080"/>
                </a:cubicBezTo>
                <a:cubicBezTo>
                  <a:pt x="2366" y="331013"/>
                  <a:pt x="1500" y="328780"/>
                  <a:pt x="900" y="326380"/>
                </a:cubicBezTo>
                <a:cubicBezTo>
                  <a:pt x="300" y="323980"/>
                  <a:pt x="0" y="321714"/>
                  <a:pt x="0" y="319581"/>
                </a:cubicBezTo>
                <a:cubicBezTo>
                  <a:pt x="0" y="318781"/>
                  <a:pt x="0" y="318014"/>
                  <a:pt x="0" y="317281"/>
                </a:cubicBezTo>
                <a:cubicBezTo>
                  <a:pt x="0" y="316547"/>
                  <a:pt x="133" y="315847"/>
                  <a:pt x="400" y="315181"/>
                </a:cubicBezTo>
                <a:cubicBezTo>
                  <a:pt x="933" y="312781"/>
                  <a:pt x="1700" y="310514"/>
                  <a:pt x="2699" y="308381"/>
                </a:cubicBezTo>
                <a:cubicBezTo>
                  <a:pt x="3699" y="306248"/>
                  <a:pt x="4799" y="303848"/>
                  <a:pt x="5999" y="301182"/>
                </a:cubicBezTo>
                <a:cubicBezTo>
                  <a:pt x="7199" y="298515"/>
                  <a:pt x="8466" y="295349"/>
                  <a:pt x="9799" y="291682"/>
                </a:cubicBezTo>
                <a:cubicBezTo>
                  <a:pt x="11132" y="288016"/>
                  <a:pt x="12465" y="283449"/>
                  <a:pt x="13799" y="277983"/>
                </a:cubicBezTo>
                <a:lnTo>
                  <a:pt x="21598" y="245985"/>
                </a:lnTo>
                <a:cubicBezTo>
                  <a:pt x="23465" y="238252"/>
                  <a:pt x="25398" y="230353"/>
                  <a:pt x="27398" y="222286"/>
                </a:cubicBezTo>
                <a:cubicBezTo>
                  <a:pt x="29398" y="214220"/>
                  <a:pt x="31731" y="205121"/>
                  <a:pt x="34398" y="194988"/>
                </a:cubicBezTo>
                <a:cubicBezTo>
                  <a:pt x="36531" y="186855"/>
                  <a:pt x="39097" y="178356"/>
                  <a:pt x="42097" y="169490"/>
                </a:cubicBezTo>
                <a:cubicBezTo>
                  <a:pt x="45097" y="160624"/>
                  <a:pt x="48230" y="151457"/>
                  <a:pt x="51497" y="141991"/>
                </a:cubicBezTo>
                <a:cubicBezTo>
                  <a:pt x="54763" y="132525"/>
                  <a:pt x="58063" y="122793"/>
                  <a:pt x="61396" y="112793"/>
                </a:cubicBezTo>
                <a:cubicBezTo>
                  <a:pt x="64729" y="102794"/>
                  <a:pt x="67729" y="92461"/>
                  <a:pt x="70395" y="81795"/>
                </a:cubicBezTo>
                <a:cubicBezTo>
                  <a:pt x="70529" y="81395"/>
                  <a:pt x="70595" y="80862"/>
                  <a:pt x="70595" y="80195"/>
                </a:cubicBezTo>
                <a:cubicBezTo>
                  <a:pt x="70595" y="79129"/>
                  <a:pt x="70262" y="78462"/>
                  <a:pt x="69595" y="78195"/>
                </a:cubicBezTo>
                <a:cubicBezTo>
                  <a:pt x="68929" y="77929"/>
                  <a:pt x="68062" y="77795"/>
                  <a:pt x="66996" y="77795"/>
                </a:cubicBezTo>
                <a:cubicBezTo>
                  <a:pt x="63662" y="77795"/>
                  <a:pt x="60896" y="77295"/>
                  <a:pt x="58696" y="76295"/>
                </a:cubicBezTo>
                <a:cubicBezTo>
                  <a:pt x="56496" y="75295"/>
                  <a:pt x="54763" y="73996"/>
                  <a:pt x="53496" y="72396"/>
                </a:cubicBezTo>
                <a:cubicBezTo>
                  <a:pt x="52230" y="70796"/>
                  <a:pt x="51330" y="68963"/>
                  <a:pt x="50797" y="66896"/>
                </a:cubicBezTo>
                <a:cubicBezTo>
                  <a:pt x="50263" y="64829"/>
                  <a:pt x="49997" y="62663"/>
                  <a:pt x="49997" y="60396"/>
                </a:cubicBezTo>
                <a:cubicBezTo>
                  <a:pt x="49997" y="54530"/>
                  <a:pt x="50697" y="49830"/>
                  <a:pt x="52097" y="46297"/>
                </a:cubicBezTo>
                <a:cubicBezTo>
                  <a:pt x="53496" y="42764"/>
                  <a:pt x="55296" y="40031"/>
                  <a:pt x="57496" y="38098"/>
                </a:cubicBezTo>
                <a:cubicBezTo>
                  <a:pt x="59696" y="36165"/>
                  <a:pt x="62096" y="34765"/>
                  <a:pt x="64696" y="33898"/>
                </a:cubicBezTo>
                <a:cubicBezTo>
                  <a:pt x="67296" y="33031"/>
                  <a:pt x="69829" y="32331"/>
                  <a:pt x="72295" y="31798"/>
                </a:cubicBezTo>
                <a:cubicBezTo>
                  <a:pt x="74762" y="31265"/>
                  <a:pt x="76928" y="30698"/>
                  <a:pt x="78795" y="30098"/>
                </a:cubicBezTo>
                <a:cubicBezTo>
                  <a:pt x="80661" y="29498"/>
                  <a:pt x="81995" y="28398"/>
                  <a:pt x="82795" y="26798"/>
                </a:cubicBezTo>
                <a:cubicBezTo>
                  <a:pt x="84128" y="23999"/>
                  <a:pt x="85361" y="21032"/>
                  <a:pt x="86494" y="17899"/>
                </a:cubicBezTo>
                <a:cubicBezTo>
                  <a:pt x="87628" y="14766"/>
                  <a:pt x="89061" y="11866"/>
                  <a:pt x="90794" y="9199"/>
                </a:cubicBezTo>
                <a:cubicBezTo>
                  <a:pt x="92527" y="6533"/>
                  <a:pt x="94661" y="4333"/>
                  <a:pt x="97194" y="2600"/>
                </a:cubicBezTo>
                <a:cubicBezTo>
                  <a:pt x="99727" y="867"/>
                  <a:pt x="103060" y="0"/>
                  <a:pt x="107193" y="0"/>
                </a:cubicBezTo>
                <a:close/>
                <a:moveTo>
                  <a:pt x="158390" y="62596"/>
                </a:moveTo>
                <a:cubicBezTo>
                  <a:pt x="156390" y="62596"/>
                  <a:pt x="153357" y="62730"/>
                  <a:pt x="149291" y="62996"/>
                </a:cubicBezTo>
                <a:cubicBezTo>
                  <a:pt x="145224" y="63263"/>
                  <a:pt x="140958" y="63596"/>
                  <a:pt x="136491" y="63996"/>
                </a:cubicBezTo>
                <a:cubicBezTo>
                  <a:pt x="132025" y="64396"/>
                  <a:pt x="127892" y="64896"/>
                  <a:pt x="124092" y="65496"/>
                </a:cubicBezTo>
                <a:cubicBezTo>
                  <a:pt x="120292" y="66096"/>
                  <a:pt x="117726" y="66796"/>
                  <a:pt x="116393" y="67596"/>
                </a:cubicBezTo>
                <a:cubicBezTo>
                  <a:pt x="115726" y="67996"/>
                  <a:pt x="115159" y="68663"/>
                  <a:pt x="114693" y="69596"/>
                </a:cubicBezTo>
                <a:cubicBezTo>
                  <a:pt x="114226" y="70529"/>
                  <a:pt x="113859" y="71329"/>
                  <a:pt x="113593" y="71996"/>
                </a:cubicBezTo>
                <a:cubicBezTo>
                  <a:pt x="112526" y="74662"/>
                  <a:pt x="111059" y="78362"/>
                  <a:pt x="109193" y="83095"/>
                </a:cubicBezTo>
                <a:cubicBezTo>
                  <a:pt x="107326" y="87828"/>
                  <a:pt x="105327" y="93128"/>
                  <a:pt x="103193" y="98994"/>
                </a:cubicBezTo>
                <a:cubicBezTo>
                  <a:pt x="101060" y="104860"/>
                  <a:pt x="98827" y="111060"/>
                  <a:pt x="96494" y="117593"/>
                </a:cubicBezTo>
                <a:cubicBezTo>
                  <a:pt x="94161" y="124126"/>
                  <a:pt x="91927" y="130492"/>
                  <a:pt x="89794" y="136692"/>
                </a:cubicBezTo>
                <a:cubicBezTo>
                  <a:pt x="87661" y="142891"/>
                  <a:pt x="85695" y="148691"/>
                  <a:pt x="83895" y="154091"/>
                </a:cubicBezTo>
                <a:cubicBezTo>
                  <a:pt x="82095" y="159490"/>
                  <a:pt x="80728" y="163923"/>
                  <a:pt x="79795" y="167390"/>
                </a:cubicBezTo>
                <a:cubicBezTo>
                  <a:pt x="79528" y="168323"/>
                  <a:pt x="79161" y="169490"/>
                  <a:pt x="78695" y="170890"/>
                </a:cubicBezTo>
                <a:cubicBezTo>
                  <a:pt x="78228" y="172290"/>
                  <a:pt x="77795" y="173756"/>
                  <a:pt x="77395" y="175289"/>
                </a:cubicBezTo>
                <a:cubicBezTo>
                  <a:pt x="76995" y="176823"/>
                  <a:pt x="76662" y="178223"/>
                  <a:pt x="76395" y="179489"/>
                </a:cubicBezTo>
                <a:cubicBezTo>
                  <a:pt x="76128" y="180756"/>
                  <a:pt x="75995" y="181656"/>
                  <a:pt x="75995" y="182189"/>
                </a:cubicBezTo>
                <a:cubicBezTo>
                  <a:pt x="75995" y="182856"/>
                  <a:pt x="76095" y="183422"/>
                  <a:pt x="76295" y="183889"/>
                </a:cubicBezTo>
                <a:cubicBezTo>
                  <a:pt x="76495" y="184355"/>
                  <a:pt x="76928" y="184589"/>
                  <a:pt x="77595" y="184589"/>
                </a:cubicBezTo>
                <a:cubicBezTo>
                  <a:pt x="77995" y="184589"/>
                  <a:pt x="79261" y="184422"/>
                  <a:pt x="81395" y="184089"/>
                </a:cubicBezTo>
                <a:cubicBezTo>
                  <a:pt x="83528" y="183755"/>
                  <a:pt x="86094" y="183322"/>
                  <a:pt x="89094" y="182789"/>
                </a:cubicBezTo>
                <a:cubicBezTo>
                  <a:pt x="92094" y="182256"/>
                  <a:pt x="95327" y="181656"/>
                  <a:pt x="98794" y="180989"/>
                </a:cubicBezTo>
                <a:cubicBezTo>
                  <a:pt x="102260" y="180322"/>
                  <a:pt x="105593" y="179656"/>
                  <a:pt x="108793" y="178989"/>
                </a:cubicBezTo>
                <a:cubicBezTo>
                  <a:pt x="117459" y="177123"/>
                  <a:pt x="126725" y="174756"/>
                  <a:pt x="136591" y="171890"/>
                </a:cubicBezTo>
                <a:cubicBezTo>
                  <a:pt x="146457" y="169023"/>
                  <a:pt x="156290" y="165790"/>
                  <a:pt x="166089" y="162190"/>
                </a:cubicBezTo>
                <a:cubicBezTo>
                  <a:pt x="175889" y="158590"/>
                  <a:pt x="185255" y="154724"/>
                  <a:pt x="194188" y="150591"/>
                </a:cubicBezTo>
                <a:cubicBezTo>
                  <a:pt x="203121" y="146458"/>
                  <a:pt x="211053" y="142058"/>
                  <a:pt x="217986" y="137392"/>
                </a:cubicBezTo>
                <a:cubicBezTo>
                  <a:pt x="225319" y="132459"/>
                  <a:pt x="231186" y="127526"/>
                  <a:pt x="235585" y="122593"/>
                </a:cubicBezTo>
                <a:cubicBezTo>
                  <a:pt x="239985" y="117660"/>
                  <a:pt x="242185" y="112393"/>
                  <a:pt x="242185" y="106794"/>
                </a:cubicBezTo>
                <a:cubicBezTo>
                  <a:pt x="242185" y="103460"/>
                  <a:pt x="241751" y="100494"/>
                  <a:pt x="240885" y="97894"/>
                </a:cubicBezTo>
                <a:cubicBezTo>
                  <a:pt x="240018" y="95294"/>
                  <a:pt x="239052" y="92928"/>
                  <a:pt x="237985" y="90795"/>
                </a:cubicBezTo>
                <a:cubicBezTo>
                  <a:pt x="233985" y="84262"/>
                  <a:pt x="228986" y="79129"/>
                  <a:pt x="222986" y="75395"/>
                </a:cubicBezTo>
                <a:cubicBezTo>
                  <a:pt x="216987" y="71662"/>
                  <a:pt x="210453" y="68863"/>
                  <a:pt x="203387" y="66996"/>
                </a:cubicBezTo>
                <a:cubicBezTo>
                  <a:pt x="196321" y="65129"/>
                  <a:pt x="188921" y="63929"/>
                  <a:pt x="181189" y="63396"/>
                </a:cubicBezTo>
                <a:cubicBezTo>
                  <a:pt x="173456" y="62863"/>
                  <a:pt x="165856" y="62596"/>
                  <a:pt x="158390" y="625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6495860" y="2653503"/>
            <a:ext cx="271583" cy="340179"/>
          </a:xfrm>
          <a:custGeom>
            <a:avLst/>
            <a:gdLst/>
            <a:ahLst/>
            <a:cxnLst/>
            <a:rect l="l" t="t" r="r" b="b"/>
            <a:pathLst>
              <a:path w="271583" h="340179">
                <a:moveTo>
                  <a:pt x="107193" y="0"/>
                </a:moveTo>
                <a:cubicBezTo>
                  <a:pt x="110126" y="0"/>
                  <a:pt x="112726" y="800"/>
                  <a:pt x="114993" y="2400"/>
                </a:cubicBezTo>
                <a:cubicBezTo>
                  <a:pt x="117259" y="4000"/>
                  <a:pt x="119226" y="6000"/>
                  <a:pt x="120892" y="8400"/>
                </a:cubicBezTo>
                <a:cubicBezTo>
                  <a:pt x="122559" y="10799"/>
                  <a:pt x="123992" y="13366"/>
                  <a:pt x="125192" y="16099"/>
                </a:cubicBezTo>
                <a:cubicBezTo>
                  <a:pt x="126392" y="18832"/>
                  <a:pt x="127459" y="21332"/>
                  <a:pt x="128392" y="23599"/>
                </a:cubicBezTo>
                <a:cubicBezTo>
                  <a:pt x="142125" y="23999"/>
                  <a:pt x="154024" y="24799"/>
                  <a:pt x="164090" y="25998"/>
                </a:cubicBezTo>
                <a:cubicBezTo>
                  <a:pt x="174156" y="27198"/>
                  <a:pt x="181722" y="28265"/>
                  <a:pt x="186788" y="29198"/>
                </a:cubicBezTo>
                <a:cubicBezTo>
                  <a:pt x="196788" y="31065"/>
                  <a:pt x="206821" y="33865"/>
                  <a:pt x="216887" y="37598"/>
                </a:cubicBezTo>
                <a:cubicBezTo>
                  <a:pt x="226953" y="41331"/>
                  <a:pt x="236019" y="46164"/>
                  <a:pt x="244085" y="52097"/>
                </a:cubicBezTo>
                <a:cubicBezTo>
                  <a:pt x="252151" y="58030"/>
                  <a:pt x="258751" y="65029"/>
                  <a:pt x="263884" y="73096"/>
                </a:cubicBezTo>
                <a:cubicBezTo>
                  <a:pt x="269017" y="81162"/>
                  <a:pt x="271583" y="90395"/>
                  <a:pt x="271583" y="100794"/>
                </a:cubicBezTo>
                <a:cubicBezTo>
                  <a:pt x="271583" y="106127"/>
                  <a:pt x="270983" y="111660"/>
                  <a:pt x="269783" y="117393"/>
                </a:cubicBezTo>
                <a:lnTo>
                  <a:pt x="268383" y="124392"/>
                </a:lnTo>
                <a:cubicBezTo>
                  <a:pt x="267317" y="129992"/>
                  <a:pt x="265083" y="135192"/>
                  <a:pt x="261684" y="139992"/>
                </a:cubicBezTo>
                <a:cubicBezTo>
                  <a:pt x="258284" y="144791"/>
                  <a:pt x="254451" y="149124"/>
                  <a:pt x="250184" y="152991"/>
                </a:cubicBezTo>
                <a:cubicBezTo>
                  <a:pt x="238318" y="163923"/>
                  <a:pt x="225319" y="173089"/>
                  <a:pt x="211187" y="180489"/>
                </a:cubicBezTo>
                <a:cubicBezTo>
                  <a:pt x="197054" y="187889"/>
                  <a:pt x="182322" y="194122"/>
                  <a:pt x="166989" y="199188"/>
                </a:cubicBezTo>
                <a:cubicBezTo>
                  <a:pt x="151657" y="204254"/>
                  <a:pt x="135991" y="208521"/>
                  <a:pt x="119992" y="211987"/>
                </a:cubicBezTo>
                <a:cubicBezTo>
                  <a:pt x="103993" y="215454"/>
                  <a:pt x="88194" y="218720"/>
                  <a:pt x="72595" y="221787"/>
                </a:cubicBezTo>
                <a:lnTo>
                  <a:pt x="66996" y="222586"/>
                </a:lnTo>
                <a:cubicBezTo>
                  <a:pt x="63929" y="222986"/>
                  <a:pt x="62129" y="224120"/>
                  <a:pt x="61596" y="225986"/>
                </a:cubicBezTo>
                <a:cubicBezTo>
                  <a:pt x="58929" y="235186"/>
                  <a:pt x="56830" y="243252"/>
                  <a:pt x="55296" y="250185"/>
                </a:cubicBezTo>
                <a:cubicBezTo>
                  <a:pt x="53763" y="257118"/>
                  <a:pt x="52330" y="263751"/>
                  <a:pt x="50997" y="270084"/>
                </a:cubicBezTo>
                <a:cubicBezTo>
                  <a:pt x="49663" y="276417"/>
                  <a:pt x="48330" y="282749"/>
                  <a:pt x="46997" y="289082"/>
                </a:cubicBezTo>
                <a:cubicBezTo>
                  <a:pt x="45664" y="295415"/>
                  <a:pt x="43997" y="302448"/>
                  <a:pt x="41997" y="310181"/>
                </a:cubicBezTo>
                <a:cubicBezTo>
                  <a:pt x="41331" y="312714"/>
                  <a:pt x="40131" y="315714"/>
                  <a:pt x="38397" y="319181"/>
                </a:cubicBezTo>
                <a:cubicBezTo>
                  <a:pt x="36664" y="322647"/>
                  <a:pt x="34598" y="325913"/>
                  <a:pt x="32198" y="328980"/>
                </a:cubicBezTo>
                <a:cubicBezTo>
                  <a:pt x="29798" y="332046"/>
                  <a:pt x="27031" y="334680"/>
                  <a:pt x="23898" y="336879"/>
                </a:cubicBezTo>
                <a:cubicBezTo>
                  <a:pt x="20765" y="339079"/>
                  <a:pt x="17465" y="340179"/>
                  <a:pt x="13999" y="340179"/>
                </a:cubicBezTo>
                <a:cubicBezTo>
                  <a:pt x="11599" y="340179"/>
                  <a:pt x="9533" y="339513"/>
                  <a:pt x="7799" y="338179"/>
                </a:cubicBezTo>
                <a:cubicBezTo>
                  <a:pt x="6066" y="336846"/>
                  <a:pt x="4633" y="335146"/>
                  <a:pt x="3499" y="333080"/>
                </a:cubicBezTo>
                <a:cubicBezTo>
                  <a:pt x="2366" y="331013"/>
                  <a:pt x="1500" y="328780"/>
                  <a:pt x="900" y="326380"/>
                </a:cubicBezTo>
                <a:cubicBezTo>
                  <a:pt x="300" y="323980"/>
                  <a:pt x="0" y="321714"/>
                  <a:pt x="0" y="319581"/>
                </a:cubicBezTo>
                <a:cubicBezTo>
                  <a:pt x="0" y="318781"/>
                  <a:pt x="0" y="318014"/>
                  <a:pt x="0" y="317281"/>
                </a:cubicBezTo>
                <a:cubicBezTo>
                  <a:pt x="0" y="316547"/>
                  <a:pt x="133" y="315847"/>
                  <a:pt x="400" y="315181"/>
                </a:cubicBezTo>
                <a:cubicBezTo>
                  <a:pt x="933" y="312781"/>
                  <a:pt x="1700" y="310514"/>
                  <a:pt x="2699" y="308381"/>
                </a:cubicBezTo>
                <a:cubicBezTo>
                  <a:pt x="3699" y="306248"/>
                  <a:pt x="4799" y="303848"/>
                  <a:pt x="5999" y="301182"/>
                </a:cubicBezTo>
                <a:cubicBezTo>
                  <a:pt x="7199" y="298515"/>
                  <a:pt x="8466" y="295349"/>
                  <a:pt x="9799" y="291682"/>
                </a:cubicBezTo>
                <a:cubicBezTo>
                  <a:pt x="11133" y="288016"/>
                  <a:pt x="12466" y="283449"/>
                  <a:pt x="13799" y="277983"/>
                </a:cubicBezTo>
                <a:lnTo>
                  <a:pt x="21598" y="245985"/>
                </a:lnTo>
                <a:cubicBezTo>
                  <a:pt x="23465" y="238252"/>
                  <a:pt x="25398" y="230353"/>
                  <a:pt x="27398" y="222286"/>
                </a:cubicBezTo>
                <a:cubicBezTo>
                  <a:pt x="29398" y="214220"/>
                  <a:pt x="31731" y="205121"/>
                  <a:pt x="34398" y="194988"/>
                </a:cubicBezTo>
                <a:cubicBezTo>
                  <a:pt x="36531" y="186855"/>
                  <a:pt x="39097" y="178356"/>
                  <a:pt x="42097" y="169490"/>
                </a:cubicBezTo>
                <a:cubicBezTo>
                  <a:pt x="45097" y="160624"/>
                  <a:pt x="48230" y="151457"/>
                  <a:pt x="51497" y="141991"/>
                </a:cubicBezTo>
                <a:cubicBezTo>
                  <a:pt x="54763" y="132525"/>
                  <a:pt x="58063" y="122793"/>
                  <a:pt x="61396" y="112793"/>
                </a:cubicBezTo>
                <a:cubicBezTo>
                  <a:pt x="64729" y="102794"/>
                  <a:pt x="67729" y="92461"/>
                  <a:pt x="70395" y="81795"/>
                </a:cubicBezTo>
                <a:cubicBezTo>
                  <a:pt x="70529" y="81395"/>
                  <a:pt x="70595" y="80862"/>
                  <a:pt x="70595" y="80195"/>
                </a:cubicBezTo>
                <a:cubicBezTo>
                  <a:pt x="70595" y="79129"/>
                  <a:pt x="70262" y="78462"/>
                  <a:pt x="69595" y="78195"/>
                </a:cubicBezTo>
                <a:cubicBezTo>
                  <a:pt x="68929" y="77929"/>
                  <a:pt x="68062" y="77795"/>
                  <a:pt x="66996" y="77795"/>
                </a:cubicBezTo>
                <a:cubicBezTo>
                  <a:pt x="63663" y="77795"/>
                  <a:pt x="60896" y="77295"/>
                  <a:pt x="58696" y="76295"/>
                </a:cubicBezTo>
                <a:cubicBezTo>
                  <a:pt x="56496" y="75295"/>
                  <a:pt x="54763" y="73996"/>
                  <a:pt x="53496" y="72396"/>
                </a:cubicBezTo>
                <a:cubicBezTo>
                  <a:pt x="52230" y="70796"/>
                  <a:pt x="51330" y="68963"/>
                  <a:pt x="50797" y="66896"/>
                </a:cubicBezTo>
                <a:cubicBezTo>
                  <a:pt x="50263" y="64829"/>
                  <a:pt x="49997" y="62663"/>
                  <a:pt x="49997" y="60396"/>
                </a:cubicBezTo>
                <a:cubicBezTo>
                  <a:pt x="49997" y="54530"/>
                  <a:pt x="50697" y="49830"/>
                  <a:pt x="52097" y="46297"/>
                </a:cubicBezTo>
                <a:cubicBezTo>
                  <a:pt x="53496" y="42764"/>
                  <a:pt x="55296" y="40031"/>
                  <a:pt x="57496" y="38098"/>
                </a:cubicBezTo>
                <a:cubicBezTo>
                  <a:pt x="59696" y="36165"/>
                  <a:pt x="62096" y="34765"/>
                  <a:pt x="64696" y="33898"/>
                </a:cubicBezTo>
                <a:cubicBezTo>
                  <a:pt x="67296" y="33031"/>
                  <a:pt x="69829" y="32331"/>
                  <a:pt x="72295" y="31798"/>
                </a:cubicBezTo>
                <a:cubicBezTo>
                  <a:pt x="74762" y="31265"/>
                  <a:pt x="76928" y="30698"/>
                  <a:pt x="78795" y="30098"/>
                </a:cubicBezTo>
                <a:cubicBezTo>
                  <a:pt x="80661" y="29498"/>
                  <a:pt x="81995" y="28398"/>
                  <a:pt x="82795" y="26798"/>
                </a:cubicBezTo>
                <a:cubicBezTo>
                  <a:pt x="84128" y="23999"/>
                  <a:pt x="85361" y="21032"/>
                  <a:pt x="86494" y="17899"/>
                </a:cubicBezTo>
                <a:cubicBezTo>
                  <a:pt x="87628" y="14766"/>
                  <a:pt x="89061" y="11866"/>
                  <a:pt x="90794" y="9199"/>
                </a:cubicBezTo>
                <a:cubicBezTo>
                  <a:pt x="92527" y="6533"/>
                  <a:pt x="94661" y="4333"/>
                  <a:pt x="97194" y="2600"/>
                </a:cubicBezTo>
                <a:cubicBezTo>
                  <a:pt x="99727" y="867"/>
                  <a:pt x="103060" y="0"/>
                  <a:pt x="107193" y="0"/>
                </a:cubicBezTo>
                <a:close/>
                <a:moveTo>
                  <a:pt x="158390" y="62596"/>
                </a:moveTo>
                <a:cubicBezTo>
                  <a:pt x="156390" y="62596"/>
                  <a:pt x="153357" y="62730"/>
                  <a:pt x="149291" y="62996"/>
                </a:cubicBezTo>
                <a:cubicBezTo>
                  <a:pt x="145224" y="63263"/>
                  <a:pt x="140958" y="63596"/>
                  <a:pt x="136491" y="63996"/>
                </a:cubicBezTo>
                <a:cubicBezTo>
                  <a:pt x="132025" y="64396"/>
                  <a:pt x="127892" y="64896"/>
                  <a:pt x="124092" y="65496"/>
                </a:cubicBezTo>
                <a:cubicBezTo>
                  <a:pt x="120292" y="66096"/>
                  <a:pt x="117726" y="66796"/>
                  <a:pt x="116393" y="67596"/>
                </a:cubicBezTo>
                <a:cubicBezTo>
                  <a:pt x="115726" y="67996"/>
                  <a:pt x="115159" y="68663"/>
                  <a:pt x="114693" y="69596"/>
                </a:cubicBezTo>
                <a:cubicBezTo>
                  <a:pt x="114226" y="70529"/>
                  <a:pt x="113859" y="71329"/>
                  <a:pt x="113593" y="71996"/>
                </a:cubicBezTo>
                <a:cubicBezTo>
                  <a:pt x="112526" y="74662"/>
                  <a:pt x="111060" y="78362"/>
                  <a:pt x="109193" y="83095"/>
                </a:cubicBezTo>
                <a:cubicBezTo>
                  <a:pt x="107327" y="87828"/>
                  <a:pt x="105327" y="93128"/>
                  <a:pt x="103193" y="98994"/>
                </a:cubicBezTo>
                <a:cubicBezTo>
                  <a:pt x="101060" y="104860"/>
                  <a:pt x="98827" y="111060"/>
                  <a:pt x="96494" y="117593"/>
                </a:cubicBezTo>
                <a:cubicBezTo>
                  <a:pt x="94161" y="124126"/>
                  <a:pt x="91927" y="130492"/>
                  <a:pt x="89794" y="136692"/>
                </a:cubicBezTo>
                <a:cubicBezTo>
                  <a:pt x="87661" y="142891"/>
                  <a:pt x="85695" y="148691"/>
                  <a:pt x="83895" y="154091"/>
                </a:cubicBezTo>
                <a:cubicBezTo>
                  <a:pt x="82095" y="159490"/>
                  <a:pt x="80728" y="163923"/>
                  <a:pt x="79795" y="167390"/>
                </a:cubicBezTo>
                <a:cubicBezTo>
                  <a:pt x="79528" y="168323"/>
                  <a:pt x="79162" y="169490"/>
                  <a:pt x="78695" y="170890"/>
                </a:cubicBezTo>
                <a:cubicBezTo>
                  <a:pt x="78228" y="172290"/>
                  <a:pt x="77795" y="173756"/>
                  <a:pt x="77395" y="175289"/>
                </a:cubicBezTo>
                <a:cubicBezTo>
                  <a:pt x="76995" y="176823"/>
                  <a:pt x="76662" y="178223"/>
                  <a:pt x="76395" y="179489"/>
                </a:cubicBezTo>
                <a:cubicBezTo>
                  <a:pt x="76129" y="180756"/>
                  <a:pt x="75995" y="181656"/>
                  <a:pt x="75995" y="182189"/>
                </a:cubicBezTo>
                <a:cubicBezTo>
                  <a:pt x="75995" y="182856"/>
                  <a:pt x="76095" y="183422"/>
                  <a:pt x="76295" y="183889"/>
                </a:cubicBezTo>
                <a:cubicBezTo>
                  <a:pt x="76495" y="184355"/>
                  <a:pt x="76928" y="184589"/>
                  <a:pt x="77595" y="184589"/>
                </a:cubicBezTo>
                <a:cubicBezTo>
                  <a:pt x="77995" y="184589"/>
                  <a:pt x="79262" y="184422"/>
                  <a:pt x="81395" y="184089"/>
                </a:cubicBezTo>
                <a:cubicBezTo>
                  <a:pt x="83528" y="183755"/>
                  <a:pt x="86094" y="183322"/>
                  <a:pt x="89094" y="182789"/>
                </a:cubicBezTo>
                <a:cubicBezTo>
                  <a:pt x="92094" y="182256"/>
                  <a:pt x="95327" y="181656"/>
                  <a:pt x="98794" y="180989"/>
                </a:cubicBezTo>
                <a:cubicBezTo>
                  <a:pt x="102260" y="180322"/>
                  <a:pt x="105593" y="179656"/>
                  <a:pt x="108793" y="178989"/>
                </a:cubicBezTo>
                <a:cubicBezTo>
                  <a:pt x="117459" y="177123"/>
                  <a:pt x="126725" y="174756"/>
                  <a:pt x="136591" y="171890"/>
                </a:cubicBezTo>
                <a:cubicBezTo>
                  <a:pt x="146457" y="169023"/>
                  <a:pt x="156290" y="165790"/>
                  <a:pt x="166089" y="162190"/>
                </a:cubicBezTo>
                <a:cubicBezTo>
                  <a:pt x="175889" y="158590"/>
                  <a:pt x="185255" y="154724"/>
                  <a:pt x="194188" y="150591"/>
                </a:cubicBezTo>
                <a:cubicBezTo>
                  <a:pt x="203121" y="146458"/>
                  <a:pt x="211053" y="142058"/>
                  <a:pt x="217986" y="137392"/>
                </a:cubicBezTo>
                <a:cubicBezTo>
                  <a:pt x="225319" y="132459"/>
                  <a:pt x="231186" y="127526"/>
                  <a:pt x="235585" y="122593"/>
                </a:cubicBezTo>
                <a:cubicBezTo>
                  <a:pt x="239985" y="117660"/>
                  <a:pt x="242185" y="112393"/>
                  <a:pt x="242185" y="106794"/>
                </a:cubicBezTo>
                <a:cubicBezTo>
                  <a:pt x="242185" y="103460"/>
                  <a:pt x="241752" y="100494"/>
                  <a:pt x="240885" y="97894"/>
                </a:cubicBezTo>
                <a:cubicBezTo>
                  <a:pt x="240018" y="95294"/>
                  <a:pt x="239052" y="92928"/>
                  <a:pt x="237985" y="90795"/>
                </a:cubicBezTo>
                <a:cubicBezTo>
                  <a:pt x="233985" y="84262"/>
                  <a:pt x="228986" y="79129"/>
                  <a:pt x="222986" y="75395"/>
                </a:cubicBezTo>
                <a:cubicBezTo>
                  <a:pt x="216987" y="71662"/>
                  <a:pt x="210453" y="68863"/>
                  <a:pt x="203387" y="66996"/>
                </a:cubicBezTo>
                <a:cubicBezTo>
                  <a:pt x="196321" y="65129"/>
                  <a:pt x="188922" y="63929"/>
                  <a:pt x="181189" y="63396"/>
                </a:cubicBezTo>
                <a:cubicBezTo>
                  <a:pt x="173456" y="62863"/>
                  <a:pt x="165856" y="62596"/>
                  <a:pt x="158390" y="625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5412210" y="2673302"/>
            <a:ext cx="100593" cy="310581"/>
          </a:xfrm>
          <a:custGeom>
            <a:avLst/>
            <a:gdLst/>
            <a:ahLst/>
            <a:cxnLst/>
            <a:rect l="l" t="t" r="r" b="b"/>
            <a:pathLst>
              <a:path w="100593" h="310581">
                <a:moveTo>
                  <a:pt x="77795" y="0"/>
                </a:moveTo>
                <a:cubicBezTo>
                  <a:pt x="79928" y="0"/>
                  <a:pt x="82295" y="400"/>
                  <a:pt x="84894" y="1200"/>
                </a:cubicBezTo>
                <a:cubicBezTo>
                  <a:pt x="87494" y="2000"/>
                  <a:pt x="89961" y="3100"/>
                  <a:pt x="92294" y="4500"/>
                </a:cubicBezTo>
                <a:cubicBezTo>
                  <a:pt x="94627" y="5899"/>
                  <a:pt x="96594" y="7599"/>
                  <a:pt x="98194" y="9599"/>
                </a:cubicBezTo>
                <a:cubicBezTo>
                  <a:pt x="99793" y="11599"/>
                  <a:pt x="100593" y="13799"/>
                  <a:pt x="100593" y="16199"/>
                </a:cubicBezTo>
                <a:cubicBezTo>
                  <a:pt x="100593" y="17265"/>
                  <a:pt x="100393" y="18499"/>
                  <a:pt x="99993" y="19899"/>
                </a:cubicBezTo>
                <a:cubicBezTo>
                  <a:pt x="99593" y="21299"/>
                  <a:pt x="99260" y="22665"/>
                  <a:pt x="98993" y="23998"/>
                </a:cubicBezTo>
                <a:lnTo>
                  <a:pt x="48997" y="224386"/>
                </a:lnTo>
                <a:cubicBezTo>
                  <a:pt x="46997" y="232386"/>
                  <a:pt x="45330" y="240019"/>
                  <a:pt x="43997" y="247285"/>
                </a:cubicBezTo>
                <a:cubicBezTo>
                  <a:pt x="42664" y="254551"/>
                  <a:pt x="41664" y="260517"/>
                  <a:pt x="40997" y="265184"/>
                </a:cubicBezTo>
                <a:lnTo>
                  <a:pt x="40997" y="269983"/>
                </a:lnTo>
                <a:cubicBezTo>
                  <a:pt x="40997" y="273983"/>
                  <a:pt x="40730" y="278350"/>
                  <a:pt x="40197" y="283083"/>
                </a:cubicBezTo>
                <a:cubicBezTo>
                  <a:pt x="39664" y="287816"/>
                  <a:pt x="38664" y="292215"/>
                  <a:pt x="37197" y="296282"/>
                </a:cubicBezTo>
                <a:cubicBezTo>
                  <a:pt x="35731" y="300348"/>
                  <a:pt x="33697" y="303748"/>
                  <a:pt x="31098" y="306481"/>
                </a:cubicBezTo>
                <a:cubicBezTo>
                  <a:pt x="28498" y="309214"/>
                  <a:pt x="25131" y="310581"/>
                  <a:pt x="20998" y="310581"/>
                </a:cubicBezTo>
                <a:cubicBezTo>
                  <a:pt x="17398" y="310581"/>
                  <a:pt x="14265" y="309814"/>
                  <a:pt x="11599" y="308281"/>
                </a:cubicBezTo>
                <a:cubicBezTo>
                  <a:pt x="8932" y="306748"/>
                  <a:pt x="6732" y="304781"/>
                  <a:pt x="4999" y="302381"/>
                </a:cubicBezTo>
                <a:cubicBezTo>
                  <a:pt x="3266" y="299982"/>
                  <a:pt x="1999" y="297415"/>
                  <a:pt x="1199" y="294682"/>
                </a:cubicBezTo>
                <a:cubicBezTo>
                  <a:pt x="399" y="291949"/>
                  <a:pt x="0" y="289382"/>
                  <a:pt x="0" y="286982"/>
                </a:cubicBezTo>
                <a:cubicBezTo>
                  <a:pt x="0" y="284849"/>
                  <a:pt x="199" y="282216"/>
                  <a:pt x="599" y="279083"/>
                </a:cubicBezTo>
                <a:cubicBezTo>
                  <a:pt x="999" y="275950"/>
                  <a:pt x="1499" y="272683"/>
                  <a:pt x="2099" y="269283"/>
                </a:cubicBezTo>
                <a:cubicBezTo>
                  <a:pt x="2699" y="265884"/>
                  <a:pt x="3333" y="262484"/>
                  <a:pt x="3999" y="259084"/>
                </a:cubicBezTo>
                <a:cubicBezTo>
                  <a:pt x="4666" y="255684"/>
                  <a:pt x="5333" y="252718"/>
                  <a:pt x="5999" y="250185"/>
                </a:cubicBezTo>
                <a:lnTo>
                  <a:pt x="57596" y="45397"/>
                </a:lnTo>
                <a:cubicBezTo>
                  <a:pt x="57996" y="40864"/>
                  <a:pt x="58529" y="35931"/>
                  <a:pt x="59196" y="30598"/>
                </a:cubicBezTo>
                <a:cubicBezTo>
                  <a:pt x="59863" y="25265"/>
                  <a:pt x="60929" y="20332"/>
                  <a:pt x="62396" y="15799"/>
                </a:cubicBezTo>
                <a:cubicBezTo>
                  <a:pt x="63862" y="11266"/>
                  <a:pt x="65829" y="7499"/>
                  <a:pt x="68295" y="4500"/>
                </a:cubicBezTo>
                <a:cubicBezTo>
                  <a:pt x="70762" y="1500"/>
                  <a:pt x="73928" y="0"/>
                  <a:pt x="777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6792758" y="2675102"/>
            <a:ext cx="278383" cy="295382"/>
          </a:xfrm>
          <a:custGeom>
            <a:avLst/>
            <a:gdLst/>
            <a:ahLst/>
            <a:cxnLst/>
            <a:rect l="l" t="t" r="r" b="b"/>
            <a:pathLst>
              <a:path w="278383" h="295382">
                <a:moveTo>
                  <a:pt x="222986" y="0"/>
                </a:moveTo>
                <a:cubicBezTo>
                  <a:pt x="225786" y="0"/>
                  <a:pt x="229119" y="66"/>
                  <a:pt x="232986" y="200"/>
                </a:cubicBezTo>
                <a:cubicBezTo>
                  <a:pt x="236852" y="333"/>
                  <a:pt x="240819" y="566"/>
                  <a:pt x="244885" y="900"/>
                </a:cubicBezTo>
                <a:cubicBezTo>
                  <a:pt x="248951" y="1233"/>
                  <a:pt x="252918" y="1700"/>
                  <a:pt x="256784" y="2300"/>
                </a:cubicBezTo>
                <a:cubicBezTo>
                  <a:pt x="260651" y="2900"/>
                  <a:pt x="264050" y="3600"/>
                  <a:pt x="266983" y="4399"/>
                </a:cubicBezTo>
                <a:cubicBezTo>
                  <a:pt x="270050" y="5333"/>
                  <a:pt x="272717" y="7266"/>
                  <a:pt x="274983" y="10199"/>
                </a:cubicBezTo>
                <a:cubicBezTo>
                  <a:pt x="277249" y="13132"/>
                  <a:pt x="278383" y="16265"/>
                  <a:pt x="278383" y="19599"/>
                </a:cubicBezTo>
                <a:cubicBezTo>
                  <a:pt x="278383" y="22265"/>
                  <a:pt x="278149" y="24865"/>
                  <a:pt x="277683" y="27398"/>
                </a:cubicBezTo>
                <a:cubicBezTo>
                  <a:pt x="277216" y="29931"/>
                  <a:pt x="276383" y="32131"/>
                  <a:pt x="275183" y="33998"/>
                </a:cubicBezTo>
                <a:cubicBezTo>
                  <a:pt x="273983" y="35864"/>
                  <a:pt x="272417" y="37364"/>
                  <a:pt x="270483" y="38497"/>
                </a:cubicBezTo>
                <a:cubicBezTo>
                  <a:pt x="268550" y="39631"/>
                  <a:pt x="266184" y="40197"/>
                  <a:pt x="263384" y="40197"/>
                </a:cubicBezTo>
                <a:cubicBezTo>
                  <a:pt x="258584" y="39664"/>
                  <a:pt x="253084" y="38997"/>
                  <a:pt x="246885" y="38197"/>
                </a:cubicBezTo>
                <a:cubicBezTo>
                  <a:pt x="240685" y="37397"/>
                  <a:pt x="234452" y="36997"/>
                  <a:pt x="228186" y="36997"/>
                </a:cubicBezTo>
                <a:cubicBezTo>
                  <a:pt x="215653" y="36997"/>
                  <a:pt x="203154" y="37297"/>
                  <a:pt x="190688" y="37897"/>
                </a:cubicBezTo>
                <a:cubicBezTo>
                  <a:pt x="178222" y="38497"/>
                  <a:pt x="165456" y="40264"/>
                  <a:pt x="152391" y="43197"/>
                </a:cubicBezTo>
                <a:cubicBezTo>
                  <a:pt x="151724" y="43464"/>
                  <a:pt x="151291" y="44164"/>
                  <a:pt x="151091" y="45297"/>
                </a:cubicBezTo>
                <a:cubicBezTo>
                  <a:pt x="150891" y="46430"/>
                  <a:pt x="150724" y="47863"/>
                  <a:pt x="150591" y="49597"/>
                </a:cubicBezTo>
                <a:cubicBezTo>
                  <a:pt x="150191" y="56796"/>
                  <a:pt x="149591" y="63129"/>
                  <a:pt x="148791" y="68596"/>
                </a:cubicBezTo>
                <a:cubicBezTo>
                  <a:pt x="147991" y="74062"/>
                  <a:pt x="146891" y="79528"/>
                  <a:pt x="145491" y="84995"/>
                </a:cubicBezTo>
                <a:cubicBezTo>
                  <a:pt x="144091" y="90461"/>
                  <a:pt x="142391" y="96361"/>
                  <a:pt x="140391" y="102693"/>
                </a:cubicBezTo>
                <a:cubicBezTo>
                  <a:pt x="138391" y="109026"/>
                  <a:pt x="136058" y="116626"/>
                  <a:pt x="133392" y="125492"/>
                </a:cubicBezTo>
                <a:cubicBezTo>
                  <a:pt x="130725" y="134358"/>
                  <a:pt x="127625" y="144958"/>
                  <a:pt x="124092" y="157290"/>
                </a:cubicBezTo>
                <a:cubicBezTo>
                  <a:pt x="120559" y="169623"/>
                  <a:pt x="116659" y="184522"/>
                  <a:pt x="112393" y="201987"/>
                </a:cubicBezTo>
                <a:lnTo>
                  <a:pt x="102794" y="240785"/>
                </a:lnTo>
                <a:cubicBezTo>
                  <a:pt x="100527" y="249718"/>
                  <a:pt x="98760" y="257751"/>
                  <a:pt x="97494" y="264884"/>
                </a:cubicBezTo>
                <a:cubicBezTo>
                  <a:pt x="96227" y="272016"/>
                  <a:pt x="95127" y="279049"/>
                  <a:pt x="94194" y="285982"/>
                </a:cubicBezTo>
                <a:cubicBezTo>
                  <a:pt x="93661" y="288249"/>
                  <a:pt x="91628" y="290382"/>
                  <a:pt x="88095" y="292382"/>
                </a:cubicBezTo>
                <a:cubicBezTo>
                  <a:pt x="84561" y="294382"/>
                  <a:pt x="80395" y="295382"/>
                  <a:pt x="75595" y="295382"/>
                </a:cubicBezTo>
                <a:cubicBezTo>
                  <a:pt x="72795" y="295382"/>
                  <a:pt x="70262" y="294615"/>
                  <a:pt x="67996" y="293082"/>
                </a:cubicBezTo>
                <a:cubicBezTo>
                  <a:pt x="65729" y="291549"/>
                  <a:pt x="63863" y="289582"/>
                  <a:pt x="62396" y="287182"/>
                </a:cubicBezTo>
                <a:cubicBezTo>
                  <a:pt x="60929" y="284782"/>
                  <a:pt x="59930" y="282149"/>
                  <a:pt x="59396" y="279283"/>
                </a:cubicBezTo>
                <a:cubicBezTo>
                  <a:pt x="58863" y="276416"/>
                  <a:pt x="58996" y="273583"/>
                  <a:pt x="59796" y="270783"/>
                </a:cubicBezTo>
                <a:cubicBezTo>
                  <a:pt x="64863" y="248651"/>
                  <a:pt x="70562" y="226319"/>
                  <a:pt x="76895" y="203787"/>
                </a:cubicBezTo>
                <a:cubicBezTo>
                  <a:pt x="83228" y="181255"/>
                  <a:pt x="89394" y="158923"/>
                  <a:pt x="95394" y="136791"/>
                </a:cubicBezTo>
                <a:cubicBezTo>
                  <a:pt x="97927" y="127592"/>
                  <a:pt x="100160" y="119226"/>
                  <a:pt x="102094" y="111693"/>
                </a:cubicBezTo>
                <a:cubicBezTo>
                  <a:pt x="104027" y="104160"/>
                  <a:pt x="105660" y="97327"/>
                  <a:pt x="106993" y="91194"/>
                </a:cubicBezTo>
                <a:cubicBezTo>
                  <a:pt x="108327" y="85061"/>
                  <a:pt x="109327" y="79495"/>
                  <a:pt x="109993" y="74495"/>
                </a:cubicBezTo>
                <a:cubicBezTo>
                  <a:pt x="110660" y="69495"/>
                  <a:pt x="110993" y="64862"/>
                  <a:pt x="110993" y="60596"/>
                </a:cubicBezTo>
                <a:cubicBezTo>
                  <a:pt x="110993" y="59796"/>
                  <a:pt x="110993" y="58896"/>
                  <a:pt x="110993" y="57896"/>
                </a:cubicBezTo>
                <a:cubicBezTo>
                  <a:pt x="110993" y="56896"/>
                  <a:pt x="110927" y="55663"/>
                  <a:pt x="110793" y="54196"/>
                </a:cubicBezTo>
                <a:cubicBezTo>
                  <a:pt x="109460" y="54196"/>
                  <a:pt x="106493" y="54930"/>
                  <a:pt x="101894" y="56396"/>
                </a:cubicBezTo>
                <a:cubicBezTo>
                  <a:pt x="97294" y="57863"/>
                  <a:pt x="91894" y="59796"/>
                  <a:pt x="85695" y="62196"/>
                </a:cubicBezTo>
                <a:cubicBezTo>
                  <a:pt x="79495" y="64596"/>
                  <a:pt x="72962" y="67296"/>
                  <a:pt x="66096" y="70295"/>
                </a:cubicBezTo>
                <a:cubicBezTo>
                  <a:pt x="59230" y="73295"/>
                  <a:pt x="52863" y="76328"/>
                  <a:pt x="46997" y="79395"/>
                </a:cubicBezTo>
                <a:cubicBezTo>
                  <a:pt x="42331" y="81795"/>
                  <a:pt x="38431" y="83795"/>
                  <a:pt x="35298" y="85395"/>
                </a:cubicBezTo>
                <a:cubicBezTo>
                  <a:pt x="32165" y="86994"/>
                  <a:pt x="29465" y="88228"/>
                  <a:pt x="27198" y="89094"/>
                </a:cubicBezTo>
                <a:cubicBezTo>
                  <a:pt x="24932" y="89961"/>
                  <a:pt x="22865" y="90561"/>
                  <a:pt x="20999" y="90894"/>
                </a:cubicBezTo>
                <a:cubicBezTo>
                  <a:pt x="19132" y="91227"/>
                  <a:pt x="17199" y="91394"/>
                  <a:pt x="15199" y="91394"/>
                </a:cubicBezTo>
                <a:cubicBezTo>
                  <a:pt x="11066" y="91394"/>
                  <a:pt x="7499" y="89794"/>
                  <a:pt x="4500" y="86594"/>
                </a:cubicBezTo>
                <a:cubicBezTo>
                  <a:pt x="1500" y="83395"/>
                  <a:pt x="0" y="79262"/>
                  <a:pt x="0" y="74195"/>
                </a:cubicBezTo>
                <a:cubicBezTo>
                  <a:pt x="0" y="71262"/>
                  <a:pt x="300" y="68696"/>
                  <a:pt x="900" y="66496"/>
                </a:cubicBezTo>
                <a:cubicBezTo>
                  <a:pt x="1500" y="64296"/>
                  <a:pt x="2433" y="62329"/>
                  <a:pt x="3700" y="60596"/>
                </a:cubicBezTo>
                <a:cubicBezTo>
                  <a:pt x="4966" y="58863"/>
                  <a:pt x="6666" y="57230"/>
                  <a:pt x="8799" y="55696"/>
                </a:cubicBezTo>
                <a:cubicBezTo>
                  <a:pt x="10933" y="54163"/>
                  <a:pt x="13533" y="52597"/>
                  <a:pt x="16599" y="50997"/>
                </a:cubicBezTo>
                <a:cubicBezTo>
                  <a:pt x="50330" y="33398"/>
                  <a:pt x="84461" y="20498"/>
                  <a:pt x="118993" y="12299"/>
                </a:cubicBezTo>
                <a:cubicBezTo>
                  <a:pt x="153524" y="4099"/>
                  <a:pt x="188188" y="0"/>
                  <a:pt x="22298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5120860" y="2689701"/>
            <a:ext cx="252184" cy="290582"/>
          </a:xfrm>
          <a:custGeom>
            <a:avLst/>
            <a:gdLst/>
            <a:ahLst/>
            <a:cxnLst/>
            <a:rect l="l" t="t" r="r" b="b"/>
            <a:pathLst>
              <a:path w="252184" h="290582">
                <a:moveTo>
                  <a:pt x="194788" y="0"/>
                </a:moveTo>
                <a:cubicBezTo>
                  <a:pt x="205854" y="0"/>
                  <a:pt x="215087" y="2000"/>
                  <a:pt x="222486" y="5999"/>
                </a:cubicBezTo>
                <a:cubicBezTo>
                  <a:pt x="229886" y="9999"/>
                  <a:pt x="235785" y="15399"/>
                  <a:pt x="240185" y="22198"/>
                </a:cubicBezTo>
                <a:cubicBezTo>
                  <a:pt x="244585" y="28998"/>
                  <a:pt x="247685" y="36931"/>
                  <a:pt x="249485" y="45997"/>
                </a:cubicBezTo>
                <a:cubicBezTo>
                  <a:pt x="251285" y="55063"/>
                  <a:pt x="252184" y="64663"/>
                  <a:pt x="252184" y="74795"/>
                </a:cubicBezTo>
                <a:cubicBezTo>
                  <a:pt x="252184" y="83728"/>
                  <a:pt x="251618" y="92928"/>
                  <a:pt x="250485" y="102394"/>
                </a:cubicBezTo>
                <a:cubicBezTo>
                  <a:pt x="249351" y="111860"/>
                  <a:pt x="247951" y="121126"/>
                  <a:pt x="246285" y="130192"/>
                </a:cubicBezTo>
                <a:cubicBezTo>
                  <a:pt x="244618" y="139258"/>
                  <a:pt x="242818" y="147991"/>
                  <a:pt x="240885" y="156390"/>
                </a:cubicBezTo>
                <a:cubicBezTo>
                  <a:pt x="238952" y="164790"/>
                  <a:pt x="237185" y="172389"/>
                  <a:pt x="235585" y="179189"/>
                </a:cubicBezTo>
                <a:lnTo>
                  <a:pt x="228586" y="206387"/>
                </a:lnTo>
                <a:cubicBezTo>
                  <a:pt x="228319" y="207187"/>
                  <a:pt x="227819" y="208787"/>
                  <a:pt x="227086" y="211187"/>
                </a:cubicBezTo>
                <a:cubicBezTo>
                  <a:pt x="226353" y="213587"/>
                  <a:pt x="225419" y="216487"/>
                  <a:pt x="224286" y="219886"/>
                </a:cubicBezTo>
                <a:cubicBezTo>
                  <a:pt x="223153" y="223286"/>
                  <a:pt x="221886" y="226953"/>
                  <a:pt x="220486" y="230886"/>
                </a:cubicBezTo>
                <a:cubicBezTo>
                  <a:pt x="219087" y="234819"/>
                  <a:pt x="217687" y="238685"/>
                  <a:pt x="216287" y="242485"/>
                </a:cubicBezTo>
                <a:cubicBezTo>
                  <a:pt x="214887" y="246285"/>
                  <a:pt x="213553" y="249785"/>
                  <a:pt x="212287" y="252984"/>
                </a:cubicBezTo>
                <a:cubicBezTo>
                  <a:pt x="211020" y="256184"/>
                  <a:pt x="209920" y="258784"/>
                  <a:pt x="208987" y="260784"/>
                </a:cubicBezTo>
                <a:lnTo>
                  <a:pt x="209187" y="260584"/>
                </a:lnTo>
                <a:cubicBezTo>
                  <a:pt x="208254" y="264050"/>
                  <a:pt x="207254" y="267583"/>
                  <a:pt x="206187" y="271183"/>
                </a:cubicBezTo>
                <a:cubicBezTo>
                  <a:pt x="205121" y="274783"/>
                  <a:pt x="203654" y="278016"/>
                  <a:pt x="201788" y="280883"/>
                </a:cubicBezTo>
                <a:cubicBezTo>
                  <a:pt x="199921" y="283749"/>
                  <a:pt x="197521" y="286082"/>
                  <a:pt x="194588" y="287882"/>
                </a:cubicBezTo>
                <a:cubicBezTo>
                  <a:pt x="191655" y="289682"/>
                  <a:pt x="187855" y="290582"/>
                  <a:pt x="183189" y="290582"/>
                </a:cubicBezTo>
                <a:cubicBezTo>
                  <a:pt x="180389" y="290582"/>
                  <a:pt x="177922" y="290049"/>
                  <a:pt x="175789" y="288982"/>
                </a:cubicBezTo>
                <a:cubicBezTo>
                  <a:pt x="173656" y="287916"/>
                  <a:pt x="171889" y="286516"/>
                  <a:pt x="170489" y="284782"/>
                </a:cubicBezTo>
                <a:cubicBezTo>
                  <a:pt x="169090" y="283049"/>
                  <a:pt x="168023" y="281049"/>
                  <a:pt x="167290" y="278783"/>
                </a:cubicBezTo>
                <a:cubicBezTo>
                  <a:pt x="166556" y="276516"/>
                  <a:pt x="166190" y="274250"/>
                  <a:pt x="166190" y="271983"/>
                </a:cubicBezTo>
                <a:cubicBezTo>
                  <a:pt x="166190" y="269983"/>
                  <a:pt x="166723" y="267217"/>
                  <a:pt x="167790" y="263684"/>
                </a:cubicBezTo>
                <a:cubicBezTo>
                  <a:pt x="168856" y="260151"/>
                  <a:pt x="170223" y="256184"/>
                  <a:pt x="171889" y="251784"/>
                </a:cubicBezTo>
                <a:cubicBezTo>
                  <a:pt x="173556" y="247385"/>
                  <a:pt x="175389" y="242785"/>
                  <a:pt x="177389" y="237985"/>
                </a:cubicBezTo>
                <a:cubicBezTo>
                  <a:pt x="179389" y="233186"/>
                  <a:pt x="181322" y="228586"/>
                  <a:pt x="183189" y="224186"/>
                </a:cubicBezTo>
                <a:cubicBezTo>
                  <a:pt x="185055" y="219786"/>
                  <a:pt x="186655" y="215720"/>
                  <a:pt x="187988" y="211987"/>
                </a:cubicBezTo>
                <a:cubicBezTo>
                  <a:pt x="189322" y="208254"/>
                  <a:pt x="190255" y="205321"/>
                  <a:pt x="190788" y="203187"/>
                </a:cubicBezTo>
                <a:cubicBezTo>
                  <a:pt x="191321" y="200788"/>
                  <a:pt x="191988" y="197921"/>
                  <a:pt x="192788" y="194588"/>
                </a:cubicBezTo>
                <a:cubicBezTo>
                  <a:pt x="193588" y="191255"/>
                  <a:pt x="194488" y="187622"/>
                  <a:pt x="195488" y="183689"/>
                </a:cubicBezTo>
                <a:cubicBezTo>
                  <a:pt x="196488" y="179756"/>
                  <a:pt x="197488" y="175622"/>
                  <a:pt x="198488" y="171289"/>
                </a:cubicBezTo>
                <a:cubicBezTo>
                  <a:pt x="199488" y="166956"/>
                  <a:pt x="200521" y="162590"/>
                  <a:pt x="201588" y="158190"/>
                </a:cubicBezTo>
                <a:cubicBezTo>
                  <a:pt x="199721" y="158590"/>
                  <a:pt x="197421" y="158957"/>
                  <a:pt x="194688" y="159290"/>
                </a:cubicBezTo>
                <a:cubicBezTo>
                  <a:pt x="191955" y="159623"/>
                  <a:pt x="189055" y="159923"/>
                  <a:pt x="185989" y="160190"/>
                </a:cubicBezTo>
                <a:cubicBezTo>
                  <a:pt x="181589" y="160590"/>
                  <a:pt x="177256" y="161190"/>
                  <a:pt x="172989" y="161990"/>
                </a:cubicBezTo>
                <a:cubicBezTo>
                  <a:pt x="168723" y="162790"/>
                  <a:pt x="164357" y="163690"/>
                  <a:pt x="159890" y="164690"/>
                </a:cubicBezTo>
                <a:cubicBezTo>
                  <a:pt x="155424" y="165690"/>
                  <a:pt x="150791" y="166756"/>
                  <a:pt x="145991" y="167890"/>
                </a:cubicBezTo>
                <a:cubicBezTo>
                  <a:pt x="141191" y="169023"/>
                  <a:pt x="136058" y="170189"/>
                  <a:pt x="130592" y="171389"/>
                </a:cubicBezTo>
                <a:cubicBezTo>
                  <a:pt x="122592" y="173123"/>
                  <a:pt x="114593" y="175056"/>
                  <a:pt x="106593" y="177189"/>
                </a:cubicBezTo>
                <a:cubicBezTo>
                  <a:pt x="98594" y="179322"/>
                  <a:pt x="90261" y="180389"/>
                  <a:pt x="81595" y="180389"/>
                </a:cubicBezTo>
                <a:cubicBezTo>
                  <a:pt x="78928" y="180389"/>
                  <a:pt x="76462" y="179689"/>
                  <a:pt x="74195" y="178289"/>
                </a:cubicBezTo>
                <a:cubicBezTo>
                  <a:pt x="71929" y="176889"/>
                  <a:pt x="69396" y="175856"/>
                  <a:pt x="66596" y="175189"/>
                </a:cubicBezTo>
                <a:cubicBezTo>
                  <a:pt x="63929" y="179456"/>
                  <a:pt x="61396" y="184022"/>
                  <a:pt x="58996" y="188888"/>
                </a:cubicBezTo>
                <a:cubicBezTo>
                  <a:pt x="56596" y="193755"/>
                  <a:pt x="54397" y="198754"/>
                  <a:pt x="52397" y="203887"/>
                </a:cubicBezTo>
                <a:cubicBezTo>
                  <a:pt x="50397" y="209020"/>
                  <a:pt x="48597" y="214087"/>
                  <a:pt x="46997" y="219086"/>
                </a:cubicBezTo>
                <a:cubicBezTo>
                  <a:pt x="45397" y="224086"/>
                  <a:pt x="43997" y="228786"/>
                  <a:pt x="42797" y="233186"/>
                </a:cubicBezTo>
                <a:cubicBezTo>
                  <a:pt x="42131" y="235585"/>
                  <a:pt x="41564" y="238685"/>
                  <a:pt x="41097" y="242485"/>
                </a:cubicBezTo>
                <a:cubicBezTo>
                  <a:pt x="40631" y="246285"/>
                  <a:pt x="40197" y="250151"/>
                  <a:pt x="39797" y="254084"/>
                </a:cubicBezTo>
                <a:cubicBezTo>
                  <a:pt x="39397" y="258017"/>
                  <a:pt x="38997" y="261784"/>
                  <a:pt x="38597" y="265384"/>
                </a:cubicBezTo>
                <a:cubicBezTo>
                  <a:pt x="38198" y="268983"/>
                  <a:pt x="37798" y="271850"/>
                  <a:pt x="37398" y="273983"/>
                </a:cubicBezTo>
                <a:cubicBezTo>
                  <a:pt x="36998" y="275983"/>
                  <a:pt x="36198" y="277950"/>
                  <a:pt x="34998" y="279883"/>
                </a:cubicBezTo>
                <a:cubicBezTo>
                  <a:pt x="33798" y="281816"/>
                  <a:pt x="32331" y="283583"/>
                  <a:pt x="30598" y="285182"/>
                </a:cubicBezTo>
                <a:cubicBezTo>
                  <a:pt x="28865" y="286782"/>
                  <a:pt x="26932" y="288082"/>
                  <a:pt x="24798" y="289082"/>
                </a:cubicBezTo>
                <a:cubicBezTo>
                  <a:pt x="22665" y="290082"/>
                  <a:pt x="20532" y="290582"/>
                  <a:pt x="18399" y="290582"/>
                </a:cubicBezTo>
                <a:cubicBezTo>
                  <a:pt x="14666" y="290582"/>
                  <a:pt x="11633" y="289482"/>
                  <a:pt x="9299" y="287282"/>
                </a:cubicBezTo>
                <a:cubicBezTo>
                  <a:pt x="6966" y="285082"/>
                  <a:pt x="5100" y="282349"/>
                  <a:pt x="3700" y="279083"/>
                </a:cubicBezTo>
                <a:cubicBezTo>
                  <a:pt x="2300" y="275816"/>
                  <a:pt x="1333" y="272250"/>
                  <a:pt x="800" y="268383"/>
                </a:cubicBezTo>
                <a:cubicBezTo>
                  <a:pt x="267" y="264517"/>
                  <a:pt x="0" y="260984"/>
                  <a:pt x="0" y="257784"/>
                </a:cubicBezTo>
                <a:cubicBezTo>
                  <a:pt x="0" y="249651"/>
                  <a:pt x="1000" y="241218"/>
                  <a:pt x="3000" y="232486"/>
                </a:cubicBezTo>
                <a:cubicBezTo>
                  <a:pt x="5000" y="223753"/>
                  <a:pt x="7699" y="214887"/>
                  <a:pt x="11099" y="205887"/>
                </a:cubicBezTo>
                <a:cubicBezTo>
                  <a:pt x="14499" y="196888"/>
                  <a:pt x="18499" y="187822"/>
                  <a:pt x="23098" y="178689"/>
                </a:cubicBezTo>
                <a:cubicBezTo>
                  <a:pt x="27698" y="169556"/>
                  <a:pt x="32665" y="160457"/>
                  <a:pt x="37998" y="151391"/>
                </a:cubicBezTo>
                <a:cubicBezTo>
                  <a:pt x="42397" y="143258"/>
                  <a:pt x="47864" y="133858"/>
                  <a:pt x="54397" y="123192"/>
                </a:cubicBezTo>
                <a:cubicBezTo>
                  <a:pt x="60929" y="112526"/>
                  <a:pt x="68229" y="101560"/>
                  <a:pt x="76295" y="90294"/>
                </a:cubicBezTo>
                <a:cubicBezTo>
                  <a:pt x="84361" y="79028"/>
                  <a:pt x="93094" y="67996"/>
                  <a:pt x="102494" y="57196"/>
                </a:cubicBezTo>
                <a:cubicBezTo>
                  <a:pt x="111893" y="46397"/>
                  <a:pt x="121659" y="36764"/>
                  <a:pt x="131792" y="28298"/>
                </a:cubicBezTo>
                <a:cubicBezTo>
                  <a:pt x="141925" y="19832"/>
                  <a:pt x="152324" y="12999"/>
                  <a:pt x="162990" y="7799"/>
                </a:cubicBezTo>
                <a:cubicBezTo>
                  <a:pt x="173656" y="2600"/>
                  <a:pt x="184255" y="0"/>
                  <a:pt x="194788" y="0"/>
                </a:cubicBezTo>
                <a:close/>
                <a:moveTo>
                  <a:pt x="193388" y="40197"/>
                </a:moveTo>
                <a:cubicBezTo>
                  <a:pt x="187388" y="40197"/>
                  <a:pt x="181422" y="41431"/>
                  <a:pt x="175489" y="43897"/>
                </a:cubicBezTo>
                <a:cubicBezTo>
                  <a:pt x="169556" y="46364"/>
                  <a:pt x="163723" y="49597"/>
                  <a:pt x="157990" y="53597"/>
                </a:cubicBezTo>
                <a:cubicBezTo>
                  <a:pt x="152257" y="57596"/>
                  <a:pt x="146691" y="62263"/>
                  <a:pt x="141291" y="67596"/>
                </a:cubicBezTo>
                <a:cubicBezTo>
                  <a:pt x="135892" y="72929"/>
                  <a:pt x="130759" y="78395"/>
                  <a:pt x="125892" y="83995"/>
                </a:cubicBezTo>
                <a:cubicBezTo>
                  <a:pt x="121026" y="89594"/>
                  <a:pt x="116459" y="95227"/>
                  <a:pt x="112193" y="100894"/>
                </a:cubicBezTo>
                <a:cubicBezTo>
                  <a:pt x="107927" y="106560"/>
                  <a:pt x="104060" y="111793"/>
                  <a:pt x="100594" y="116593"/>
                </a:cubicBezTo>
                <a:cubicBezTo>
                  <a:pt x="100060" y="117393"/>
                  <a:pt x="99360" y="118426"/>
                  <a:pt x="98494" y="119693"/>
                </a:cubicBezTo>
                <a:cubicBezTo>
                  <a:pt x="97627" y="120959"/>
                  <a:pt x="96761" y="122359"/>
                  <a:pt x="95894" y="123892"/>
                </a:cubicBezTo>
                <a:cubicBezTo>
                  <a:pt x="95027" y="125426"/>
                  <a:pt x="94194" y="127025"/>
                  <a:pt x="93394" y="128692"/>
                </a:cubicBezTo>
                <a:cubicBezTo>
                  <a:pt x="92594" y="130359"/>
                  <a:pt x="91928" y="131858"/>
                  <a:pt x="91394" y="133192"/>
                </a:cubicBezTo>
                <a:lnTo>
                  <a:pt x="111993" y="133192"/>
                </a:lnTo>
                <a:cubicBezTo>
                  <a:pt x="119459" y="133192"/>
                  <a:pt x="127992" y="132658"/>
                  <a:pt x="137591" y="131592"/>
                </a:cubicBezTo>
                <a:cubicBezTo>
                  <a:pt x="147191" y="130525"/>
                  <a:pt x="156690" y="129259"/>
                  <a:pt x="166090" y="127792"/>
                </a:cubicBezTo>
                <a:cubicBezTo>
                  <a:pt x="175489" y="126325"/>
                  <a:pt x="184122" y="124826"/>
                  <a:pt x="191988" y="123292"/>
                </a:cubicBezTo>
                <a:cubicBezTo>
                  <a:pt x="199854" y="121759"/>
                  <a:pt x="205787" y="120592"/>
                  <a:pt x="209787" y="119793"/>
                </a:cubicBezTo>
                <a:cubicBezTo>
                  <a:pt x="210320" y="118059"/>
                  <a:pt x="210820" y="115726"/>
                  <a:pt x="211287" y="112793"/>
                </a:cubicBezTo>
                <a:cubicBezTo>
                  <a:pt x="211754" y="109860"/>
                  <a:pt x="212187" y="106593"/>
                  <a:pt x="212587" y="102994"/>
                </a:cubicBezTo>
                <a:cubicBezTo>
                  <a:pt x="212987" y="99394"/>
                  <a:pt x="213287" y="95561"/>
                  <a:pt x="213487" y="91494"/>
                </a:cubicBezTo>
                <a:cubicBezTo>
                  <a:pt x="213687" y="87428"/>
                  <a:pt x="213787" y="83261"/>
                  <a:pt x="213787" y="78995"/>
                </a:cubicBezTo>
                <a:cubicBezTo>
                  <a:pt x="213787" y="75529"/>
                  <a:pt x="213653" y="71562"/>
                  <a:pt x="213387" y="67096"/>
                </a:cubicBezTo>
                <a:cubicBezTo>
                  <a:pt x="213120" y="62629"/>
                  <a:pt x="212320" y="58396"/>
                  <a:pt x="210987" y="54397"/>
                </a:cubicBezTo>
                <a:cubicBezTo>
                  <a:pt x="209654" y="50397"/>
                  <a:pt x="207621" y="47030"/>
                  <a:pt x="204887" y="44297"/>
                </a:cubicBezTo>
                <a:cubicBezTo>
                  <a:pt x="202154" y="41564"/>
                  <a:pt x="198321" y="40197"/>
                  <a:pt x="193388" y="40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5816185" y="2778095"/>
            <a:ext cx="194988" cy="205188"/>
          </a:xfrm>
          <a:custGeom>
            <a:avLst/>
            <a:gdLst/>
            <a:ahLst/>
            <a:cxnLst/>
            <a:rect l="l" t="t" r="r" b="b"/>
            <a:pathLst>
              <a:path w="194988" h="205188">
                <a:moveTo>
                  <a:pt x="72595" y="0"/>
                </a:moveTo>
                <a:cubicBezTo>
                  <a:pt x="77662" y="0"/>
                  <a:pt x="81828" y="1134"/>
                  <a:pt x="85095" y="3400"/>
                </a:cubicBezTo>
                <a:cubicBezTo>
                  <a:pt x="88361" y="5667"/>
                  <a:pt x="89994" y="8933"/>
                  <a:pt x="89994" y="13200"/>
                </a:cubicBezTo>
                <a:cubicBezTo>
                  <a:pt x="89994" y="13600"/>
                  <a:pt x="89861" y="14333"/>
                  <a:pt x="89594" y="15400"/>
                </a:cubicBezTo>
                <a:cubicBezTo>
                  <a:pt x="89328" y="16466"/>
                  <a:pt x="88928" y="17599"/>
                  <a:pt x="88394" y="18799"/>
                </a:cubicBezTo>
                <a:lnTo>
                  <a:pt x="79595" y="39598"/>
                </a:lnTo>
                <a:cubicBezTo>
                  <a:pt x="85195" y="35198"/>
                  <a:pt x="91028" y="30799"/>
                  <a:pt x="97094" y="26399"/>
                </a:cubicBezTo>
                <a:cubicBezTo>
                  <a:pt x="103160" y="21999"/>
                  <a:pt x="109393" y="18033"/>
                  <a:pt x="115793" y="14500"/>
                </a:cubicBezTo>
                <a:cubicBezTo>
                  <a:pt x="122192" y="10966"/>
                  <a:pt x="128625" y="8100"/>
                  <a:pt x="135092" y="5900"/>
                </a:cubicBezTo>
                <a:cubicBezTo>
                  <a:pt x="141558" y="3700"/>
                  <a:pt x="147924" y="2600"/>
                  <a:pt x="154191" y="2600"/>
                </a:cubicBezTo>
                <a:cubicBezTo>
                  <a:pt x="166990" y="2600"/>
                  <a:pt x="176989" y="6033"/>
                  <a:pt x="184189" y="12900"/>
                </a:cubicBezTo>
                <a:cubicBezTo>
                  <a:pt x="191388" y="19766"/>
                  <a:pt x="194988" y="30399"/>
                  <a:pt x="194988" y="44798"/>
                </a:cubicBezTo>
                <a:cubicBezTo>
                  <a:pt x="194988" y="53064"/>
                  <a:pt x="193555" y="62463"/>
                  <a:pt x="190688" y="72996"/>
                </a:cubicBezTo>
                <a:cubicBezTo>
                  <a:pt x="187822" y="83529"/>
                  <a:pt x="184222" y="94828"/>
                  <a:pt x="179889" y="106894"/>
                </a:cubicBezTo>
                <a:cubicBezTo>
                  <a:pt x="175556" y="118960"/>
                  <a:pt x="170889" y="131626"/>
                  <a:pt x="165890" y="144892"/>
                </a:cubicBezTo>
                <a:cubicBezTo>
                  <a:pt x="160890" y="158157"/>
                  <a:pt x="156257" y="171657"/>
                  <a:pt x="151991" y="185389"/>
                </a:cubicBezTo>
                <a:cubicBezTo>
                  <a:pt x="150791" y="189122"/>
                  <a:pt x="149557" y="192255"/>
                  <a:pt x="148291" y="194789"/>
                </a:cubicBezTo>
                <a:cubicBezTo>
                  <a:pt x="147024" y="197322"/>
                  <a:pt x="145524" y="199355"/>
                  <a:pt x="143791" y="200888"/>
                </a:cubicBezTo>
                <a:cubicBezTo>
                  <a:pt x="142058" y="202421"/>
                  <a:pt x="140025" y="203521"/>
                  <a:pt x="137692" y="204188"/>
                </a:cubicBezTo>
                <a:cubicBezTo>
                  <a:pt x="135358" y="204855"/>
                  <a:pt x="132525" y="205188"/>
                  <a:pt x="129192" y="205188"/>
                </a:cubicBezTo>
                <a:cubicBezTo>
                  <a:pt x="123992" y="205188"/>
                  <a:pt x="120393" y="204221"/>
                  <a:pt x="118393" y="202288"/>
                </a:cubicBezTo>
                <a:cubicBezTo>
                  <a:pt x="116393" y="200355"/>
                  <a:pt x="115393" y="197255"/>
                  <a:pt x="115393" y="192989"/>
                </a:cubicBezTo>
                <a:cubicBezTo>
                  <a:pt x="115393" y="189256"/>
                  <a:pt x="115959" y="184689"/>
                  <a:pt x="117093" y="179289"/>
                </a:cubicBezTo>
                <a:cubicBezTo>
                  <a:pt x="118226" y="173890"/>
                  <a:pt x="119826" y="167957"/>
                  <a:pt x="121892" y="161491"/>
                </a:cubicBezTo>
                <a:cubicBezTo>
                  <a:pt x="123959" y="155024"/>
                  <a:pt x="126359" y="148125"/>
                  <a:pt x="129092" y="140792"/>
                </a:cubicBezTo>
                <a:cubicBezTo>
                  <a:pt x="131825" y="133459"/>
                  <a:pt x="134792" y="125993"/>
                  <a:pt x="137992" y="118393"/>
                </a:cubicBezTo>
                <a:cubicBezTo>
                  <a:pt x="140525" y="112260"/>
                  <a:pt x="143024" y="106127"/>
                  <a:pt x="145491" y="99994"/>
                </a:cubicBezTo>
                <a:cubicBezTo>
                  <a:pt x="147957" y="93861"/>
                  <a:pt x="150157" y="87928"/>
                  <a:pt x="152091" y="82195"/>
                </a:cubicBezTo>
                <a:cubicBezTo>
                  <a:pt x="154024" y="76462"/>
                  <a:pt x="155590" y="70996"/>
                  <a:pt x="156790" y="65796"/>
                </a:cubicBezTo>
                <a:cubicBezTo>
                  <a:pt x="157990" y="60597"/>
                  <a:pt x="158590" y="55797"/>
                  <a:pt x="158590" y="51397"/>
                </a:cubicBezTo>
                <a:cubicBezTo>
                  <a:pt x="158590" y="47264"/>
                  <a:pt x="157690" y="43631"/>
                  <a:pt x="155890" y="40498"/>
                </a:cubicBezTo>
                <a:cubicBezTo>
                  <a:pt x="154090" y="37365"/>
                  <a:pt x="150724" y="35798"/>
                  <a:pt x="145791" y="35798"/>
                </a:cubicBezTo>
                <a:cubicBezTo>
                  <a:pt x="141125" y="35798"/>
                  <a:pt x="136125" y="36898"/>
                  <a:pt x="130792" y="39098"/>
                </a:cubicBezTo>
                <a:cubicBezTo>
                  <a:pt x="125459" y="41298"/>
                  <a:pt x="119926" y="44264"/>
                  <a:pt x="114193" y="47998"/>
                </a:cubicBezTo>
                <a:cubicBezTo>
                  <a:pt x="108460" y="51731"/>
                  <a:pt x="102627" y="55964"/>
                  <a:pt x="96694" y="60697"/>
                </a:cubicBezTo>
                <a:cubicBezTo>
                  <a:pt x="90761" y="65430"/>
                  <a:pt x="84928" y="70329"/>
                  <a:pt x="79195" y="75396"/>
                </a:cubicBezTo>
                <a:cubicBezTo>
                  <a:pt x="76262" y="77929"/>
                  <a:pt x="73462" y="80229"/>
                  <a:pt x="70796" y="82295"/>
                </a:cubicBezTo>
                <a:cubicBezTo>
                  <a:pt x="68129" y="84362"/>
                  <a:pt x="65463" y="85929"/>
                  <a:pt x="62796" y="86995"/>
                </a:cubicBezTo>
                <a:cubicBezTo>
                  <a:pt x="60929" y="90062"/>
                  <a:pt x="58963" y="94095"/>
                  <a:pt x="56896" y="99094"/>
                </a:cubicBezTo>
                <a:cubicBezTo>
                  <a:pt x="54830" y="104094"/>
                  <a:pt x="52797" y="109560"/>
                  <a:pt x="50797" y="115493"/>
                </a:cubicBezTo>
                <a:cubicBezTo>
                  <a:pt x="48797" y="121426"/>
                  <a:pt x="46897" y="127493"/>
                  <a:pt x="45097" y="133692"/>
                </a:cubicBezTo>
                <a:cubicBezTo>
                  <a:pt x="43297" y="139892"/>
                  <a:pt x="41797" y="145658"/>
                  <a:pt x="40597" y="150991"/>
                </a:cubicBezTo>
                <a:cubicBezTo>
                  <a:pt x="39931" y="153791"/>
                  <a:pt x="39397" y="156524"/>
                  <a:pt x="38997" y="159191"/>
                </a:cubicBezTo>
                <a:cubicBezTo>
                  <a:pt x="38598" y="161857"/>
                  <a:pt x="38131" y="164690"/>
                  <a:pt x="37598" y="167690"/>
                </a:cubicBezTo>
                <a:cubicBezTo>
                  <a:pt x="37064" y="170690"/>
                  <a:pt x="36431" y="173923"/>
                  <a:pt x="35698" y="177390"/>
                </a:cubicBezTo>
                <a:cubicBezTo>
                  <a:pt x="34964" y="180856"/>
                  <a:pt x="34064" y="184723"/>
                  <a:pt x="32998" y="188989"/>
                </a:cubicBezTo>
                <a:cubicBezTo>
                  <a:pt x="32331" y="191522"/>
                  <a:pt x="31265" y="193555"/>
                  <a:pt x="29798" y="195089"/>
                </a:cubicBezTo>
                <a:cubicBezTo>
                  <a:pt x="28331" y="196622"/>
                  <a:pt x="26798" y="197788"/>
                  <a:pt x="25198" y="198588"/>
                </a:cubicBezTo>
                <a:cubicBezTo>
                  <a:pt x="23598" y="199388"/>
                  <a:pt x="22065" y="199888"/>
                  <a:pt x="20599" y="200088"/>
                </a:cubicBezTo>
                <a:cubicBezTo>
                  <a:pt x="19132" y="200288"/>
                  <a:pt x="17999" y="200388"/>
                  <a:pt x="17199" y="200388"/>
                </a:cubicBezTo>
                <a:cubicBezTo>
                  <a:pt x="12132" y="200388"/>
                  <a:pt x="7999" y="199188"/>
                  <a:pt x="4800" y="196788"/>
                </a:cubicBezTo>
                <a:cubicBezTo>
                  <a:pt x="1600" y="194389"/>
                  <a:pt x="0" y="189722"/>
                  <a:pt x="0" y="182789"/>
                </a:cubicBezTo>
                <a:cubicBezTo>
                  <a:pt x="0" y="180923"/>
                  <a:pt x="67" y="178956"/>
                  <a:pt x="200" y="176890"/>
                </a:cubicBezTo>
                <a:cubicBezTo>
                  <a:pt x="333" y="174823"/>
                  <a:pt x="733" y="172523"/>
                  <a:pt x="1400" y="169990"/>
                </a:cubicBezTo>
                <a:cubicBezTo>
                  <a:pt x="4333" y="157324"/>
                  <a:pt x="7166" y="145925"/>
                  <a:pt x="9899" y="135792"/>
                </a:cubicBezTo>
                <a:cubicBezTo>
                  <a:pt x="12632" y="125659"/>
                  <a:pt x="15399" y="116260"/>
                  <a:pt x="18199" y="107594"/>
                </a:cubicBezTo>
                <a:cubicBezTo>
                  <a:pt x="20999" y="98928"/>
                  <a:pt x="23832" y="90762"/>
                  <a:pt x="26698" y="83095"/>
                </a:cubicBezTo>
                <a:cubicBezTo>
                  <a:pt x="29565" y="75429"/>
                  <a:pt x="32498" y="67696"/>
                  <a:pt x="35498" y="59897"/>
                </a:cubicBezTo>
                <a:cubicBezTo>
                  <a:pt x="38498" y="52097"/>
                  <a:pt x="41631" y="44031"/>
                  <a:pt x="44897" y="35698"/>
                </a:cubicBezTo>
                <a:cubicBezTo>
                  <a:pt x="48164" y="27365"/>
                  <a:pt x="51663" y="18133"/>
                  <a:pt x="55396" y="8000"/>
                </a:cubicBezTo>
                <a:cubicBezTo>
                  <a:pt x="56196" y="5733"/>
                  <a:pt x="58296" y="3834"/>
                  <a:pt x="61696" y="2300"/>
                </a:cubicBezTo>
                <a:cubicBezTo>
                  <a:pt x="65096" y="767"/>
                  <a:pt x="68729" y="0"/>
                  <a:pt x="7259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5527384" y="2778495"/>
            <a:ext cx="181389" cy="207988"/>
          </a:xfrm>
          <a:custGeom>
            <a:avLst/>
            <a:gdLst/>
            <a:ahLst/>
            <a:cxnLst/>
            <a:rect l="l" t="t" r="r" b="b"/>
            <a:pathLst>
              <a:path w="181389" h="207988">
                <a:moveTo>
                  <a:pt x="165590" y="0"/>
                </a:moveTo>
                <a:cubicBezTo>
                  <a:pt x="171723" y="0"/>
                  <a:pt x="175889" y="1534"/>
                  <a:pt x="178089" y="4600"/>
                </a:cubicBezTo>
                <a:cubicBezTo>
                  <a:pt x="180289" y="7667"/>
                  <a:pt x="181389" y="11533"/>
                  <a:pt x="181389" y="16199"/>
                </a:cubicBezTo>
                <a:cubicBezTo>
                  <a:pt x="181389" y="22466"/>
                  <a:pt x="180289" y="28565"/>
                  <a:pt x="178089" y="34498"/>
                </a:cubicBezTo>
                <a:cubicBezTo>
                  <a:pt x="175889" y="40431"/>
                  <a:pt x="172389" y="46798"/>
                  <a:pt x="167590" y="53597"/>
                </a:cubicBezTo>
                <a:lnTo>
                  <a:pt x="73795" y="185989"/>
                </a:lnTo>
                <a:cubicBezTo>
                  <a:pt x="71929" y="189989"/>
                  <a:pt x="69996" y="193322"/>
                  <a:pt x="67996" y="195988"/>
                </a:cubicBezTo>
                <a:cubicBezTo>
                  <a:pt x="65996" y="198655"/>
                  <a:pt x="64029" y="200788"/>
                  <a:pt x="62096" y="202388"/>
                </a:cubicBezTo>
                <a:cubicBezTo>
                  <a:pt x="60163" y="203988"/>
                  <a:pt x="58330" y="205188"/>
                  <a:pt x="56596" y="205988"/>
                </a:cubicBezTo>
                <a:cubicBezTo>
                  <a:pt x="54863" y="206788"/>
                  <a:pt x="53330" y="207321"/>
                  <a:pt x="51997" y="207588"/>
                </a:cubicBezTo>
                <a:cubicBezTo>
                  <a:pt x="51330" y="207721"/>
                  <a:pt x="50763" y="207821"/>
                  <a:pt x="50297" y="207888"/>
                </a:cubicBezTo>
                <a:cubicBezTo>
                  <a:pt x="49830" y="207954"/>
                  <a:pt x="49330" y="207988"/>
                  <a:pt x="48797" y="207988"/>
                </a:cubicBezTo>
                <a:cubicBezTo>
                  <a:pt x="45997" y="207988"/>
                  <a:pt x="43531" y="207388"/>
                  <a:pt x="41397" y="206188"/>
                </a:cubicBezTo>
                <a:cubicBezTo>
                  <a:pt x="39264" y="204988"/>
                  <a:pt x="37431" y="203488"/>
                  <a:pt x="35898" y="201688"/>
                </a:cubicBezTo>
                <a:cubicBezTo>
                  <a:pt x="34364" y="199888"/>
                  <a:pt x="33198" y="197955"/>
                  <a:pt x="32398" y="195888"/>
                </a:cubicBezTo>
                <a:cubicBezTo>
                  <a:pt x="31598" y="193822"/>
                  <a:pt x="31198" y="191855"/>
                  <a:pt x="31198" y="189989"/>
                </a:cubicBezTo>
                <a:cubicBezTo>
                  <a:pt x="30531" y="187189"/>
                  <a:pt x="29598" y="183189"/>
                  <a:pt x="28398" y="177990"/>
                </a:cubicBezTo>
                <a:cubicBezTo>
                  <a:pt x="27198" y="172790"/>
                  <a:pt x="25832" y="166924"/>
                  <a:pt x="24298" y="160391"/>
                </a:cubicBezTo>
                <a:cubicBezTo>
                  <a:pt x="22765" y="153858"/>
                  <a:pt x="21165" y="146825"/>
                  <a:pt x="19499" y="139292"/>
                </a:cubicBezTo>
                <a:cubicBezTo>
                  <a:pt x="17832" y="131759"/>
                  <a:pt x="16199" y="124193"/>
                  <a:pt x="14599" y="116593"/>
                </a:cubicBezTo>
                <a:cubicBezTo>
                  <a:pt x="12999" y="108994"/>
                  <a:pt x="11533" y="101594"/>
                  <a:pt x="10199" y="94395"/>
                </a:cubicBezTo>
                <a:cubicBezTo>
                  <a:pt x="8866" y="87195"/>
                  <a:pt x="7733" y="80595"/>
                  <a:pt x="6799" y="74596"/>
                </a:cubicBezTo>
                <a:cubicBezTo>
                  <a:pt x="6133" y="70329"/>
                  <a:pt x="5400" y="66330"/>
                  <a:pt x="4600" y="62597"/>
                </a:cubicBezTo>
                <a:cubicBezTo>
                  <a:pt x="3800" y="58863"/>
                  <a:pt x="3066" y="55297"/>
                  <a:pt x="2400" y="51897"/>
                </a:cubicBezTo>
                <a:cubicBezTo>
                  <a:pt x="1733" y="48497"/>
                  <a:pt x="1167" y="45164"/>
                  <a:pt x="700" y="41898"/>
                </a:cubicBezTo>
                <a:cubicBezTo>
                  <a:pt x="233" y="38631"/>
                  <a:pt x="0" y="35332"/>
                  <a:pt x="0" y="31998"/>
                </a:cubicBezTo>
                <a:cubicBezTo>
                  <a:pt x="0" y="28265"/>
                  <a:pt x="400" y="24699"/>
                  <a:pt x="1200" y="21299"/>
                </a:cubicBezTo>
                <a:cubicBezTo>
                  <a:pt x="2000" y="17899"/>
                  <a:pt x="3166" y="14900"/>
                  <a:pt x="4700" y="12300"/>
                </a:cubicBezTo>
                <a:cubicBezTo>
                  <a:pt x="6233" y="9700"/>
                  <a:pt x="8099" y="7600"/>
                  <a:pt x="10299" y="6000"/>
                </a:cubicBezTo>
                <a:cubicBezTo>
                  <a:pt x="12499" y="4400"/>
                  <a:pt x="14932" y="3600"/>
                  <a:pt x="17599" y="3600"/>
                </a:cubicBezTo>
                <a:cubicBezTo>
                  <a:pt x="22932" y="3600"/>
                  <a:pt x="27165" y="4900"/>
                  <a:pt x="30298" y="7500"/>
                </a:cubicBezTo>
                <a:cubicBezTo>
                  <a:pt x="33431" y="10100"/>
                  <a:pt x="35864" y="13566"/>
                  <a:pt x="37598" y="17899"/>
                </a:cubicBezTo>
                <a:cubicBezTo>
                  <a:pt x="39331" y="22232"/>
                  <a:pt x="40564" y="27265"/>
                  <a:pt x="41297" y="32998"/>
                </a:cubicBezTo>
                <a:cubicBezTo>
                  <a:pt x="42031" y="38731"/>
                  <a:pt x="42597" y="44664"/>
                  <a:pt x="42997" y="50797"/>
                </a:cubicBezTo>
                <a:cubicBezTo>
                  <a:pt x="43531" y="58530"/>
                  <a:pt x="44397" y="66896"/>
                  <a:pt x="45597" y="75896"/>
                </a:cubicBezTo>
                <a:cubicBezTo>
                  <a:pt x="46797" y="84895"/>
                  <a:pt x="48130" y="93895"/>
                  <a:pt x="49597" y="102894"/>
                </a:cubicBezTo>
                <a:cubicBezTo>
                  <a:pt x="51063" y="111894"/>
                  <a:pt x="52563" y="120560"/>
                  <a:pt x="54097" y="128893"/>
                </a:cubicBezTo>
                <a:cubicBezTo>
                  <a:pt x="55630" y="137225"/>
                  <a:pt x="56996" y="144592"/>
                  <a:pt x="58196" y="150991"/>
                </a:cubicBezTo>
                <a:cubicBezTo>
                  <a:pt x="62196" y="146858"/>
                  <a:pt x="69196" y="137659"/>
                  <a:pt x="79195" y="123393"/>
                </a:cubicBezTo>
                <a:cubicBezTo>
                  <a:pt x="84128" y="116460"/>
                  <a:pt x="88695" y="110060"/>
                  <a:pt x="92894" y="104194"/>
                </a:cubicBezTo>
                <a:cubicBezTo>
                  <a:pt x="97094" y="98328"/>
                  <a:pt x="101060" y="92695"/>
                  <a:pt x="104793" y="87295"/>
                </a:cubicBezTo>
                <a:cubicBezTo>
                  <a:pt x="108527" y="81895"/>
                  <a:pt x="112060" y="76529"/>
                  <a:pt x="115393" y="71196"/>
                </a:cubicBezTo>
                <a:cubicBezTo>
                  <a:pt x="118726" y="65863"/>
                  <a:pt x="121959" y="60330"/>
                  <a:pt x="125092" y="54597"/>
                </a:cubicBezTo>
                <a:cubicBezTo>
                  <a:pt x="128225" y="48864"/>
                  <a:pt x="131292" y="42764"/>
                  <a:pt x="134292" y="36298"/>
                </a:cubicBezTo>
                <a:cubicBezTo>
                  <a:pt x="137292" y="29832"/>
                  <a:pt x="140325" y="22666"/>
                  <a:pt x="143391" y="14800"/>
                </a:cubicBezTo>
                <a:cubicBezTo>
                  <a:pt x="144325" y="13200"/>
                  <a:pt x="145458" y="11500"/>
                  <a:pt x="146791" y="9700"/>
                </a:cubicBezTo>
                <a:cubicBezTo>
                  <a:pt x="148124" y="7900"/>
                  <a:pt x="149691" y="6300"/>
                  <a:pt x="151491" y="4900"/>
                </a:cubicBezTo>
                <a:cubicBezTo>
                  <a:pt x="153291" y="3500"/>
                  <a:pt x="155357" y="2334"/>
                  <a:pt x="157690" y="1400"/>
                </a:cubicBezTo>
                <a:cubicBezTo>
                  <a:pt x="160023" y="467"/>
                  <a:pt x="162657" y="0"/>
                  <a:pt x="16559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  <p:grpSp>
        <p:nvGrpSpPr>
          <p:cNvPr id="291" name="组合 290"/>
          <p:cNvGrpSpPr/>
          <p:nvPr/>
        </p:nvGrpSpPr>
        <p:grpSpPr>
          <a:xfrm>
            <a:off x="5708610" y="2708700"/>
            <a:ext cx="105194" cy="281382"/>
            <a:chOff x="5708610" y="3322964"/>
            <a:chExt cx="105194" cy="281382"/>
          </a:xfrm>
        </p:grpSpPr>
        <p:sp>
          <p:nvSpPr>
            <p:cNvPr id="292" name="文本框 291"/>
            <p:cNvSpPr txBox="1"/>
            <p:nvPr/>
          </p:nvSpPr>
          <p:spPr>
            <a:xfrm>
              <a:off x="5766007" y="3322964"/>
              <a:ext cx="47797" cy="48997"/>
            </a:xfrm>
            <a:custGeom>
              <a:avLst/>
              <a:gdLst/>
              <a:ahLst/>
              <a:cxnLst/>
              <a:rect l="l" t="t" r="r" b="b"/>
              <a:pathLst>
                <a:path w="47797" h="48997">
                  <a:moveTo>
                    <a:pt x="28198" y="0"/>
                  </a:moveTo>
                  <a:cubicBezTo>
                    <a:pt x="29531" y="0"/>
                    <a:pt x="30898" y="466"/>
                    <a:pt x="32298" y="1400"/>
                  </a:cubicBezTo>
                  <a:cubicBezTo>
                    <a:pt x="33697" y="2333"/>
                    <a:pt x="34931" y="3333"/>
                    <a:pt x="35997" y="4399"/>
                  </a:cubicBezTo>
                  <a:cubicBezTo>
                    <a:pt x="37331" y="5733"/>
                    <a:pt x="38597" y="7199"/>
                    <a:pt x="39797" y="8799"/>
                  </a:cubicBezTo>
                  <a:cubicBezTo>
                    <a:pt x="43130" y="9066"/>
                    <a:pt x="45297" y="10266"/>
                    <a:pt x="46297" y="12399"/>
                  </a:cubicBezTo>
                  <a:cubicBezTo>
                    <a:pt x="47297" y="14532"/>
                    <a:pt x="47797" y="17065"/>
                    <a:pt x="47797" y="19998"/>
                  </a:cubicBezTo>
                  <a:cubicBezTo>
                    <a:pt x="47797" y="22132"/>
                    <a:pt x="47597" y="24065"/>
                    <a:pt x="47197" y="25798"/>
                  </a:cubicBezTo>
                  <a:cubicBezTo>
                    <a:pt x="46797" y="27531"/>
                    <a:pt x="46463" y="28931"/>
                    <a:pt x="46197" y="29998"/>
                  </a:cubicBezTo>
                  <a:cubicBezTo>
                    <a:pt x="45397" y="32798"/>
                    <a:pt x="43864" y="35364"/>
                    <a:pt x="41597" y="37697"/>
                  </a:cubicBezTo>
                  <a:cubicBezTo>
                    <a:pt x="39330" y="40031"/>
                    <a:pt x="36731" y="42030"/>
                    <a:pt x="33797" y="43697"/>
                  </a:cubicBezTo>
                  <a:cubicBezTo>
                    <a:pt x="30864" y="45364"/>
                    <a:pt x="27798" y="46664"/>
                    <a:pt x="24598" y="47597"/>
                  </a:cubicBezTo>
                  <a:cubicBezTo>
                    <a:pt x="21398" y="48530"/>
                    <a:pt x="18598" y="48997"/>
                    <a:pt x="16198" y="48997"/>
                  </a:cubicBezTo>
                  <a:cubicBezTo>
                    <a:pt x="13132" y="48997"/>
                    <a:pt x="10766" y="48463"/>
                    <a:pt x="9099" y="47397"/>
                  </a:cubicBezTo>
                  <a:cubicBezTo>
                    <a:pt x="7432" y="46330"/>
                    <a:pt x="5332" y="44064"/>
                    <a:pt x="2799" y="40597"/>
                  </a:cubicBezTo>
                  <a:cubicBezTo>
                    <a:pt x="1333" y="38597"/>
                    <a:pt x="499" y="37031"/>
                    <a:pt x="300" y="35897"/>
                  </a:cubicBezTo>
                  <a:cubicBezTo>
                    <a:pt x="100" y="34764"/>
                    <a:pt x="0" y="33798"/>
                    <a:pt x="0" y="32998"/>
                  </a:cubicBezTo>
                  <a:cubicBezTo>
                    <a:pt x="0" y="31531"/>
                    <a:pt x="100" y="30231"/>
                    <a:pt x="300" y="29098"/>
                  </a:cubicBezTo>
                  <a:cubicBezTo>
                    <a:pt x="499" y="27965"/>
                    <a:pt x="733" y="26865"/>
                    <a:pt x="999" y="25798"/>
                  </a:cubicBezTo>
                  <a:cubicBezTo>
                    <a:pt x="1666" y="22998"/>
                    <a:pt x="2866" y="19598"/>
                    <a:pt x="4599" y="15599"/>
                  </a:cubicBezTo>
                  <a:cubicBezTo>
                    <a:pt x="6332" y="11599"/>
                    <a:pt x="9399" y="7999"/>
                    <a:pt x="13799" y="4799"/>
                  </a:cubicBezTo>
                  <a:cubicBezTo>
                    <a:pt x="15932" y="3599"/>
                    <a:pt x="18532" y="2500"/>
                    <a:pt x="21598" y="1500"/>
                  </a:cubicBezTo>
                  <a:cubicBezTo>
                    <a:pt x="24665" y="500"/>
                    <a:pt x="26864" y="0"/>
                    <a:pt x="2819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  <p:sp>
          <p:nvSpPr>
            <p:cNvPr id="293" name="文本框 292"/>
            <p:cNvSpPr txBox="1"/>
            <p:nvPr/>
          </p:nvSpPr>
          <p:spPr>
            <a:xfrm>
              <a:off x="5708610" y="3414758"/>
              <a:ext cx="76995" cy="189588"/>
            </a:xfrm>
            <a:custGeom>
              <a:avLst/>
              <a:gdLst/>
              <a:ahLst/>
              <a:cxnLst/>
              <a:rect l="l" t="t" r="r" b="b"/>
              <a:pathLst>
                <a:path w="76995" h="189588">
                  <a:moveTo>
                    <a:pt x="59196" y="0"/>
                  </a:moveTo>
                  <a:cubicBezTo>
                    <a:pt x="61463" y="0"/>
                    <a:pt x="63663" y="233"/>
                    <a:pt x="65796" y="700"/>
                  </a:cubicBezTo>
                  <a:cubicBezTo>
                    <a:pt x="67929" y="1167"/>
                    <a:pt x="69829" y="1867"/>
                    <a:pt x="71496" y="2800"/>
                  </a:cubicBezTo>
                  <a:cubicBezTo>
                    <a:pt x="73162" y="3733"/>
                    <a:pt x="74495" y="4966"/>
                    <a:pt x="75495" y="6500"/>
                  </a:cubicBezTo>
                  <a:cubicBezTo>
                    <a:pt x="76495" y="8033"/>
                    <a:pt x="76995" y="9799"/>
                    <a:pt x="76995" y="11799"/>
                  </a:cubicBezTo>
                  <a:cubicBezTo>
                    <a:pt x="76995" y="12199"/>
                    <a:pt x="76995" y="12633"/>
                    <a:pt x="76995" y="13099"/>
                  </a:cubicBezTo>
                  <a:cubicBezTo>
                    <a:pt x="76995" y="13566"/>
                    <a:pt x="76929" y="13999"/>
                    <a:pt x="76795" y="14399"/>
                  </a:cubicBezTo>
                  <a:lnTo>
                    <a:pt x="71196" y="35598"/>
                  </a:lnTo>
                  <a:cubicBezTo>
                    <a:pt x="64929" y="59330"/>
                    <a:pt x="58563" y="83128"/>
                    <a:pt x="52097" y="106994"/>
                  </a:cubicBezTo>
                  <a:cubicBezTo>
                    <a:pt x="45631" y="130859"/>
                    <a:pt x="39331" y="154791"/>
                    <a:pt x="33198" y="178789"/>
                  </a:cubicBezTo>
                  <a:cubicBezTo>
                    <a:pt x="32931" y="179589"/>
                    <a:pt x="32531" y="180589"/>
                    <a:pt x="31998" y="181789"/>
                  </a:cubicBezTo>
                  <a:cubicBezTo>
                    <a:pt x="31465" y="182989"/>
                    <a:pt x="30731" y="184189"/>
                    <a:pt x="29798" y="185389"/>
                  </a:cubicBezTo>
                  <a:cubicBezTo>
                    <a:pt x="28865" y="186589"/>
                    <a:pt x="27732" y="187589"/>
                    <a:pt x="26398" y="188389"/>
                  </a:cubicBezTo>
                  <a:cubicBezTo>
                    <a:pt x="25065" y="189189"/>
                    <a:pt x="23465" y="189588"/>
                    <a:pt x="21599" y="189588"/>
                  </a:cubicBezTo>
                  <a:cubicBezTo>
                    <a:pt x="18132" y="189588"/>
                    <a:pt x="15066" y="188889"/>
                    <a:pt x="12399" y="187489"/>
                  </a:cubicBezTo>
                  <a:cubicBezTo>
                    <a:pt x="9733" y="186089"/>
                    <a:pt x="7466" y="184322"/>
                    <a:pt x="5600" y="182189"/>
                  </a:cubicBezTo>
                  <a:cubicBezTo>
                    <a:pt x="3733" y="180056"/>
                    <a:pt x="2333" y="177723"/>
                    <a:pt x="1400" y="175189"/>
                  </a:cubicBezTo>
                  <a:cubicBezTo>
                    <a:pt x="467" y="172656"/>
                    <a:pt x="0" y="170256"/>
                    <a:pt x="0" y="167990"/>
                  </a:cubicBezTo>
                  <a:cubicBezTo>
                    <a:pt x="0" y="167323"/>
                    <a:pt x="0" y="166723"/>
                    <a:pt x="0" y="166190"/>
                  </a:cubicBezTo>
                  <a:cubicBezTo>
                    <a:pt x="0" y="165657"/>
                    <a:pt x="133" y="165057"/>
                    <a:pt x="400" y="164390"/>
                  </a:cubicBezTo>
                  <a:lnTo>
                    <a:pt x="6200" y="140991"/>
                  </a:lnTo>
                  <a:cubicBezTo>
                    <a:pt x="8199" y="133259"/>
                    <a:pt x="10599" y="124259"/>
                    <a:pt x="13399" y="113993"/>
                  </a:cubicBezTo>
                  <a:cubicBezTo>
                    <a:pt x="16199" y="103727"/>
                    <a:pt x="19166" y="92861"/>
                    <a:pt x="22299" y="81395"/>
                  </a:cubicBezTo>
                  <a:cubicBezTo>
                    <a:pt x="25432" y="69929"/>
                    <a:pt x="28598" y="58197"/>
                    <a:pt x="31798" y="46197"/>
                  </a:cubicBezTo>
                  <a:cubicBezTo>
                    <a:pt x="34998" y="34198"/>
                    <a:pt x="37998" y="22532"/>
                    <a:pt x="40797" y="11199"/>
                  </a:cubicBezTo>
                  <a:cubicBezTo>
                    <a:pt x="40931" y="10666"/>
                    <a:pt x="41398" y="9766"/>
                    <a:pt x="42197" y="8500"/>
                  </a:cubicBezTo>
                  <a:cubicBezTo>
                    <a:pt x="42997" y="7233"/>
                    <a:pt x="44131" y="5966"/>
                    <a:pt x="45597" y="4700"/>
                  </a:cubicBezTo>
                  <a:cubicBezTo>
                    <a:pt x="47064" y="3433"/>
                    <a:pt x="48930" y="2333"/>
                    <a:pt x="51197" y="1400"/>
                  </a:cubicBezTo>
                  <a:cubicBezTo>
                    <a:pt x="53463" y="467"/>
                    <a:pt x="56130" y="0"/>
                    <a:pt x="5919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3200" dirty="0">
                <a:solidFill>
                  <a:schemeClr val="bg1"/>
                </a:solidFill>
                <a:latin typeface="MV Boli" panose="02000500030200090000" pitchFamily="2" charset="0"/>
                <a:cs typeface="MV Boli" panose="02000500030200090000" pitchFamily="2" charset="0"/>
              </a:endParaRPr>
            </a:p>
          </p:txBody>
        </p:sp>
      </p:grpSp>
      <p:sp>
        <p:nvSpPr>
          <p:cNvPr id="4" name="文本框 3">
            <a:hlinkClick r:id="rId15"/>
          </p:cNvPr>
          <p:cNvSpPr txBox="1"/>
          <p:nvPr/>
        </p:nvSpPr>
        <p:spPr>
          <a:xfrm>
            <a:off x="4732639" y="3209813"/>
            <a:ext cx="2726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BBFCF4"/>
                </a:solidFill>
                <a:latin typeface="Myriad Pro" panose="020B0503030403020204" pitchFamily="34" charset="0"/>
                <a:cs typeface="MV Boli" panose="02000500030200090000" pitchFamily="2" charset="0"/>
              </a:rPr>
              <a:t>http://alvinppt.yanj.cn</a:t>
            </a:r>
          </a:p>
        </p:txBody>
      </p:sp>
      <p:grpSp>
        <p:nvGrpSpPr>
          <p:cNvPr id="148" name="组合 147"/>
          <p:cNvGrpSpPr/>
          <p:nvPr/>
        </p:nvGrpSpPr>
        <p:grpSpPr>
          <a:xfrm>
            <a:off x="5865120" y="3801272"/>
            <a:ext cx="285854" cy="262835"/>
            <a:chOff x="4417231" y="3523684"/>
            <a:chExt cx="371475" cy="341561"/>
          </a:xfrm>
        </p:grpSpPr>
        <p:sp>
          <p:nvSpPr>
            <p:cNvPr id="166" name="任意多边形 165"/>
            <p:cNvSpPr/>
            <p:nvPr/>
          </p:nvSpPr>
          <p:spPr>
            <a:xfrm>
              <a:off x="4469023" y="3523684"/>
              <a:ext cx="262533" cy="139750"/>
            </a:xfrm>
            <a:custGeom>
              <a:avLst/>
              <a:gdLst/>
              <a:ahLst/>
              <a:cxnLst/>
              <a:rect l="l" t="t" r="r" b="b"/>
              <a:pathLst>
                <a:path w="262533" h="139750">
                  <a:moveTo>
                    <a:pt x="90190" y="447"/>
                  </a:moveTo>
                  <a:cubicBezTo>
                    <a:pt x="91380" y="-148"/>
                    <a:pt x="92869" y="-148"/>
                    <a:pt x="94655" y="447"/>
                  </a:cubicBezTo>
                  <a:cubicBezTo>
                    <a:pt x="98226" y="447"/>
                    <a:pt x="102989" y="1638"/>
                    <a:pt x="108942" y="4019"/>
                  </a:cubicBezTo>
                  <a:cubicBezTo>
                    <a:pt x="113705" y="7591"/>
                    <a:pt x="117872" y="9377"/>
                    <a:pt x="121444" y="9377"/>
                  </a:cubicBezTo>
                  <a:cubicBezTo>
                    <a:pt x="122634" y="10567"/>
                    <a:pt x="123825" y="11758"/>
                    <a:pt x="125015" y="12949"/>
                  </a:cubicBezTo>
                  <a:cubicBezTo>
                    <a:pt x="135731" y="26046"/>
                    <a:pt x="141089" y="36166"/>
                    <a:pt x="141089" y="43310"/>
                  </a:cubicBezTo>
                  <a:lnTo>
                    <a:pt x="141089" y="46881"/>
                  </a:lnTo>
                  <a:cubicBezTo>
                    <a:pt x="141089" y="48072"/>
                    <a:pt x="139898" y="49858"/>
                    <a:pt x="137517" y="52239"/>
                  </a:cubicBezTo>
                  <a:cubicBezTo>
                    <a:pt x="158948" y="51049"/>
                    <a:pt x="179784" y="50453"/>
                    <a:pt x="200025" y="50453"/>
                  </a:cubicBezTo>
                  <a:cubicBezTo>
                    <a:pt x="238125" y="56406"/>
                    <a:pt x="258961" y="67122"/>
                    <a:pt x="262533" y="82600"/>
                  </a:cubicBezTo>
                  <a:cubicBezTo>
                    <a:pt x="262533" y="87363"/>
                    <a:pt x="260151" y="92721"/>
                    <a:pt x="255389" y="98674"/>
                  </a:cubicBezTo>
                  <a:cubicBezTo>
                    <a:pt x="255389" y="98674"/>
                    <a:pt x="254794" y="98674"/>
                    <a:pt x="253603" y="98674"/>
                  </a:cubicBezTo>
                  <a:cubicBezTo>
                    <a:pt x="251222" y="99864"/>
                    <a:pt x="247650" y="101055"/>
                    <a:pt x="242887" y="102246"/>
                  </a:cubicBezTo>
                  <a:cubicBezTo>
                    <a:pt x="226219" y="108199"/>
                    <a:pt x="214908" y="110580"/>
                    <a:pt x="208955" y="109389"/>
                  </a:cubicBezTo>
                  <a:cubicBezTo>
                    <a:pt x="205383" y="109389"/>
                    <a:pt x="203597" y="108794"/>
                    <a:pt x="203597" y="107603"/>
                  </a:cubicBezTo>
                  <a:lnTo>
                    <a:pt x="201811" y="107603"/>
                  </a:lnTo>
                  <a:cubicBezTo>
                    <a:pt x="200620" y="107603"/>
                    <a:pt x="198239" y="107603"/>
                    <a:pt x="194667" y="107603"/>
                  </a:cubicBezTo>
                  <a:cubicBezTo>
                    <a:pt x="191095" y="108794"/>
                    <a:pt x="188119" y="109389"/>
                    <a:pt x="185737" y="109389"/>
                  </a:cubicBezTo>
                  <a:cubicBezTo>
                    <a:pt x="185737" y="108199"/>
                    <a:pt x="189309" y="105222"/>
                    <a:pt x="196453" y="100460"/>
                  </a:cubicBezTo>
                  <a:cubicBezTo>
                    <a:pt x="203597" y="94506"/>
                    <a:pt x="207764" y="90935"/>
                    <a:pt x="208955" y="89744"/>
                  </a:cubicBezTo>
                  <a:cubicBezTo>
                    <a:pt x="208955" y="89744"/>
                    <a:pt x="209550" y="89149"/>
                    <a:pt x="210740" y="87958"/>
                  </a:cubicBezTo>
                  <a:cubicBezTo>
                    <a:pt x="216694" y="83196"/>
                    <a:pt x="219670" y="78433"/>
                    <a:pt x="219670" y="73671"/>
                  </a:cubicBezTo>
                  <a:cubicBezTo>
                    <a:pt x="219670" y="70099"/>
                    <a:pt x="208359" y="68313"/>
                    <a:pt x="185737" y="68313"/>
                  </a:cubicBezTo>
                  <a:cubicBezTo>
                    <a:pt x="146447" y="68313"/>
                    <a:pt x="113705" y="71885"/>
                    <a:pt x="87511" y="79028"/>
                  </a:cubicBezTo>
                  <a:cubicBezTo>
                    <a:pt x="82748" y="80219"/>
                    <a:pt x="75605" y="81410"/>
                    <a:pt x="66080" y="82600"/>
                  </a:cubicBezTo>
                  <a:cubicBezTo>
                    <a:pt x="57745" y="84981"/>
                    <a:pt x="50601" y="86767"/>
                    <a:pt x="44648" y="87958"/>
                  </a:cubicBezTo>
                  <a:cubicBezTo>
                    <a:pt x="44648" y="90339"/>
                    <a:pt x="44648" y="93316"/>
                    <a:pt x="44648" y="96888"/>
                  </a:cubicBezTo>
                  <a:cubicBezTo>
                    <a:pt x="44648" y="107603"/>
                    <a:pt x="40481" y="118914"/>
                    <a:pt x="32147" y="130821"/>
                  </a:cubicBezTo>
                  <a:cubicBezTo>
                    <a:pt x="30956" y="132011"/>
                    <a:pt x="30361" y="133202"/>
                    <a:pt x="30361" y="134392"/>
                  </a:cubicBezTo>
                  <a:cubicBezTo>
                    <a:pt x="29170" y="136774"/>
                    <a:pt x="27384" y="138560"/>
                    <a:pt x="25003" y="139750"/>
                  </a:cubicBezTo>
                  <a:lnTo>
                    <a:pt x="19645" y="139750"/>
                  </a:lnTo>
                  <a:cubicBezTo>
                    <a:pt x="13692" y="139750"/>
                    <a:pt x="9525" y="138560"/>
                    <a:pt x="7144" y="136178"/>
                  </a:cubicBezTo>
                  <a:cubicBezTo>
                    <a:pt x="7144" y="134988"/>
                    <a:pt x="6548" y="133797"/>
                    <a:pt x="5358" y="132606"/>
                  </a:cubicBezTo>
                  <a:cubicBezTo>
                    <a:pt x="4167" y="131416"/>
                    <a:pt x="3572" y="130225"/>
                    <a:pt x="3572" y="129035"/>
                  </a:cubicBezTo>
                  <a:cubicBezTo>
                    <a:pt x="1190" y="126653"/>
                    <a:pt x="0" y="124272"/>
                    <a:pt x="0" y="121891"/>
                  </a:cubicBezTo>
                  <a:cubicBezTo>
                    <a:pt x="11906" y="86172"/>
                    <a:pt x="23217" y="62955"/>
                    <a:pt x="33933" y="52239"/>
                  </a:cubicBezTo>
                  <a:cubicBezTo>
                    <a:pt x="36314" y="52239"/>
                    <a:pt x="38100" y="55216"/>
                    <a:pt x="39290" y="61169"/>
                  </a:cubicBezTo>
                  <a:cubicBezTo>
                    <a:pt x="41672" y="68313"/>
                    <a:pt x="43458" y="71885"/>
                    <a:pt x="44648" y="71885"/>
                  </a:cubicBezTo>
                  <a:cubicBezTo>
                    <a:pt x="57745" y="67122"/>
                    <a:pt x="77390" y="62360"/>
                    <a:pt x="103584" y="57597"/>
                  </a:cubicBezTo>
                  <a:cubicBezTo>
                    <a:pt x="101203" y="57597"/>
                    <a:pt x="102989" y="57002"/>
                    <a:pt x="108942" y="55811"/>
                  </a:cubicBezTo>
                  <a:cubicBezTo>
                    <a:pt x="106561" y="51049"/>
                    <a:pt x="102989" y="48072"/>
                    <a:pt x="98226" y="46881"/>
                  </a:cubicBezTo>
                  <a:cubicBezTo>
                    <a:pt x="97036" y="46881"/>
                    <a:pt x="95250" y="47477"/>
                    <a:pt x="92869" y="48667"/>
                  </a:cubicBezTo>
                  <a:cubicBezTo>
                    <a:pt x="91678" y="48667"/>
                    <a:pt x="91083" y="48667"/>
                    <a:pt x="91083" y="48667"/>
                  </a:cubicBezTo>
                  <a:cubicBezTo>
                    <a:pt x="91083" y="47477"/>
                    <a:pt x="90487" y="46881"/>
                    <a:pt x="89297" y="46881"/>
                  </a:cubicBezTo>
                  <a:cubicBezTo>
                    <a:pt x="89297" y="45691"/>
                    <a:pt x="91083" y="43905"/>
                    <a:pt x="94655" y="41524"/>
                  </a:cubicBezTo>
                  <a:cubicBezTo>
                    <a:pt x="98226" y="39142"/>
                    <a:pt x="100012" y="36761"/>
                    <a:pt x="100012" y="34380"/>
                  </a:cubicBezTo>
                  <a:cubicBezTo>
                    <a:pt x="100012" y="30808"/>
                    <a:pt x="98226" y="26641"/>
                    <a:pt x="94655" y="21878"/>
                  </a:cubicBezTo>
                  <a:cubicBezTo>
                    <a:pt x="89892" y="14735"/>
                    <a:pt x="87511" y="8781"/>
                    <a:pt x="87511" y="4019"/>
                  </a:cubicBezTo>
                  <a:cubicBezTo>
                    <a:pt x="88106" y="2233"/>
                    <a:pt x="88999" y="1042"/>
                    <a:pt x="90190" y="447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7" name="任意多边形 166"/>
            <p:cNvSpPr/>
            <p:nvPr/>
          </p:nvSpPr>
          <p:spPr>
            <a:xfrm>
              <a:off x="4417231" y="3617000"/>
              <a:ext cx="371475" cy="248245"/>
            </a:xfrm>
            <a:custGeom>
              <a:avLst/>
              <a:gdLst/>
              <a:ahLst/>
              <a:cxnLst/>
              <a:rect l="l" t="t" r="r" b="b"/>
              <a:pathLst>
                <a:path w="371475" h="248245">
                  <a:moveTo>
                    <a:pt x="151804" y="0"/>
                  </a:moveTo>
                  <a:cubicBezTo>
                    <a:pt x="154186" y="1190"/>
                    <a:pt x="156567" y="4762"/>
                    <a:pt x="158948" y="10715"/>
                  </a:cubicBezTo>
                  <a:cubicBezTo>
                    <a:pt x="158948" y="15478"/>
                    <a:pt x="158353" y="20240"/>
                    <a:pt x="157162" y="25003"/>
                  </a:cubicBezTo>
                  <a:cubicBezTo>
                    <a:pt x="161925" y="23812"/>
                    <a:pt x="168473" y="21431"/>
                    <a:pt x="176807" y="17859"/>
                  </a:cubicBezTo>
                  <a:cubicBezTo>
                    <a:pt x="186332" y="11906"/>
                    <a:pt x="194667" y="9525"/>
                    <a:pt x="201811" y="10715"/>
                  </a:cubicBezTo>
                  <a:cubicBezTo>
                    <a:pt x="213717" y="10715"/>
                    <a:pt x="219670" y="14883"/>
                    <a:pt x="219670" y="23217"/>
                  </a:cubicBezTo>
                  <a:lnTo>
                    <a:pt x="219670" y="26789"/>
                  </a:lnTo>
                  <a:cubicBezTo>
                    <a:pt x="218479" y="27980"/>
                    <a:pt x="217289" y="28575"/>
                    <a:pt x="216098" y="28575"/>
                  </a:cubicBezTo>
                  <a:cubicBezTo>
                    <a:pt x="213717" y="32147"/>
                    <a:pt x="210740" y="36909"/>
                    <a:pt x="207168" y="42862"/>
                  </a:cubicBezTo>
                  <a:cubicBezTo>
                    <a:pt x="207168" y="45244"/>
                    <a:pt x="206573" y="47030"/>
                    <a:pt x="205382" y="48220"/>
                  </a:cubicBezTo>
                  <a:cubicBezTo>
                    <a:pt x="204192" y="50601"/>
                    <a:pt x="201811" y="54769"/>
                    <a:pt x="198239" y="60722"/>
                  </a:cubicBezTo>
                  <a:cubicBezTo>
                    <a:pt x="192286" y="70247"/>
                    <a:pt x="186928" y="77986"/>
                    <a:pt x="182165" y="83939"/>
                  </a:cubicBezTo>
                  <a:cubicBezTo>
                    <a:pt x="223837" y="118467"/>
                    <a:pt x="263128" y="141684"/>
                    <a:pt x="300037" y="153590"/>
                  </a:cubicBezTo>
                  <a:cubicBezTo>
                    <a:pt x="303609" y="154781"/>
                    <a:pt x="308967" y="155972"/>
                    <a:pt x="316111" y="157162"/>
                  </a:cubicBezTo>
                  <a:cubicBezTo>
                    <a:pt x="323254" y="158353"/>
                    <a:pt x="328612" y="159544"/>
                    <a:pt x="332184" y="160734"/>
                  </a:cubicBezTo>
                  <a:cubicBezTo>
                    <a:pt x="333375" y="160734"/>
                    <a:pt x="335756" y="161925"/>
                    <a:pt x="339328" y="164306"/>
                  </a:cubicBezTo>
                  <a:cubicBezTo>
                    <a:pt x="360759" y="172640"/>
                    <a:pt x="371475" y="179189"/>
                    <a:pt x="371475" y="183951"/>
                  </a:cubicBezTo>
                  <a:cubicBezTo>
                    <a:pt x="371475" y="185142"/>
                    <a:pt x="369689" y="186928"/>
                    <a:pt x="366117" y="189309"/>
                  </a:cubicBezTo>
                  <a:cubicBezTo>
                    <a:pt x="357782" y="190500"/>
                    <a:pt x="351829" y="191690"/>
                    <a:pt x="348257" y="192881"/>
                  </a:cubicBezTo>
                  <a:cubicBezTo>
                    <a:pt x="344686" y="191690"/>
                    <a:pt x="338732" y="191095"/>
                    <a:pt x="330398" y="191095"/>
                  </a:cubicBezTo>
                  <a:cubicBezTo>
                    <a:pt x="322064" y="189905"/>
                    <a:pt x="315515" y="189309"/>
                    <a:pt x="310753" y="189309"/>
                  </a:cubicBezTo>
                  <a:cubicBezTo>
                    <a:pt x="296465" y="188119"/>
                    <a:pt x="285750" y="185737"/>
                    <a:pt x="278606" y="182165"/>
                  </a:cubicBezTo>
                  <a:cubicBezTo>
                    <a:pt x="265509" y="171450"/>
                    <a:pt x="261342" y="167878"/>
                    <a:pt x="266104" y="171450"/>
                  </a:cubicBezTo>
                  <a:cubicBezTo>
                    <a:pt x="226814" y="140494"/>
                    <a:pt x="196453" y="115490"/>
                    <a:pt x="175022" y="96440"/>
                  </a:cubicBezTo>
                  <a:cubicBezTo>
                    <a:pt x="158353" y="117872"/>
                    <a:pt x="142875" y="138112"/>
                    <a:pt x="128587" y="157162"/>
                  </a:cubicBezTo>
                  <a:cubicBezTo>
                    <a:pt x="129778" y="157162"/>
                    <a:pt x="131564" y="157758"/>
                    <a:pt x="133945" y="158948"/>
                  </a:cubicBezTo>
                  <a:cubicBezTo>
                    <a:pt x="136326" y="160139"/>
                    <a:pt x="138112" y="160734"/>
                    <a:pt x="139303" y="160734"/>
                  </a:cubicBezTo>
                  <a:cubicBezTo>
                    <a:pt x="144065" y="159544"/>
                    <a:pt x="151804" y="157162"/>
                    <a:pt x="162520" y="153590"/>
                  </a:cubicBezTo>
                  <a:cubicBezTo>
                    <a:pt x="187523" y="145256"/>
                    <a:pt x="207168" y="141089"/>
                    <a:pt x="221456" y="141089"/>
                  </a:cubicBezTo>
                  <a:cubicBezTo>
                    <a:pt x="225028" y="141089"/>
                    <a:pt x="227409" y="142875"/>
                    <a:pt x="228600" y="146447"/>
                  </a:cubicBezTo>
                  <a:cubicBezTo>
                    <a:pt x="228600" y="147637"/>
                    <a:pt x="229195" y="148233"/>
                    <a:pt x="230386" y="148233"/>
                  </a:cubicBezTo>
                  <a:cubicBezTo>
                    <a:pt x="242292" y="150614"/>
                    <a:pt x="247650" y="157162"/>
                    <a:pt x="246459" y="167878"/>
                  </a:cubicBezTo>
                  <a:cubicBezTo>
                    <a:pt x="240506" y="189309"/>
                    <a:pt x="229790" y="213122"/>
                    <a:pt x="214312" y="239315"/>
                  </a:cubicBezTo>
                  <a:cubicBezTo>
                    <a:pt x="208359" y="242887"/>
                    <a:pt x="198239" y="244673"/>
                    <a:pt x="183951" y="244673"/>
                  </a:cubicBezTo>
                  <a:cubicBezTo>
                    <a:pt x="181570" y="244673"/>
                    <a:pt x="177403" y="244078"/>
                    <a:pt x="171450" y="242887"/>
                  </a:cubicBezTo>
                  <a:cubicBezTo>
                    <a:pt x="166687" y="242887"/>
                    <a:pt x="162520" y="242887"/>
                    <a:pt x="158948" y="242887"/>
                  </a:cubicBezTo>
                  <a:lnTo>
                    <a:pt x="155376" y="242887"/>
                  </a:lnTo>
                  <a:cubicBezTo>
                    <a:pt x="155376" y="242887"/>
                    <a:pt x="154781" y="243483"/>
                    <a:pt x="153590" y="244673"/>
                  </a:cubicBezTo>
                  <a:cubicBezTo>
                    <a:pt x="152400" y="247055"/>
                    <a:pt x="151209" y="248245"/>
                    <a:pt x="150018" y="248245"/>
                  </a:cubicBezTo>
                  <a:cubicBezTo>
                    <a:pt x="141684" y="248245"/>
                    <a:pt x="132754" y="232767"/>
                    <a:pt x="123229" y="201811"/>
                  </a:cubicBezTo>
                  <a:cubicBezTo>
                    <a:pt x="117276" y="185142"/>
                    <a:pt x="113109" y="176808"/>
                    <a:pt x="110728" y="176808"/>
                  </a:cubicBezTo>
                  <a:cubicBezTo>
                    <a:pt x="105965" y="181570"/>
                    <a:pt x="100012" y="186928"/>
                    <a:pt x="92868" y="192881"/>
                  </a:cubicBezTo>
                  <a:cubicBezTo>
                    <a:pt x="79772" y="205978"/>
                    <a:pt x="68461" y="213717"/>
                    <a:pt x="58936" y="216098"/>
                  </a:cubicBezTo>
                  <a:cubicBezTo>
                    <a:pt x="57745" y="216098"/>
                    <a:pt x="55364" y="216694"/>
                    <a:pt x="51792" y="217884"/>
                  </a:cubicBezTo>
                  <a:cubicBezTo>
                    <a:pt x="44648" y="220265"/>
                    <a:pt x="39886" y="221456"/>
                    <a:pt x="37504" y="221456"/>
                  </a:cubicBezTo>
                  <a:cubicBezTo>
                    <a:pt x="37504" y="221456"/>
                    <a:pt x="36909" y="220861"/>
                    <a:pt x="35718" y="219670"/>
                  </a:cubicBezTo>
                  <a:cubicBezTo>
                    <a:pt x="35718" y="219670"/>
                    <a:pt x="35123" y="219670"/>
                    <a:pt x="33932" y="219670"/>
                  </a:cubicBezTo>
                  <a:cubicBezTo>
                    <a:pt x="32742" y="219670"/>
                    <a:pt x="30361" y="219670"/>
                    <a:pt x="26789" y="219670"/>
                  </a:cubicBezTo>
                  <a:cubicBezTo>
                    <a:pt x="24407" y="220861"/>
                    <a:pt x="22026" y="221456"/>
                    <a:pt x="19645" y="221456"/>
                  </a:cubicBezTo>
                  <a:cubicBezTo>
                    <a:pt x="14882" y="221456"/>
                    <a:pt x="11311" y="220861"/>
                    <a:pt x="8929" y="219670"/>
                  </a:cubicBezTo>
                  <a:cubicBezTo>
                    <a:pt x="7739" y="219670"/>
                    <a:pt x="4762" y="218480"/>
                    <a:pt x="0" y="216098"/>
                  </a:cubicBezTo>
                  <a:lnTo>
                    <a:pt x="0" y="214312"/>
                  </a:lnTo>
                  <a:cubicBezTo>
                    <a:pt x="7143" y="213122"/>
                    <a:pt x="12501" y="211336"/>
                    <a:pt x="16073" y="208955"/>
                  </a:cubicBezTo>
                  <a:cubicBezTo>
                    <a:pt x="17264" y="208955"/>
                    <a:pt x="18454" y="207764"/>
                    <a:pt x="19645" y="205383"/>
                  </a:cubicBezTo>
                  <a:cubicBezTo>
                    <a:pt x="20836" y="205383"/>
                    <a:pt x="22622" y="204787"/>
                    <a:pt x="25003" y="203597"/>
                  </a:cubicBezTo>
                  <a:cubicBezTo>
                    <a:pt x="27384" y="203597"/>
                    <a:pt x="29765" y="203001"/>
                    <a:pt x="32147" y="201811"/>
                  </a:cubicBezTo>
                  <a:cubicBezTo>
                    <a:pt x="40481" y="198239"/>
                    <a:pt x="48815" y="194072"/>
                    <a:pt x="57150" y="189309"/>
                  </a:cubicBezTo>
                  <a:cubicBezTo>
                    <a:pt x="94059" y="172640"/>
                    <a:pt x="129182" y="138112"/>
                    <a:pt x="162520" y="85725"/>
                  </a:cubicBezTo>
                  <a:cubicBezTo>
                    <a:pt x="152995" y="76200"/>
                    <a:pt x="144661" y="70247"/>
                    <a:pt x="137517" y="67865"/>
                  </a:cubicBezTo>
                  <a:cubicBezTo>
                    <a:pt x="131564" y="78581"/>
                    <a:pt x="123229" y="85725"/>
                    <a:pt x="112514" y="89297"/>
                  </a:cubicBezTo>
                  <a:lnTo>
                    <a:pt x="112514" y="83939"/>
                  </a:lnTo>
                  <a:cubicBezTo>
                    <a:pt x="110132" y="83939"/>
                    <a:pt x="108942" y="84534"/>
                    <a:pt x="108942" y="85725"/>
                  </a:cubicBezTo>
                  <a:cubicBezTo>
                    <a:pt x="106561" y="83344"/>
                    <a:pt x="105370" y="80962"/>
                    <a:pt x="105370" y="78581"/>
                  </a:cubicBezTo>
                  <a:cubicBezTo>
                    <a:pt x="105370" y="76200"/>
                    <a:pt x="107751" y="73223"/>
                    <a:pt x="112514" y="69651"/>
                  </a:cubicBezTo>
                  <a:cubicBezTo>
                    <a:pt x="113704" y="68461"/>
                    <a:pt x="114895" y="67270"/>
                    <a:pt x="116086" y="66080"/>
                  </a:cubicBezTo>
                  <a:cubicBezTo>
                    <a:pt x="124420" y="55364"/>
                    <a:pt x="132754" y="41076"/>
                    <a:pt x="141089" y="23217"/>
                  </a:cubicBezTo>
                  <a:cubicBezTo>
                    <a:pt x="143470" y="18455"/>
                    <a:pt x="145256" y="13097"/>
                    <a:pt x="146447" y="7144"/>
                  </a:cubicBezTo>
                  <a:cubicBezTo>
                    <a:pt x="148828" y="2381"/>
                    <a:pt x="150614" y="0"/>
                    <a:pt x="151804" y="0"/>
                  </a:cubicBezTo>
                  <a:close/>
                  <a:moveTo>
                    <a:pt x="178593" y="33933"/>
                  </a:moveTo>
                  <a:cubicBezTo>
                    <a:pt x="169068" y="35123"/>
                    <a:pt x="160734" y="35719"/>
                    <a:pt x="153590" y="35719"/>
                  </a:cubicBezTo>
                  <a:cubicBezTo>
                    <a:pt x="153590" y="36909"/>
                    <a:pt x="152995" y="38100"/>
                    <a:pt x="151804" y="39290"/>
                  </a:cubicBezTo>
                  <a:cubicBezTo>
                    <a:pt x="149423" y="46434"/>
                    <a:pt x="147042" y="51197"/>
                    <a:pt x="144661" y="53578"/>
                  </a:cubicBezTo>
                  <a:cubicBezTo>
                    <a:pt x="148232" y="54769"/>
                    <a:pt x="157162" y="61317"/>
                    <a:pt x="171450" y="73223"/>
                  </a:cubicBezTo>
                  <a:cubicBezTo>
                    <a:pt x="180975" y="58936"/>
                    <a:pt x="186928" y="47030"/>
                    <a:pt x="189309" y="37505"/>
                  </a:cubicBezTo>
                  <a:cubicBezTo>
                    <a:pt x="190500" y="33933"/>
                    <a:pt x="189904" y="32742"/>
                    <a:pt x="187523" y="33933"/>
                  </a:cubicBezTo>
                  <a:cubicBezTo>
                    <a:pt x="186332" y="33933"/>
                    <a:pt x="183356" y="33933"/>
                    <a:pt x="178593" y="33933"/>
                  </a:cubicBezTo>
                  <a:close/>
                  <a:moveTo>
                    <a:pt x="216098" y="160734"/>
                  </a:moveTo>
                  <a:cubicBezTo>
                    <a:pt x="213717" y="160734"/>
                    <a:pt x="209550" y="161925"/>
                    <a:pt x="203597" y="164306"/>
                  </a:cubicBezTo>
                  <a:cubicBezTo>
                    <a:pt x="200025" y="166687"/>
                    <a:pt x="197643" y="167878"/>
                    <a:pt x="196453" y="167878"/>
                  </a:cubicBezTo>
                  <a:cubicBezTo>
                    <a:pt x="182165" y="172640"/>
                    <a:pt x="167878" y="175617"/>
                    <a:pt x="153590" y="176808"/>
                  </a:cubicBezTo>
                  <a:cubicBezTo>
                    <a:pt x="151209" y="176808"/>
                    <a:pt x="148232" y="176808"/>
                    <a:pt x="144661" y="176808"/>
                  </a:cubicBezTo>
                  <a:cubicBezTo>
                    <a:pt x="150614" y="191095"/>
                    <a:pt x="154781" y="206573"/>
                    <a:pt x="157162" y="223242"/>
                  </a:cubicBezTo>
                  <a:cubicBezTo>
                    <a:pt x="159543" y="224433"/>
                    <a:pt x="165497" y="224433"/>
                    <a:pt x="175022" y="223242"/>
                  </a:cubicBezTo>
                  <a:cubicBezTo>
                    <a:pt x="178593" y="222051"/>
                    <a:pt x="180975" y="221456"/>
                    <a:pt x="182165" y="221456"/>
                  </a:cubicBezTo>
                  <a:cubicBezTo>
                    <a:pt x="183356" y="221456"/>
                    <a:pt x="185737" y="220861"/>
                    <a:pt x="189309" y="219670"/>
                  </a:cubicBezTo>
                  <a:cubicBezTo>
                    <a:pt x="194072" y="217289"/>
                    <a:pt x="198239" y="216098"/>
                    <a:pt x="201811" y="216098"/>
                  </a:cubicBezTo>
                  <a:cubicBezTo>
                    <a:pt x="203001" y="214908"/>
                    <a:pt x="203597" y="214312"/>
                    <a:pt x="203597" y="214312"/>
                  </a:cubicBezTo>
                  <a:cubicBezTo>
                    <a:pt x="203597" y="213122"/>
                    <a:pt x="204192" y="211336"/>
                    <a:pt x="205382" y="208955"/>
                  </a:cubicBezTo>
                  <a:cubicBezTo>
                    <a:pt x="213717" y="187523"/>
                    <a:pt x="217884" y="172045"/>
                    <a:pt x="217884" y="162520"/>
                  </a:cubicBezTo>
                  <a:cubicBezTo>
                    <a:pt x="217884" y="161330"/>
                    <a:pt x="217884" y="160734"/>
                    <a:pt x="217884" y="160734"/>
                  </a:cubicBezTo>
                  <a:lnTo>
                    <a:pt x="216098" y="160734"/>
                  </a:ln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6241253" y="3791996"/>
            <a:ext cx="246423" cy="302345"/>
            <a:chOff x="4906027" y="3511630"/>
            <a:chExt cx="320233" cy="392906"/>
          </a:xfrm>
        </p:grpSpPr>
        <p:sp>
          <p:nvSpPr>
            <p:cNvPr id="163" name="任意多边形 162"/>
            <p:cNvSpPr/>
            <p:nvPr/>
          </p:nvSpPr>
          <p:spPr>
            <a:xfrm>
              <a:off x="4999446" y="3511630"/>
              <a:ext cx="89297" cy="76795"/>
            </a:xfrm>
            <a:custGeom>
              <a:avLst/>
              <a:gdLst/>
              <a:ahLst/>
              <a:cxnLst/>
              <a:rect l="l" t="t" r="r" b="b"/>
              <a:pathLst>
                <a:path w="89297" h="76795">
                  <a:moveTo>
                    <a:pt x="17860" y="0"/>
                  </a:moveTo>
                  <a:cubicBezTo>
                    <a:pt x="44053" y="1190"/>
                    <a:pt x="63103" y="7143"/>
                    <a:pt x="75010" y="17859"/>
                  </a:cubicBezTo>
                  <a:cubicBezTo>
                    <a:pt x="84535" y="30956"/>
                    <a:pt x="89297" y="40481"/>
                    <a:pt x="89297" y="46434"/>
                  </a:cubicBezTo>
                  <a:cubicBezTo>
                    <a:pt x="84535" y="55959"/>
                    <a:pt x="74414" y="63103"/>
                    <a:pt x="58936" y="67865"/>
                  </a:cubicBezTo>
                  <a:cubicBezTo>
                    <a:pt x="56555" y="67865"/>
                    <a:pt x="55364" y="67270"/>
                    <a:pt x="55364" y="66079"/>
                  </a:cubicBezTo>
                  <a:cubicBezTo>
                    <a:pt x="52983" y="69651"/>
                    <a:pt x="41672" y="73223"/>
                    <a:pt x="21431" y="76795"/>
                  </a:cubicBezTo>
                  <a:lnTo>
                    <a:pt x="21431" y="73223"/>
                  </a:lnTo>
                  <a:cubicBezTo>
                    <a:pt x="28575" y="68460"/>
                    <a:pt x="33933" y="65484"/>
                    <a:pt x="37505" y="64293"/>
                  </a:cubicBezTo>
                  <a:cubicBezTo>
                    <a:pt x="39886" y="63103"/>
                    <a:pt x="41672" y="62507"/>
                    <a:pt x="42863" y="62507"/>
                  </a:cubicBezTo>
                  <a:cubicBezTo>
                    <a:pt x="54769" y="55364"/>
                    <a:pt x="63103" y="47625"/>
                    <a:pt x="67866" y="39290"/>
                  </a:cubicBezTo>
                  <a:cubicBezTo>
                    <a:pt x="67866" y="36909"/>
                    <a:pt x="65485" y="34528"/>
                    <a:pt x="60722" y="32146"/>
                  </a:cubicBezTo>
                  <a:cubicBezTo>
                    <a:pt x="55960" y="29765"/>
                    <a:pt x="53578" y="27979"/>
                    <a:pt x="53578" y="26789"/>
                  </a:cubicBezTo>
                  <a:cubicBezTo>
                    <a:pt x="47625" y="25598"/>
                    <a:pt x="42863" y="23812"/>
                    <a:pt x="39291" y="21431"/>
                  </a:cubicBezTo>
                  <a:cubicBezTo>
                    <a:pt x="39291" y="21431"/>
                    <a:pt x="36314" y="20240"/>
                    <a:pt x="30361" y="17859"/>
                  </a:cubicBezTo>
                  <a:cubicBezTo>
                    <a:pt x="25599" y="15478"/>
                    <a:pt x="22622" y="14287"/>
                    <a:pt x="21431" y="14287"/>
                  </a:cubicBezTo>
                  <a:cubicBezTo>
                    <a:pt x="20241" y="14287"/>
                    <a:pt x="18455" y="13692"/>
                    <a:pt x="16074" y="12501"/>
                  </a:cubicBezTo>
                  <a:cubicBezTo>
                    <a:pt x="5358" y="8929"/>
                    <a:pt x="0" y="5953"/>
                    <a:pt x="0" y="3571"/>
                  </a:cubicBezTo>
                  <a:lnTo>
                    <a:pt x="0" y="1785"/>
                  </a:lnTo>
                  <a:cubicBezTo>
                    <a:pt x="5953" y="595"/>
                    <a:pt x="11906" y="0"/>
                    <a:pt x="17860" y="0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4" name="任意多边形 163"/>
            <p:cNvSpPr/>
            <p:nvPr/>
          </p:nvSpPr>
          <p:spPr>
            <a:xfrm>
              <a:off x="4906027" y="3583067"/>
              <a:ext cx="320233" cy="105370"/>
            </a:xfrm>
            <a:custGeom>
              <a:avLst/>
              <a:gdLst/>
              <a:ahLst/>
              <a:cxnLst/>
              <a:rect l="l" t="t" r="r" b="b"/>
              <a:pathLst>
                <a:path w="320233" h="105370">
                  <a:moveTo>
                    <a:pt x="38055" y="0"/>
                  </a:moveTo>
                  <a:cubicBezTo>
                    <a:pt x="51152" y="1191"/>
                    <a:pt x="58296" y="4763"/>
                    <a:pt x="59486" y="10716"/>
                  </a:cubicBezTo>
                  <a:cubicBezTo>
                    <a:pt x="58296" y="15478"/>
                    <a:pt x="58891" y="20836"/>
                    <a:pt x="61272" y="26789"/>
                  </a:cubicBezTo>
                  <a:cubicBezTo>
                    <a:pt x="113660" y="13692"/>
                    <a:pt x="177358" y="4763"/>
                    <a:pt x="252368" y="0"/>
                  </a:cubicBezTo>
                  <a:cubicBezTo>
                    <a:pt x="261893" y="0"/>
                    <a:pt x="277371" y="3572"/>
                    <a:pt x="298802" y="10716"/>
                  </a:cubicBezTo>
                  <a:cubicBezTo>
                    <a:pt x="311899" y="20241"/>
                    <a:pt x="319043" y="30361"/>
                    <a:pt x="320233" y="41077"/>
                  </a:cubicBezTo>
                  <a:cubicBezTo>
                    <a:pt x="320233" y="43458"/>
                    <a:pt x="319043" y="45839"/>
                    <a:pt x="316661" y="48220"/>
                  </a:cubicBezTo>
                  <a:cubicBezTo>
                    <a:pt x="315471" y="49411"/>
                    <a:pt x="314875" y="50602"/>
                    <a:pt x="314875" y="51792"/>
                  </a:cubicBezTo>
                  <a:cubicBezTo>
                    <a:pt x="312494" y="55364"/>
                    <a:pt x="305946" y="58936"/>
                    <a:pt x="295230" y="62508"/>
                  </a:cubicBezTo>
                  <a:cubicBezTo>
                    <a:pt x="294039" y="62508"/>
                    <a:pt x="293444" y="62508"/>
                    <a:pt x="293444" y="62508"/>
                  </a:cubicBezTo>
                  <a:cubicBezTo>
                    <a:pt x="280347" y="66080"/>
                    <a:pt x="267250" y="68461"/>
                    <a:pt x="254153" y="69652"/>
                  </a:cubicBezTo>
                  <a:cubicBezTo>
                    <a:pt x="248200" y="69652"/>
                    <a:pt x="244628" y="68461"/>
                    <a:pt x="243438" y="66080"/>
                  </a:cubicBezTo>
                  <a:cubicBezTo>
                    <a:pt x="245819" y="63698"/>
                    <a:pt x="249391" y="59531"/>
                    <a:pt x="254153" y="53578"/>
                  </a:cubicBezTo>
                  <a:cubicBezTo>
                    <a:pt x="257725" y="50006"/>
                    <a:pt x="260702" y="47030"/>
                    <a:pt x="263083" y="44648"/>
                  </a:cubicBezTo>
                  <a:cubicBezTo>
                    <a:pt x="271418" y="41077"/>
                    <a:pt x="277371" y="36314"/>
                    <a:pt x="280943" y="30361"/>
                  </a:cubicBezTo>
                  <a:cubicBezTo>
                    <a:pt x="280943" y="27980"/>
                    <a:pt x="277371" y="25598"/>
                    <a:pt x="270227" y="23217"/>
                  </a:cubicBezTo>
                  <a:cubicBezTo>
                    <a:pt x="269036" y="22027"/>
                    <a:pt x="267846" y="21431"/>
                    <a:pt x="266655" y="21431"/>
                  </a:cubicBezTo>
                  <a:cubicBezTo>
                    <a:pt x="251177" y="17859"/>
                    <a:pt x="232722" y="17859"/>
                    <a:pt x="211291" y="21431"/>
                  </a:cubicBezTo>
                  <a:cubicBezTo>
                    <a:pt x="160094" y="26194"/>
                    <a:pt x="116636" y="33338"/>
                    <a:pt x="80918" y="42863"/>
                  </a:cubicBezTo>
                  <a:cubicBezTo>
                    <a:pt x="77346" y="44053"/>
                    <a:pt x="71393" y="45244"/>
                    <a:pt x="63058" y="46434"/>
                  </a:cubicBezTo>
                  <a:cubicBezTo>
                    <a:pt x="59486" y="47625"/>
                    <a:pt x="56510" y="48220"/>
                    <a:pt x="54129" y="48220"/>
                  </a:cubicBezTo>
                  <a:cubicBezTo>
                    <a:pt x="44604" y="67270"/>
                    <a:pt x="39246" y="78581"/>
                    <a:pt x="38055" y="82153"/>
                  </a:cubicBezTo>
                  <a:cubicBezTo>
                    <a:pt x="29721" y="92869"/>
                    <a:pt x="22577" y="100608"/>
                    <a:pt x="16624" y="105370"/>
                  </a:cubicBezTo>
                  <a:cubicBezTo>
                    <a:pt x="7099" y="101798"/>
                    <a:pt x="1741" y="98227"/>
                    <a:pt x="550" y="94655"/>
                  </a:cubicBezTo>
                  <a:cubicBezTo>
                    <a:pt x="-1831" y="77986"/>
                    <a:pt x="3527" y="63103"/>
                    <a:pt x="16624" y="50006"/>
                  </a:cubicBezTo>
                  <a:cubicBezTo>
                    <a:pt x="24958" y="38100"/>
                    <a:pt x="31507" y="24408"/>
                    <a:pt x="36269" y="8930"/>
                  </a:cubicBezTo>
                  <a:cubicBezTo>
                    <a:pt x="36269" y="8930"/>
                    <a:pt x="36269" y="8334"/>
                    <a:pt x="36269" y="7144"/>
                  </a:cubicBezTo>
                  <a:cubicBezTo>
                    <a:pt x="35079" y="2381"/>
                    <a:pt x="35674" y="0"/>
                    <a:pt x="38055" y="0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5" name="任意多边形 164"/>
            <p:cNvSpPr/>
            <p:nvPr/>
          </p:nvSpPr>
          <p:spPr>
            <a:xfrm>
              <a:off x="5001104" y="3642003"/>
              <a:ext cx="151933" cy="262533"/>
            </a:xfrm>
            <a:custGeom>
              <a:avLst/>
              <a:gdLst/>
              <a:ahLst/>
              <a:cxnLst/>
              <a:rect l="l" t="t" r="r" b="b"/>
              <a:pathLst>
                <a:path w="151933" h="262533">
                  <a:moveTo>
                    <a:pt x="21559" y="0"/>
                  </a:moveTo>
                  <a:cubicBezTo>
                    <a:pt x="27513" y="2381"/>
                    <a:pt x="30489" y="11311"/>
                    <a:pt x="30489" y="26789"/>
                  </a:cubicBezTo>
                  <a:cubicBezTo>
                    <a:pt x="48348" y="23217"/>
                    <a:pt x="61445" y="19645"/>
                    <a:pt x="69780" y="16073"/>
                  </a:cubicBezTo>
                  <a:cubicBezTo>
                    <a:pt x="72161" y="14883"/>
                    <a:pt x="75138" y="13692"/>
                    <a:pt x="78709" y="12502"/>
                  </a:cubicBezTo>
                  <a:cubicBezTo>
                    <a:pt x="90616" y="7739"/>
                    <a:pt x="100141" y="5358"/>
                    <a:pt x="107284" y="5358"/>
                  </a:cubicBezTo>
                  <a:cubicBezTo>
                    <a:pt x="119191" y="5358"/>
                    <a:pt x="125144" y="9525"/>
                    <a:pt x="125144" y="17859"/>
                  </a:cubicBezTo>
                  <a:cubicBezTo>
                    <a:pt x="125144" y="22622"/>
                    <a:pt x="123953" y="26194"/>
                    <a:pt x="121572" y="28575"/>
                  </a:cubicBezTo>
                  <a:cubicBezTo>
                    <a:pt x="120381" y="29766"/>
                    <a:pt x="119191" y="32147"/>
                    <a:pt x="118000" y="35719"/>
                  </a:cubicBezTo>
                  <a:cubicBezTo>
                    <a:pt x="115619" y="39291"/>
                    <a:pt x="113833" y="42267"/>
                    <a:pt x="112642" y="44648"/>
                  </a:cubicBezTo>
                  <a:cubicBezTo>
                    <a:pt x="107880" y="55364"/>
                    <a:pt x="102522" y="64294"/>
                    <a:pt x="96569" y="71437"/>
                  </a:cubicBezTo>
                  <a:cubicBezTo>
                    <a:pt x="97759" y="72628"/>
                    <a:pt x="98950" y="73819"/>
                    <a:pt x="100141" y="75009"/>
                  </a:cubicBezTo>
                  <a:cubicBezTo>
                    <a:pt x="102522" y="77391"/>
                    <a:pt x="103713" y="80367"/>
                    <a:pt x="103713" y="83939"/>
                  </a:cubicBezTo>
                  <a:cubicBezTo>
                    <a:pt x="103713" y="83939"/>
                    <a:pt x="102522" y="84534"/>
                    <a:pt x="100141" y="85725"/>
                  </a:cubicBezTo>
                  <a:cubicBezTo>
                    <a:pt x="88234" y="88106"/>
                    <a:pt x="75733" y="91083"/>
                    <a:pt x="62636" y="94655"/>
                  </a:cubicBezTo>
                  <a:cubicBezTo>
                    <a:pt x="49539" y="98227"/>
                    <a:pt x="37038" y="100608"/>
                    <a:pt x="25131" y="101798"/>
                  </a:cubicBezTo>
                  <a:lnTo>
                    <a:pt x="25131" y="148233"/>
                  </a:lnTo>
                  <a:cubicBezTo>
                    <a:pt x="31084" y="147042"/>
                    <a:pt x="40609" y="143470"/>
                    <a:pt x="53706" y="137517"/>
                  </a:cubicBezTo>
                  <a:cubicBezTo>
                    <a:pt x="59659" y="135136"/>
                    <a:pt x="64422" y="133350"/>
                    <a:pt x="67994" y="132159"/>
                  </a:cubicBezTo>
                  <a:cubicBezTo>
                    <a:pt x="79900" y="127397"/>
                    <a:pt x="92997" y="124420"/>
                    <a:pt x="107284" y="123230"/>
                  </a:cubicBezTo>
                  <a:cubicBezTo>
                    <a:pt x="108475" y="123230"/>
                    <a:pt x="110261" y="122634"/>
                    <a:pt x="112642" y="121444"/>
                  </a:cubicBezTo>
                  <a:cubicBezTo>
                    <a:pt x="115023" y="120253"/>
                    <a:pt x="116809" y="119658"/>
                    <a:pt x="118000" y="119658"/>
                  </a:cubicBezTo>
                  <a:cubicBezTo>
                    <a:pt x="135859" y="124420"/>
                    <a:pt x="147170" y="132159"/>
                    <a:pt x="151933" y="142875"/>
                  </a:cubicBezTo>
                  <a:cubicBezTo>
                    <a:pt x="151933" y="145256"/>
                    <a:pt x="150147" y="150614"/>
                    <a:pt x="146575" y="158948"/>
                  </a:cubicBezTo>
                  <a:cubicBezTo>
                    <a:pt x="145384" y="160139"/>
                    <a:pt x="144789" y="160734"/>
                    <a:pt x="144789" y="160734"/>
                  </a:cubicBezTo>
                  <a:cubicBezTo>
                    <a:pt x="142408" y="163116"/>
                    <a:pt x="138836" y="166687"/>
                    <a:pt x="134073" y="171450"/>
                  </a:cubicBezTo>
                  <a:cubicBezTo>
                    <a:pt x="129311" y="178594"/>
                    <a:pt x="120381" y="188119"/>
                    <a:pt x="107284" y="200025"/>
                  </a:cubicBezTo>
                  <a:cubicBezTo>
                    <a:pt x="103713" y="203597"/>
                    <a:pt x="100736" y="206573"/>
                    <a:pt x="98355" y="208955"/>
                  </a:cubicBezTo>
                  <a:cubicBezTo>
                    <a:pt x="103117" y="208955"/>
                    <a:pt x="107284" y="210145"/>
                    <a:pt x="110856" y="212527"/>
                  </a:cubicBezTo>
                  <a:cubicBezTo>
                    <a:pt x="115619" y="214908"/>
                    <a:pt x="118000" y="217884"/>
                    <a:pt x="118000" y="221456"/>
                  </a:cubicBezTo>
                  <a:cubicBezTo>
                    <a:pt x="116809" y="226219"/>
                    <a:pt x="115023" y="228600"/>
                    <a:pt x="112642" y="228600"/>
                  </a:cubicBezTo>
                  <a:cubicBezTo>
                    <a:pt x="112642" y="228600"/>
                    <a:pt x="112047" y="228600"/>
                    <a:pt x="110856" y="228600"/>
                  </a:cubicBezTo>
                  <a:cubicBezTo>
                    <a:pt x="109666" y="227409"/>
                    <a:pt x="108475" y="226814"/>
                    <a:pt x="107284" y="226814"/>
                  </a:cubicBezTo>
                  <a:cubicBezTo>
                    <a:pt x="90616" y="226814"/>
                    <a:pt x="67398" y="229195"/>
                    <a:pt x="37633" y="233958"/>
                  </a:cubicBezTo>
                  <a:cubicBezTo>
                    <a:pt x="31680" y="235148"/>
                    <a:pt x="27513" y="235744"/>
                    <a:pt x="25131" y="235744"/>
                  </a:cubicBezTo>
                  <a:cubicBezTo>
                    <a:pt x="25131" y="242887"/>
                    <a:pt x="25131" y="249436"/>
                    <a:pt x="25131" y="255389"/>
                  </a:cubicBezTo>
                  <a:cubicBezTo>
                    <a:pt x="25131" y="255389"/>
                    <a:pt x="25131" y="256580"/>
                    <a:pt x="25131" y="258961"/>
                  </a:cubicBezTo>
                  <a:cubicBezTo>
                    <a:pt x="25131" y="261342"/>
                    <a:pt x="24536" y="262533"/>
                    <a:pt x="23345" y="262533"/>
                  </a:cubicBezTo>
                  <a:lnTo>
                    <a:pt x="21559" y="262533"/>
                  </a:lnTo>
                  <a:cubicBezTo>
                    <a:pt x="6081" y="257770"/>
                    <a:pt x="-1062" y="242887"/>
                    <a:pt x="128" y="217884"/>
                  </a:cubicBezTo>
                  <a:cubicBezTo>
                    <a:pt x="1319" y="167878"/>
                    <a:pt x="4891" y="104775"/>
                    <a:pt x="10844" y="28575"/>
                  </a:cubicBezTo>
                  <a:cubicBezTo>
                    <a:pt x="13225" y="11906"/>
                    <a:pt x="16797" y="2381"/>
                    <a:pt x="21559" y="0"/>
                  </a:cubicBezTo>
                  <a:close/>
                  <a:moveTo>
                    <a:pt x="87639" y="26789"/>
                  </a:moveTo>
                  <a:cubicBezTo>
                    <a:pt x="86448" y="26789"/>
                    <a:pt x="85258" y="27384"/>
                    <a:pt x="84067" y="28575"/>
                  </a:cubicBezTo>
                  <a:cubicBezTo>
                    <a:pt x="79305" y="29766"/>
                    <a:pt x="74542" y="30361"/>
                    <a:pt x="69780" y="30361"/>
                  </a:cubicBezTo>
                  <a:cubicBezTo>
                    <a:pt x="61445" y="31552"/>
                    <a:pt x="51920" y="32147"/>
                    <a:pt x="41205" y="32147"/>
                  </a:cubicBezTo>
                  <a:cubicBezTo>
                    <a:pt x="36442" y="32147"/>
                    <a:pt x="32870" y="32147"/>
                    <a:pt x="30489" y="32147"/>
                  </a:cubicBezTo>
                  <a:cubicBezTo>
                    <a:pt x="28108" y="44053"/>
                    <a:pt x="26917" y="64294"/>
                    <a:pt x="26917" y="92869"/>
                  </a:cubicBezTo>
                  <a:cubicBezTo>
                    <a:pt x="36442" y="91678"/>
                    <a:pt x="50730" y="86320"/>
                    <a:pt x="69780" y="76795"/>
                  </a:cubicBezTo>
                  <a:cubicBezTo>
                    <a:pt x="78114" y="61317"/>
                    <a:pt x="85853" y="45839"/>
                    <a:pt x="92997" y="30361"/>
                  </a:cubicBezTo>
                  <a:cubicBezTo>
                    <a:pt x="92997" y="26789"/>
                    <a:pt x="91211" y="25598"/>
                    <a:pt x="87639" y="26789"/>
                  </a:cubicBezTo>
                  <a:close/>
                  <a:moveTo>
                    <a:pt x="109070" y="139303"/>
                  </a:moveTo>
                  <a:cubicBezTo>
                    <a:pt x="104308" y="139303"/>
                    <a:pt x="92997" y="142280"/>
                    <a:pt x="75138" y="148233"/>
                  </a:cubicBezTo>
                  <a:cubicBezTo>
                    <a:pt x="70375" y="149423"/>
                    <a:pt x="63827" y="150614"/>
                    <a:pt x="55492" y="151805"/>
                  </a:cubicBezTo>
                  <a:cubicBezTo>
                    <a:pt x="41205" y="155377"/>
                    <a:pt x="31084" y="157758"/>
                    <a:pt x="25131" y="158948"/>
                  </a:cubicBezTo>
                  <a:lnTo>
                    <a:pt x="25131" y="223242"/>
                  </a:lnTo>
                  <a:cubicBezTo>
                    <a:pt x="39419" y="217289"/>
                    <a:pt x="54302" y="212527"/>
                    <a:pt x="69780" y="208955"/>
                  </a:cubicBezTo>
                  <a:cubicBezTo>
                    <a:pt x="84067" y="194667"/>
                    <a:pt x="97759" y="173236"/>
                    <a:pt x="110856" y="144661"/>
                  </a:cubicBezTo>
                  <a:cubicBezTo>
                    <a:pt x="112047" y="142280"/>
                    <a:pt x="111452" y="140494"/>
                    <a:pt x="109070" y="139303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5543533" y="4209306"/>
            <a:ext cx="225279" cy="319385"/>
            <a:chOff x="3999320" y="4053936"/>
            <a:chExt cx="292756" cy="415050"/>
          </a:xfrm>
        </p:grpSpPr>
        <p:sp>
          <p:nvSpPr>
            <p:cNvPr id="161" name="任意多边形 160"/>
            <p:cNvSpPr/>
            <p:nvPr/>
          </p:nvSpPr>
          <p:spPr>
            <a:xfrm>
              <a:off x="3999320" y="4053936"/>
              <a:ext cx="292756" cy="175640"/>
            </a:xfrm>
            <a:custGeom>
              <a:avLst/>
              <a:gdLst/>
              <a:ahLst/>
              <a:cxnLst/>
              <a:rect l="l" t="t" r="r" b="b"/>
              <a:pathLst>
                <a:path w="292756" h="175640">
                  <a:moveTo>
                    <a:pt x="114300" y="619"/>
                  </a:moveTo>
                  <a:cubicBezTo>
                    <a:pt x="144066" y="-2953"/>
                    <a:pt x="157758" y="8953"/>
                    <a:pt x="155377" y="36337"/>
                  </a:cubicBezTo>
                  <a:lnTo>
                    <a:pt x="155377" y="59554"/>
                  </a:lnTo>
                  <a:cubicBezTo>
                    <a:pt x="172046" y="52411"/>
                    <a:pt x="184547" y="44672"/>
                    <a:pt x="192882" y="36337"/>
                  </a:cubicBezTo>
                  <a:cubicBezTo>
                    <a:pt x="192882" y="35147"/>
                    <a:pt x="192882" y="33956"/>
                    <a:pt x="192882" y="32765"/>
                  </a:cubicBezTo>
                  <a:lnTo>
                    <a:pt x="183952" y="30979"/>
                  </a:lnTo>
                  <a:cubicBezTo>
                    <a:pt x="194667" y="27408"/>
                    <a:pt x="203002" y="25622"/>
                    <a:pt x="208955" y="25622"/>
                  </a:cubicBezTo>
                  <a:cubicBezTo>
                    <a:pt x="218480" y="29194"/>
                    <a:pt x="223242" y="33956"/>
                    <a:pt x="223242" y="39909"/>
                  </a:cubicBezTo>
                  <a:cubicBezTo>
                    <a:pt x="224433" y="48244"/>
                    <a:pt x="214908" y="57173"/>
                    <a:pt x="194667" y="66698"/>
                  </a:cubicBezTo>
                  <a:cubicBezTo>
                    <a:pt x="189905" y="69079"/>
                    <a:pt x="186333" y="70865"/>
                    <a:pt x="183952" y="72056"/>
                  </a:cubicBezTo>
                  <a:cubicBezTo>
                    <a:pt x="180380" y="73247"/>
                    <a:pt x="176213" y="74437"/>
                    <a:pt x="171450" y="75628"/>
                  </a:cubicBezTo>
                  <a:cubicBezTo>
                    <a:pt x="164307" y="78009"/>
                    <a:pt x="158949" y="79795"/>
                    <a:pt x="155377" y="80986"/>
                  </a:cubicBezTo>
                  <a:lnTo>
                    <a:pt x="155377" y="84558"/>
                  </a:lnTo>
                  <a:cubicBezTo>
                    <a:pt x="175617" y="83367"/>
                    <a:pt x="195858" y="82772"/>
                    <a:pt x="216099" y="82772"/>
                  </a:cubicBezTo>
                  <a:cubicBezTo>
                    <a:pt x="217289" y="82772"/>
                    <a:pt x="219075" y="82772"/>
                    <a:pt x="221457" y="82772"/>
                  </a:cubicBezTo>
                  <a:cubicBezTo>
                    <a:pt x="259557" y="85153"/>
                    <a:pt x="280392" y="89915"/>
                    <a:pt x="283964" y="97059"/>
                  </a:cubicBezTo>
                  <a:cubicBezTo>
                    <a:pt x="293489" y="108965"/>
                    <a:pt x="295275" y="119086"/>
                    <a:pt x="289322" y="127420"/>
                  </a:cubicBezTo>
                  <a:cubicBezTo>
                    <a:pt x="279797" y="136945"/>
                    <a:pt x="263724" y="141708"/>
                    <a:pt x="241102" y="141708"/>
                  </a:cubicBezTo>
                  <a:cubicBezTo>
                    <a:pt x="224433" y="139326"/>
                    <a:pt x="207169" y="140517"/>
                    <a:pt x="189310" y="145280"/>
                  </a:cubicBezTo>
                  <a:cubicBezTo>
                    <a:pt x="189310" y="145280"/>
                    <a:pt x="189310" y="144684"/>
                    <a:pt x="189310" y="143494"/>
                  </a:cubicBezTo>
                  <a:cubicBezTo>
                    <a:pt x="194072" y="137540"/>
                    <a:pt x="204192" y="130397"/>
                    <a:pt x="219671" y="122062"/>
                  </a:cubicBezTo>
                  <a:cubicBezTo>
                    <a:pt x="235149" y="112537"/>
                    <a:pt x="243483" y="105989"/>
                    <a:pt x="244674" y="102417"/>
                  </a:cubicBezTo>
                  <a:cubicBezTo>
                    <a:pt x="243483" y="100036"/>
                    <a:pt x="238125" y="98250"/>
                    <a:pt x="228600" y="97059"/>
                  </a:cubicBezTo>
                  <a:cubicBezTo>
                    <a:pt x="189310" y="94678"/>
                    <a:pt x="152400" y="97059"/>
                    <a:pt x="117872" y="104203"/>
                  </a:cubicBezTo>
                  <a:cubicBezTo>
                    <a:pt x="113110" y="105394"/>
                    <a:pt x="105371" y="107179"/>
                    <a:pt x="94655" y="109561"/>
                  </a:cubicBezTo>
                  <a:cubicBezTo>
                    <a:pt x="74414" y="115514"/>
                    <a:pt x="58936" y="117300"/>
                    <a:pt x="48221" y="114919"/>
                  </a:cubicBezTo>
                  <a:cubicBezTo>
                    <a:pt x="48221" y="120872"/>
                    <a:pt x="45244" y="130397"/>
                    <a:pt x="39291" y="143494"/>
                  </a:cubicBezTo>
                  <a:cubicBezTo>
                    <a:pt x="38100" y="145875"/>
                    <a:pt x="37505" y="147661"/>
                    <a:pt x="37505" y="148851"/>
                  </a:cubicBezTo>
                  <a:cubicBezTo>
                    <a:pt x="37505" y="150042"/>
                    <a:pt x="36910" y="151828"/>
                    <a:pt x="35719" y="154209"/>
                  </a:cubicBezTo>
                  <a:cubicBezTo>
                    <a:pt x="30957" y="168497"/>
                    <a:pt x="25003" y="175640"/>
                    <a:pt x="17860" y="175640"/>
                  </a:cubicBezTo>
                  <a:lnTo>
                    <a:pt x="16074" y="175640"/>
                  </a:lnTo>
                  <a:cubicBezTo>
                    <a:pt x="16074" y="173259"/>
                    <a:pt x="13692" y="170283"/>
                    <a:pt x="8930" y="166711"/>
                  </a:cubicBezTo>
                  <a:cubicBezTo>
                    <a:pt x="2977" y="163139"/>
                    <a:pt x="0" y="158972"/>
                    <a:pt x="0" y="154209"/>
                  </a:cubicBezTo>
                  <a:cubicBezTo>
                    <a:pt x="1191" y="147065"/>
                    <a:pt x="3572" y="141112"/>
                    <a:pt x="7144" y="136350"/>
                  </a:cubicBezTo>
                  <a:cubicBezTo>
                    <a:pt x="14288" y="123253"/>
                    <a:pt x="26194" y="110751"/>
                    <a:pt x="42863" y="98845"/>
                  </a:cubicBezTo>
                  <a:lnTo>
                    <a:pt x="44374" y="104890"/>
                  </a:lnTo>
                  <a:lnTo>
                    <a:pt x="46435" y="107775"/>
                  </a:lnTo>
                  <a:cubicBezTo>
                    <a:pt x="63103" y="100631"/>
                    <a:pt x="87511" y="94678"/>
                    <a:pt x="119658" y="89915"/>
                  </a:cubicBezTo>
                  <a:cubicBezTo>
                    <a:pt x="120849" y="85153"/>
                    <a:pt x="120849" y="76819"/>
                    <a:pt x="119658" y="64912"/>
                  </a:cubicBezTo>
                  <a:cubicBezTo>
                    <a:pt x="119658" y="61340"/>
                    <a:pt x="119658" y="58959"/>
                    <a:pt x="119658" y="57769"/>
                  </a:cubicBezTo>
                  <a:cubicBezTo>
                    <a:pt x="116086" y="58959"/>
                    <a:pt x="111919" y="64912"/>
                    <a:pt x="107157" y="75628"/>
                  </a:cubicBezTo>
                  <a:cubicBezTo>
                    <a:pt x="102394" y="83962"/>
                    <a:pt x="98822" y="88725"/>
                    <a:pt x="96441" y="89915"/>
                  </a:cubicBezTo>
                  <a:cubicBezTo>
                    <a:pt x="90488" y="94678"/>
                    <a:pt x="83939" y="94678"/>
                    <a:pt x="76796" y="89915"/>
                  </a:cubicBezTo>
                  <a:cubicBezTo>
                    <a:pt x="76796" y="91106"/>
                    <a:pt x="76200" y="91106"/>
                    <a:pt x="75010" y="89915"/>
                  </a:cubicBezTo>
                  <a:cubicBezTo>
                    <a:pt x="64294" y="81581"/>
                    <a:pt x="60722" y="70270"/>
                    <a:pt x="64294" y="55983"/>
                  </a:cubicBezTo>
                  <a:cubicBezTo>
                    <a:pt x="64294" y="55983"/>
                    <a:pt x="64889" y="54792"/>
                    <a:pt x="66080" y="52411"/>
                  </a:cubicBezTo>
                  <a:cubicBezTo>
                    <a:pt x="68461" y="44076"/>
                    <a:pt x="71438" y="39909"/>
                    <a:pt x="75010" y="39909"/>
                  </a:cubicBezTo>
                  <a:cubicBezTo>
                    <a:pt x="78582" y="39909"/>
                    <a:pt x="83939" y="45267"/>
                    <a:pt x="91083" y="55983"/>
                  </a:cubicBezTo>
                  <a:cubicBezTo>
                    <a:pt x="94655" y="60745"/>
                    <a:pt x="97036" y="63126"/>
                    <a:pt x="98227" y="63126"/>
                  </a:cubicBezTo>
                  <a:cubicBezTo>
                    <a:pt x="107752" y="60745"/>
                    <a:pt x="114896" y="57173"/>
                    <a:pt x="119658" y="52411"/>
                  </a:cubicBezTo>
                  <a:cubicBezTo>
                    <a:pt x="119658" y="32170"/>
                    <a:pt x="118467" y="17883"/>
                    <a:pt x="116086" y="9548"/>
                  </a:cubicBezTo>
                  <a:cubicBezTo>
                    <a:pt x="116086" y="8358"/>
                    <a:pt x="116086" y="6572"/>
                    <a:pt x="116086" y="4190"/>
                  </a:cubicBezTo>
                  <a:cubicBezTo>
                    <a:pt x="114896" y="3000"/>
                    <a:pt x="114300" y="1809"/>
                    <a:pt x="114300" y="619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2" name="任意多边形 161"/>
            <p:cNvSpPr/>
            <p:nvPr/>
          </p:nvSpPr>
          <p:spPr>
            <a:xfrm>
              <a:off x="4063614" y="4165283"/>
              <a:ext cx="169928" cy="303703"/>
            </a:xfrm>
            <a:custGeom>
              <a:avLst/>
              <a:gdLst/>
              <a:ahLst/>
              <a:cxnLst/>
              <a:rect l="l" t="t" r="r" b="b"/>
              <a:pathLst>
                <a:path w="169928" h="303703">
                  <a:moveTo>
                    <a:pt x="105370" y="0"/>
                  </a:moveTo>
                  <a:cubicBezTo>
                    <a:pt x="114895" y="0"/>
                    <a:pt x="120848" y="6548"/>
                    <a:pt x="123230" y="19645"/>
                  </a:cubicBezTo>
                  <a:cubicBezTo>
                    <a:pt x="123230" y="25598"/>
                    <a:pt x="119658" y="33337"/>
                    <a:pt x="112514" y="42862"/>
                  </a:cubicBezTo>
                  <a:cubicBezTo>
                    <a:pt x="108942" y="47625"/>
                    <a:pt x="106561" y="51197"/>
                    <a:pt x="105370" y="53578"/>
                  </a:cubicBezTo>
                  <a:cubicBezTo>
                    <a:pt x="104180" y="60722"/>
                    <a:pt x="97631" y="64293"/>
                    <a:pt x="85725" y="64293"/>
                  </a:cubicBezTo>
                  <a:lnTo>
                    <a:pt x="85725" y="87511"/>
                  </a:lnTo>
                  <a:cubicBezTo>
                    <a:pt x="100013" y="85129"/>
                    <a:pt x="114300" y="83343"/>
                    <a:pt x="128588" y="82153"/>
                  </a:cubicBezTo>
                  <a:cubicBezTo>
                    <a:pt x="158353" y="83343"/>
                    <a:pt x="172045" y="92273"/>
                    <a:pt x="169664" y="108942"/>
                  </a:cubicBezTo>
                  <a:cubicBezTo>
                    <a:pt x="163711" y="136326"/>
                    <a:pt x="153591" y="161925"/>
                    <a:pt x="139303" y="185737"/>
                  </a:cubicBezTo>
                  <a:cubicBezTo>
                    <a:pt x="127397" y="198834"/>
                    <a:pt x="114895" y="201811"/>
                    <a:pt x="101798" y="194667"/>
                  </a:cubicBezTo>
                  <a:cubicBezTo>
                    <a:pt x="95845" y="192286"/>
                    <a:pt x="91083" y="188714"/>
                    <a:pt x="87511" y="183951"/>
                  </a:cubicBezTo>
                  <a:cubicBezTo>
                    <a:pt x="87511" y="213717"/>
                    <a:pt x="86916" y="241697"/>
                    <a:pt x="85725" y="267890"/>
                  </a:cubicBezTo>
                  <a:cubicBezTo>
                    <a:pt x="85725" y="270272"/>
                    <a:pt x="85130" y="272653"/>
                    <a:pt x="83939" y="275034"/>
                  </a:cubicBezTo>
                  <a:cubicBezTo>
                    <a:pt x="83939" y="284559"/>
                    <a:pt x="82748" y="289917"/>
                    <a:pt x="80367" y="291108"/>
                  </a:cubicBezTo>
                  <a:lnTo>
                    <a:pt x="73223" y="298251"/>
                  </a:lnTo>
                  <a:cubicBezTo>
                    <a:pt x="72033" y="301823"/>
                    <a:pt x="70842" y="303609"/>
                    <a:pt x="69652" y="303609"/>
                  </a:cubicBezTo>
                  <a:cubicBezTo>
                    <a:pt x="66080" y="304800"/>
                    <a:pt x="64294" y="294679"/>
                    <a:pt x="64294" y="273248"/>
                  </a:cubicBezTo>
                  <a:cubicBezTo>
                    <a:pt x="65484" y="261342"/>
                    <a:pt x="66080" y="242887"/>
                    <a:pt x="66080" y="217884"/>
                  </a:cubicBezTo>
                  <a:cubicBezTo>
                    <a:pt x="67270" y="192881"/>
                    <a:pt x="67866" y="174426"/>
                    <a:pt x="67866" y="162520"/>
                  </a:cubicBezTo>
                  <a:cubicBezTo>
                    <a:pt x="60722" y="155376"/>
                    <a:pt x="55364" y="147042"/>
                    <a:pt x="51792" y="137517"/>
                  </a:cubicBezTo>
                  <a:lnTo>
                    <a:pt x="51792" y="135731"/>
                  </a:lnTo>
                  <a:cubicBezTo>
                    <a:pt x="57745" y="139303"/>
                    <a:pt x="63103" y="144065"/>
                    <a:pt x="67866" y="150018"/>
                  </a:cubicBezTo>
                  <a:lnTo>
                    <a:pt x="67866" y="103584"/>
                  </a:lnTo>
                  <a:cubicBezTo>
                    <a:pt x="52388" y="105965"/>
                    <a:pt x="37505" y="110728"/>
                    <a:pt x="23217" y="117872"/>
                  </a:cubicBezTo>
                  <a:cubicBezTo>
                    <a:pt x="24408" y="123825"/>
                    <a:pt x="27384" y="132754"/>
                    <a:pt x="32147" y="144661"/>
                  </a:cubicBezTo>
                  <a:cubicBezTo>
                    <a:pt x="36909" y="157758"/>
                    <a:pt x="39886" y="167283"/>
                    <a:pt x="41077" y="173236"/>
                  </a:cubicBezTo>
                  <a:cubicBezTo>
                    <a:pt x="43458" y="177998"/>
                    <a:pt x="41077" y="182165"/>
                    <a:pt x="33933" y="185737"/>
                  </a:cubicBezTo>
                  <a:cubicBezTo>
                    <a:pt x="32742" y="186928"/>
                    <a:pt x="31552" y="188118"/>
                    <a:pt x="30361" y="189309"/>
                  </a:cubicBezTo>
                  <a:cubicBezTo>
                    <a:pt x="16073" y="175022"/>
                    <a:pt x="5953" y="150018"/>
                    <a:pt x="0" y="114300"/>
                  </a:cubicBezTo>
                  <a:cubicBezTo>
                    <a:pt x="1191" y="104775"/>
                    <a:pt x="4167" y="98822"/>
                    <a:pt x="8930" y="96440"/>
                  </a:cubicBezTo>
                  <a:cubicBezTo>
                    <a:pt x="11311" y="96440"/>
                    <a:pt x="14288" y="94059"/>
                    <a:pt x="17859" y="89297"/>
                  </a:cubicBezTo>
                  <a:cubicBezTo>
                    <a:pt x="21431" y="85725"/>
                    <a:pt x="25003" y="83343"/>
                    <a:pt x="28575" y="82153"/>
                  </a:cubicBezTo>
                  <a:lnTo>
                    <a:pt x="28575" y="83939"/>
                  </a:lnTo>
                  <a:cubicBezTo>
                    <a:pt x="28575" y="83939"/>
                    <a:pt x="27980" y="84534"/>
                    <a:pt x="26789" y="85725"/>
                  </a:cubicBezTo>
                  <a:cubicBezTo>
                    <a:pt x="20836" y="90487"/>
                    <a:pt x="17859" y="95250"/>
                    <a:pt x="17859" y="100012"/>
                  </a:cubicBezTo>
                  <a:cubicBezTo>
                    <a:pt x="17859" y="100012"/>
                    <a:pt x="18455" y="101203"/>
                    <a:pt x="19645" y="103584"/>
                  </a:cubicBezTo>
                  <a:cubicBezTo>
                    <a:pt x="19645" y="104775"/>
                    <a:pt x="19645" y="105965"/>
                    <a:pt x="19645" y="107156"/>
                  </a:cubicBezTo>
                  <a:cubicBezTo>
                    <a:pt x="36314" y="101203"/>
                    <a:pt x="52388" y="96440"/>
                    <a:pt x="67866" y="92868"/>
                  </a:cubicBezTo>
                  <a:cubicBezTo>
                    <a:pt x="67866" y="84534"/>
                    <a:pt x="67866" y="76200"/>
                    <a:pt x="67866" y="67865"/>
                  </a:cubicBezTo>
                  <a:lnTo>
                    <a:pt x="62508" y="67865"/>
                  </a:lnTo>
                  <a:cubicBezTo>
                    <a:pt x="62508" y="73818"/>
                    <a:pt x="58936" y="76795"/>
                    <a:pt x="51792" y="76795"/>
                  </a:cubicBezTo>
                  <a:cubicBezTo>
                    <a:pt x="47030" y="76795"/>
                    <a:pt x="42863" y="70247"/>
                    <a:pt x="39291" y="57150"/>
                  </a:cubicBezTo>
                  <a:cubicBezTo>
                    <a:pt x="36909" y="50006"/>
                    <a:pt x="35123" y="44648"/>
                    <a:pt x="33933" y="41076"/>
                  </a:cubicBezTo>
                  <a:cubicBezTo>
                    <a:pt x="30361" y="33933"/>
                    <a:pt x="25003" y="26193"/>
                    <a:pt x="17859" y="17859"/>
                  </a:cubicBezTo>
                  <a:cubicBezTo>
                    <a:pt x="19050" y="11906"/>
                    <a:pt x="23813" y="8929"/>
                    <a:pt x="32147" y="8929"/>
                  </a:cubicBezTo>
                  <a:cubicBezTo>
                    <a:pt x="35719" y="8929"/>
                    <a:pt x="41672" y="11311"/>
                    <a:pt x="50006" y="16073"/>
                  </a:cubicBezTo>
                  <a:cubicBezTo>
                    <a:pt x="52388" y="14882"/>
                    <a:pt x="55364" y="13692"/>
                    <a:pt x="58936" y="12501"/>
                  </a:cubicBezTo>
                  <a:cubicBezTo>
                    <a:pt x="77986" y="4167"/>
                    <a:pt x="93464" y="0"/>
                    <a:pt x="105370" y="0"/>
                  </a:cubicBezTo>
                  <a:close/>
                  <a:moveTo>
                    <a:pt x="87511" y="23217"/>
                  </a:moveTo>
                  <a:cubicBezTo>
                    <a:pt x="67270" y="23217"/>
                    <a:pt x="57150" y="25598"/>
                    <a:pt x="57150" y="30361"/>
                  </a:cubicBezTo>
                  <a:cubicBezTo>
                    <a:pt x="58341" y="32742"/>
                    <a:pt x="59531" y="36314"/>
                    <a:pt x="60722" y="41076"/>
                  </a:cubicBezTo>
                  <a:cubicBezTo>
                    <a:pt x="61913" y="43458"/>
                    <a:pt x="62508" y="45243"/>
                    <a:pt x="62508" y="46434"/>
                  </a:cubicBezTo>
                  <a:cubicBezTo>
                    <a:pt x="69652" y="46434"/>
                    <a:pt x="76200" y="44648"/>
                    <a:pt x="82153" y="41076"/>
                  </a:cubicBezTo>
                  <a:cubicBezTo>
                    <a:pt x="82153" y="39886"/>
                    <a:pt x="82748" y="38100"/>
                    <a:pt x="83939" y="35718"/>
                  </a:cubicBezTo>
                  <a:cubicBezTo>
                    <a:pt x="86320" y="29765"/>
                    <a:pt x="87511" y="25598"/>
                    <a:pt x="87511" y="23217"/>
                  </a:cubicBezTo>
                  <a:close/>
                  <a:moveTo>
                    <a:pt x="125016" y="96440"/>
                  </a:moveTo>
                  <a:cubicBezTo>
                    <a:pt x="113109" y="97631"/>
                    <a:pt x="100013" y="99417"/>
                    <a:pt x="85725" y="101798"/>
                  </a:cubicBezTo>
                  <a:cubicBezTo>
                    <a:pt x="85725" y="107751"/>
                    <a:pt x="85725" y="117276"/>
                    <a:pt x="85725" y="130373"/>
                  </a:cubicBezTo>
                  <a:cubicBezTo>
                    <a:pt x="86916" y="144661"/>
                    <a:pt x="87511" y="155376"/>
                    <a:pt x="87511" y="162520"/>
                  </a:cubicBezTo>
                  <a:cubicBezTo>
                    <a:pt x="92273" y="166092"/>
                    <a:pt x="98227" y="167878"/>
                    <a:pt x="105370" y="167878"/>
                  </a:cubicBezTo>
                  <a:cubicBezTo>
                    <a:pt x="113705" y="167878"/>
                    <a:pt x="122039" y="158948"/>
                    <a:pt x="130373" y="141089"/>
                  </a:cubicBezTo>
                  <a:cubicBezTo>
                    <a:pt x="133945" y="131564"/>
                    <a:pt x="136922" y="119062"/>
                    <a:pt x="139303" y="103584"/>
                  </a:cubicBezTo>
                  <a:cubicBezTo>
                    <a:pt x="138113" y="97631"/>
                    <a:pt x="133350" y="95250"/>
                    <a:pt x="125016" y="96440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6600367" y="4238642"/>
            <a:ext cx="48101" cy="263865"/>
            <a:chOff x="5372706" y="4092059"/>
            <a:chExt cx="62508" cy="342900"/>
          </a:xfrm>
        </p:grpSpPr>
        <p:sp>
          <p:nvSpPr>
            <p:cNvPr id="159" name="任意多边形 158"/>
            <p:cNvSpPr/>
            <p:nvPr/>
          </p:nvSpPr>
          <p:spPr>
            <a:xfrm>
              <a:off x="5372706" y="4092059"/>
              <a:ext cx="57150" cy="248246"/>
            </a:xfrm>
            <a:custGeom>
              <a:avLst/>
              <a:gdLst/>
              <a:ahLst/>
              <a:cxnLst/>
              <a:rect l="l" t="t" r="r" b="b"/>
              <a:pathLst>
                <a:path w="57150" h="248246">
                  <a:moveTo>
                    <a:pt x="28575" y="0"/>
                  </a:moveTo>
                  <a:cubicBezTo>
                    <a:pt x="46434" y="1191"/>
                    <a:pt x="55959" y="10716"/>
                    <a:pt x="57150" y="28575"/>
                  </a:cubicBezTo>
                  <a:lnTo>
                    <a:pt x="57150" y="44649"/>
                  </a:lnTo>
                  <a:lnTo>
                    <a:pt x="33933" y="248246"/>
                  </a:lnTo>
                  <a:lnTo>
                    <a:pt x="30361" y="248246"/>
                  </a:lnTo>
                  <a:lnTo>
                    <a:pt x="0" y="46435"/>
                  </a:lnTo>
                  <a:lnTo>
                    <a:pt x="0" y="30361"/>
                  </a:lnTo>
                  <a:cubicBezTo>
                    <a:pt x="1191" y="12502"/>
                    <a:pt x="10716" y="2381"/>
                    <a:pt x="28575" y="0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任意多边形 159"/>
            <p:cNvSpPr/>
            <p:nvPr/>
          </p:nvSpPr>
          <p:spPr>
            <a:xfrm>
              <a:off x="5376278" y="4381381"/>
              <a:ext cx="58936" cy="53578"/>
            </a:xfrm>
            <a:custGeom>
              <a:avLst/>
              <a:gdLst/>
              <a:ahLst/>
              <a:cxnLst/>
              <a:rect l="l" t="t" r="r" b="b"/>
              <a:pathLst>
                <a:path w="58936" h="53578">
                  <a:moveTo>
                    <a:pt x="28575" y="0"/>
                  </a:moveTo>
                  <a:cubicBezTo>
                    <a:pt x="46434" y="1191"/>
                    <a:pt x="56555" y="10120"/>
                    <a:pt x="58936" y="26789"/>
                  </a:cubicBezTo>
                  <a:cubicBezTo>
                    <a:pt x="57745" y="43458"/>
                    <a:pt x="48220" y="52388"/>
                    <a:pt x="30361" y="53578"/>
                  </a:cubicBezTo>
                  <a:cubicBezTo>
                    <a:pt x="12501" y="52388"/>
                    <a:pt x="2381" y="43458"/>
                    <a:pt x="0" y="26789"/>
                  </a:cubicBezTo>
                  <a:cubicBezTo>
                    <a:pt x="1191" y="10120"/>
                    <a:pt x="10716" y="1191"/>
                    <a:pt x="28575" y="0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6216939" y="4193290"/>
            <a:ext cx="259742" cy="327219"/>
            <a:chOff x="4874430" y="4033123"/>
            <a:chExt cx="337542" cy="425231"/>
          </a:xfrm>
        </p:grpSpPr>
        <p:sp>
          <p:nvSpPr>
            <p:cNvPr id="156" name="任意多边形 155"/>
            <p:cNvSpPr/>
            <p:nvPr/>
          </p:nvSpPr>
          <p:spPr>
            <a:xfrm>
              <a:off x="4874430" y="4033123"/>
              <a:ext cx="337542" cy="425231"/>
            </a:xfrm>
            <a:custGeom>
              <a:avLst/>
              <a:gdLst/>
              <a:ahLst/>
              <a:cxnLst/>
              <a:rect l="l" t="t" r="r" b="b"/>
              <a:pathLst>
                <a:path w="337542" h="425231">
                  <a:moveTo>
                    <a:pt x="189309" y="0"/>
                  </a:moveTo>
                  <a:cubicBezTo>
                    <a:pt x="198834" y="2382"/>
                    <a:pt x="204787" y="7144"/>
                    <a:pt x="207168" y="14288"/>
                  </a:cubicBezTo>
                  <a:cubicBezTo>
                    <a:pt x="207168" y="15478"/>
                    <a:pt x="206573" y="16669"/>
                    <a:pt x="205382" y="17860"/>
                  </a:cubicBezTo>
                  <a:cubicBezTo>
                    <a:pt x="205382" y="19050"/>
                    <a:pt x="205382" y="19646"/>
                    <a:pt x="205382" y="19646"/>
                  </a:cubicBezTo>
                  <a:cubicBezTo>
                    <a:pt x="205382" y="23217"/>
                    <a:pt x="205978" y="27980"/>
                    <a:pt x="207168" y="33933"/>
                  </a:cubicBezTo>
                  <a:cubicBezTo>
                    <a:pt x="209550" y="56555"/>
                    <a:pt x="213717" y="70247"/>
                    <a:pt x="219670" y="75010"/>
                  </a:cubicBezTo>
                  <a:cubicBezTo>
                    <a:pt x="219670" y="77391"/>
                    <a:pt x="219075" y="80963"/>
                    <a:pt x="217884" y="85725"/>
                  </a:cubicBezTo>
                  <a:cubicBezTo>
                    <a:pt x="216693" y="91678"/>
                    <a:pt x="216098" y="95846"/>
                    <a:pt x="216098" y="98227"/>
                  </a:cubicBezTo>
                  <a:cubicBezTo>
                    <a:pt x="217289" y="102989"/>
                    <a:pt x="219075" y="111324"/>
                    <a:pt x="221456" y="123230"/>
                  </a:cubicBezTo>
                  <a:cubicBezTo>
                    <a:pt x="223837" y="135136"/>
                    <a:pt x="225623" y="144066"/>
                    <a:pt x="226814" y="150019"/>
                  </a:cubicBezTo>
                  <a:cubicBezTo>
                    <a:pt x="230386" y="148828"/>
                    <a:pt x="236339" y="147638"/>
                    <a:pt x="244673" y="146447"/>
                  </a:cubicBezTo>
                  <a:cubicBezTo>
                    <a:pt x="253007" y="144066"/>
                    <a:pt x="258960" y="142875"/>
                    <a:pt x="262532" y="142875"/>
                  </a:cubicBezTo>
                  <a:cubicBezTo>
                    <a:pt x="272057" y="142875"/>
                    <a:pt x="279201" y="145257"/>
                    <a:pt x="283964" y="150019"/>
                  </a:cubicBezTo>
                  <a:cubicBezTo>
                    <a:pt x="283964" y="151210"/>
                    <a:pt x="283368" y="152996"/>
                    <a:pt x="282178" y="155377"/>
                  </a:cubicBezTo>
                  <a:cubicBezTo>
                    <a:pt x="282178" y="155377"/>
                    <a:pt x="282178" y="155972"/>
                    <a:pt x="282178" y="157163"/>
                  </a:cubicBezTo>
                  <a:cubicBezTo>
                    <a:pt x="279796" y="159544"/>
                    <a:pt x="275034" y="160735"/>
                    <a:pt x="267890" y="160735"/>
                  </a:cubicBezTo>
                  <a:cubicBezTo>
                    <a:pt x="264318" y="160735"/>
                    <a:pt x="258960" y="161330"/>
                    <a:pt x="251817" y="162521"/>
                  </a:cubicBezTo>
                  <a:cubicBezTo>
                    <a:pt x="242292" y="162521"/>
                    <a:pt x="234553" y="163116"/>
                    <a:pt x="228600" y="164307"/>
                  </a:cubicBezTo>
                  <a:cubicBezTo>
                    <a:pt x="233362" y="191691"/>
                    <a:pt x="238720" y="215503"/>
                    <a:pt x="244673" y="235744"/>
                  </a:cubicBezTo>
                  <a:cubicBezTo>
                    <a:pt x="254198" y="221457"/>
                    <a:pt x="263128" y="203597"/>
                    <a:pt x="271462" y="182166"/>
                  </a:cubicBezTo>
                  <a:cubicBezTo>
                    <a:pt x="271462" y="180975"/>
                    <a:pt x="271462" y="179785"/>
                    <a:pt x="271462" y="178594"/>
                  </a:cubicBezTo>
                  <a:cubicBezTo>
                    <a:pt x="271462" y="177403"/>
                    <a:pt x="273248" y="176808"/>
                    <a:pt x="276820" y="176808"/>
                  </a:cubicBezTo>
                  <a:cubicBezTo>
                    <a:pt x="281582" y="177999"/>
                    <a:pt x="283964" y="180380"/>
                    <a:pt x="283964" y="183952"/>
                  </a:cubicBezTo>
                  <a:cubicBezTo>
                    <a:pt x="283964" y="183952"/>
                    <a:pt x="283964" y="185143"/>
                    <a:pt x="283964" y="187524"/>
                  </a:cubicBezTo>
                  <a:cubicBezTo>
                    <a:pt x="282773" y="188714"/>
                    <a:pt x="282178" y="189905"/>
                    <a:pt x="282178" y="191096"/>
                  </a:cubicBezTo>
                  <a:cubicBezTo>
                    <a:pt x="279796" y="203002"/>
                    <a:pt x="270867" y="221457"/>
                    <a:pt x="255389" y="246460"/>
                  </a:cubicBezTo>
                  <a:cubicBezTo>
                    <a:pt x="253007" y="251222"/>
                    <a:pt x="251221" y="254199"/>
                    <a:pt x="250031" y="255389"/>
                  </a:cubicBezTo>
                  <a:cubicBezTo>
                    <a:pt x="264318" y="306586"/>
                    <a:pt x="279201" y="347068"/>
                    <a:pt x="294679" y="376833"/>
                  </a:cubicBezTo>
                  <a:cubicBezTo>
                    <a:pt x="298251" y="385168"/>
                    <a:pt x="302418" y="391121"/>
                    <a:pt x="307181" y="394693"/>
                  </a:cubicBezTo>
                  <a:cubicBezTo>
                    <a:pt x="308371" y="394693"/>
                    <a:pt x="309562" y="393502"/>
                    <a:pt x="310753" y="391121"/>
                  </a:cubicBezTo>
                  <a:cubicBezTo>
                    <a:pt x="311943" y="389930"/>
                    <a:pt x="312539" y="389335"/>
                    <a:pt x="312539" y="389335"/>
                  </a:cubicBezTo>
                  <a:cubicBezTo>
                    <a:pt x="316110" y="381000"/>
                    <a:pt x="320873" y="367308"/>
                    <a:pt x="326826" y="348258"/>
                  </a:cubicBezTo>
                  <a:cubicBezTo>
                    <a:pt x="328017" y="342305"/>
                    <a:pt x="329207" y="337543"/>
                    <a:pt x="330398" y="333971"/>
                  </a:cubicBezTo>
                  <a:cubicBezTo>
                    <a:pt x="331589" y="320874"/>
                    <a:pt x="332779" y="311944"/>
                    <a:pt x="333970" y="307182"/>
                  </a:cubicBezTo>
                  <a:cubicBezTo>
                    <a:pt x="333970" y="303610"/>
                    <a:pt x="335160" y="301824"/>
                    <a:pt x="337542" y="301824"/>
                  </a:cubicBezTo>
                  <a:cubicBezTo>
                    <a:pt x="336351" y="303014"/>
                    <a:pt x="336351" y="304800"/>
                    <a:pt x="337542" y="307182"/>
                  </a:cubicBezTo>
                  <a:cubicBezTo>
                    <a:pt x="337542" y="308372"/>
                    <a:pt x="337542" y="309563"/>
                    <a:pt x="337542" y="310753"/>
                  </a:cubicBezTo>
                  <a:cubicBezTo>
                    <a:pt x="337542" y="317897"/>
                    <a:pt x="336351" y="323255"/>
                    <a:pt x="333970" y="326827"/>
                  </a:cubicBezTo>
                  <a:cubicBezTo>
                    <a:pt x="333970" y="328018"/>
                    <a:pt x="334565" y="330399"/>
                    <a:pt x="335756" y="333971"/>
                  </a:cubicBezTo>
                  <a:cubicBezTo>
                    <a:pt x="336946" y="337543"/>
                    <a:pt x="337542" y="340519"/>
                    <a:pt x="337542" y="342900"/>
                  </a:cubicBezTo>
                  <a:cubicBezTo>
                    <a:pt x="337542" y="342900"/>
                    <a:pt x="336946" y="343496"/>
                    <a:pt x="335756" y="344686"/>
                  </a:cubicBezTo>
                  <a:cubicBezTo>
                    <a:pt x="334565" y="351830"/>
                    <a:pt x="333374" y="361950"/>
                    <a:pt x="332184" y="375047"/>
                  </a:cubicBezTo>
                  <a:cubicBezTo>
                    <a:pt x="329803" y="385763"/>
                    <a:pt x="328612" y="393502"/>
                    <a:pt x="328612" y="398264"/>
                  </a:cubicBezTo>
                  <a:cubicBezTo>
                    <a:pt x="328612" y="399455"/>
                    <a:pt x="328612" y="400050"/>
                    <a:pt x="328612" y="400050"/>
                  </a:cubicBezTo>
                  <a:cubicBezTo>
                    <a:pt x="328612" y="400050"/>
                    <a:pt x="328017" y="400646"/>
                    <a:pt x="326826" y="401836"/>
                  </a:cubicBezTo>
                  <a:cubicBezTo>
                    <a:pt x="326826" y="404218"/>
                    <a:pt x="326231" y="407194"/>
                    <a:pt x="325040" y="410766"/>
                  </a:cubicBezTo>
                  <a:cubicBezTo>
                    <a:pt x="325040" y="421482"/>
                    <a:pt x="319682" y="426244"/>
                    <a:pt x="308967" y="425053"/>
                  </a:cubicBezTo>
                  <a:cubicBezTo>
                    <a:pt x="295870" y="421482"/>
                    <a:pt x="283964" y="404813"/>
                    <a:pt x="273248" y="375047"/>
                  </a:cubicBezTo>
                  <a:cubicBezTo>
                    <a:pt x="263723" y="354807"/>
                    <a:pt x="252412" y="319683"/>
                    <a:pt x="239315" y="269677"/>
                  </a:cubicBezTo>
                  <a:cubicBezTo>
                    <a:pt x="230981" y="285155"/>
                    <a:pt x="223242" y="295871"/>
                    <a:pt x="216098" y="301824"/>
                  </a:cubicBezTo>
                  <a:cubicBezTo>
                    <a:pt x="213717" y="303014"/>
                    <a:pt x="210145" y="304205"/>
                    <a:pt x="205382" y="305396"/>
                  </a:cubicBezTo>
                  <a:cubicBezTo>
                    <a:pt x="195857" y="307777"/>
                    <a:pt x="189904" y="310158"/>
                    <a:pt x="187523" y="312539"/>
                  </a:cubicBezTo>
                  <a:cubicBezTo>
                    <a:pt x="186332" y="312539"/>
                    <a:pt x="185737" y="308968"/>
                    <a:pt x="185737" y="301824"/>
                  </a:cubicBezTo>
                  <a:cubicBezTo>
                    <a:pt x="196453" y="292299"/>
                    <a:pt x="212526" y="274439"/>
                    <a:pt x="233957" y="248246"/>
                  </a:cubicBezTo>
                  <a:cubicBezTo>
                    <a:pt x="233957" y="247055"/>
                    <a:pt x="233362" y="244674"/>
                    <a:pt x="232171" y="241102"/>
                  </a:cubicBezTo>
                  <a:cubicBezTo>
                    <a:pt x="229790" y="230386"/>
                    <a:pt x="227409" y="217289"/>
                    <a:pt x="225028" y="201811"/>
                  </a:cubicBezTo>
                  <a:cubicBezTo>
                    <a:pt x="223837" y="203002"/>
                    <a:pt x="221456" y="204788"/>
                    <a:pt x="217884" y="207169"/>
                  </a:cubicBezTo>
                  <a:cubicBezTo>
                    <a:pt x="195262" y="226219"/>
                    <a:pt x="180975" y="238721"/>
                    <a:pt x="175021" y="244674"/>
                  </a:cubicBezTo>
                  <a:cubicBezTo>
                    <a:pt x="175021" y="255389"/>
                    <a:pt x="175021" y="272058"/>
                    <a:pt x="175021" y="294680"/>
                  </a:cubicBezTo>
                  <a:cubicBezTo>
                    <a:pt x="175021" y="317302"/>
                    <a:pt x="174426" y="334566"/>
                    <a:pt x="173236" y="346472"/>
                  </a:cubicBezTo>
                  <a:cubicBezTo>
                    <a:pt x="173236" y="355997"/>
                    <a:pt x="173236" y="364927"/>
                    <a:pt x="173236" y="373261"/>
                  </a:cubicBezTo>
                  <a:cubicBezTo>
                    <a:pt x="173236" y="378024"/>
                    <a:pt x="171450" y="381000"/>
                    <a:pt x="167878" y="382191"/>
                  </a:cubicBezTo>
                  <a:cubicBezTo>
                    <a:pt x="159543" y="386953"/>
                    <a:pt x="152995" y="389335"/>
                    <a:pt x="148232" y="389335"/>
                  </a:cubicBezTo>
                  <a:cubicBezTo>
                    <a:pt x="143470" y="385763"/>
                    <a:pt x="139303" y="382786"/>
                    <a:pt x="135731" y="380405"/>
                  </a:cubicBezTo>
                  <a:cubicBezTo>
                    <a:pt x="133350" y="378024"/>
                    <a:pt x="127992" y="375047"/>
                    <a:pt x="119657" y="371475"/>
                  </a:cubicBezTo>
                  <a:cubicBezTo>
                    <a:pt x="114895" y="369094"/>
                    <a:pt x="111323" y="367308"/>
                    <a:pt x="108942" y="366118"/>
                  </a:cubicBezTo>
                  <a:cubicBezTo>
                    <a:pt x="104179" y="361355"/>
                    <a:pt x="101203" y="358378"/>
                    <a:pt x="100012" y="357188"/>
                  </a:cubicBezTo>
                  <a:lnTo>
                    <a:pt x="100012" y="353616"/>
                  </a:lnTo>
                  <a:cubicBezTo>
                    <a:pt x="102393" y="353616"/>
                    <a:pt x="104179" y="354807"/>
                    <a:pt x="105370" y="357188"/>
                  </a:cubicBezTo>
                  <a:cubicBezTo>
                    <a:pt x="106561" y="358378"/>
                    <a:pt x="107156" y="358974"/>
                    <a:pt x="107156" y="358974"/>
                  </a:cubicBezTo>
                  <a:cubicBezTo>
                    <a:pt x="108346" y="358974"/>
                    <a:pt x="109537" y="359569"/>
                    <a:pt x="110728" y="360760"/>
                  </a:cubicBezTo>
                  <a:cubicBezTo>
                    <a:pt x="119062" y="365522"/>
                    <a:pt x="126206" y="367903"/>
                    <a:pt x="132159" y="367903"/>
                  </a:cubicBezTo>
                  <a:cubicBezTo>
                    <a:pt x="133350" y="367903"/>
                    <a:pt x="134540" y="367308"/>
                    <a:pt x="135731" y="366118"/>
                  </a:cubicBezTo>
                  <a:cubicBezTo>
                    <a:pt x="138112" y="366118"/>
                    <a:pt x="139303" y="366118"/>
                    <a:pt x="139303" y="366118"/>
                  </a:cubicBezTo>
                  <a:cubicBezTo>
                    <a:pt x="140493" y="366118"/>
                    <a:pt x="141684" y="366118"/>
                    <a:pt x="142875" y="366118"/>
                  </a:cubicBezTo>
                  <a:cubicBezTo>
                    <a:pt x="145256" y="367308"/>
                    <a:pt x="147637" y="367903"/>
                    <a:pt x="150018" y="367903"/>
                  </a:cubicBezTo>
                  <a:cubicBezTo>
                    <a:pt x="153590" y="339328"/>
                    <a:pt x="155376" y="309563"/>
                    <a:pt x="155376" y="278607"/>
                  </a:cubicBezTo>
                  <a:lnTo>
                    <a:pt x="155376" y="258961"/>
                  </a:lnTo>
                  <a:cubicBezTo>
                    <a:pt x="126801" y="282774"/>
                    <a:pt x="105370" y="301824"/>
                    <a:pt x="91082" y="316111"/>
                  </a:cubicBezTo>
                  <a:cubicBezTo>
                    <a:pt x="87511" y="320874"/>
                    <a:pt x="84534" y="324446"/>
                    <a:pt x="82153" y="326827"/>
                  </a:cubicBezTo>
                  <a:cubicBezTo>
                    <a:pt x="79771" y="328018"/>
                    <a:pt x="77986" y="329208"/>
                    <a:pt x="76795" y="330399"/>
                  </a:cubicBezTo>
                  <a:cubicBezTo>
                    <a:pt x="76795" y="330399"/>
                    <a:pt x="76200" y="330399"/>
                    <a:pt x="75009" y="330399"/>
                  </a:cubicBezTo>
                  <a:lnTo>
                    <a:pt x="75009" y="332185"/>
                  </a:lnTo>
                  <a:cubicBezTo>
                    <a:pt x="76200" y="332185"/>
                    <a:pt x="76795" y="333375"/>
                    <a:pt x="76795" y="335757"/>
                  </a:cubicBezTo>
                  <a:cubicBezTo>
                    <a:pt x="76795" y="339328"/>
                    <a:pt x="74414" y="341114"/>
                    <a:pt x="69651" y="341114"/>
                  </a:cubicBezTo>
                  <a:cubicBezTo>
                    <a:pt x="66079" y="341114"/>
                    <a:pt x="62507" y="339924"/>
                    <a:pt x="58936" y="337543"/>
                  </a:cubicBezTo>
                  <a:cubicBezTo>
                    <a:pt x="60126" y="337543"/>
                    <a:pt x="59531" y="336947"/>
                    <a:pt x="57150" y="335757"/>
                  </a:cubicBezTo>
                  <a:cubicBezTo>
                    <a:pt x="53578" y="329803"/>
                    <a:pt x="51792" y="326232"/>
                    <a:pt x="51792" y="325041"/>
                  </a:cubicBezTo>
                  <a:cubicBezTo>
                    <a:pt x="51792" y="320278"/>
                    <a:pt x="54768" y="315516"/>
                    <a:pt x="60721" y="310753"/>
                  </a:cubicBezTo>
                  <a:cubicBezTo>
                    <a:pt x="63103" y="309563"/>
                    <a:pt x="64889" y="308372"/>
                    <a:pt x="66079" y="307182"/>
                  </a:cubicBezTo>
                  <a:lnTo>
                    <a:pt x="67865" y="307182"/>
                  </a:lnTo>
                  <a:cubicBezTo>
                    <a:pt x="71437" y="301228"/>
                    <a:pt x="76200" y="296466"/>
                    <a:pt x="82153" y="292894"/>
                  </a:cubicBezTo>
                  <a:cubicBezTo>
                    <a:pt x="86915" y="289322"/>
                    <a:pt x="93464" y="284560"/>
                    <a:pt x="101798" y="278607"/>
                  </a:cubicBezTo>
                  <a:cubicBezTo>
                    <a:pt x="126801" y="261938"/>
                    <a:pt x="144661" y="248841"/>
                    <a:pt x="155376" y="239316"/>
                  </a:cubicBezTo>
                  <a:cubicBezTo>
                    <a:pt x="155376" y="234553"/>
                    <a:pt x="155376" y="225624"/>
                    <a:pt x="155376" y="212527"/>
                  </a:cubicBezTo>
                  <a:cubicBezTo>
                    <a:pt x="156567" y="198239"/>
                    <a:pt x="157162" y="188119"/>
                    <a:pt x="157162" y="182166"/>
                  </a:cubicBezTo>
                  <a:cubicBezTo>
                    <a:pt x="154781" y="183357"/>
                    <a:pt x="150614" y="184547"/>
                    <a:pt x="144661" y="185738"/>
                  </a:cubicBezTo>
                  <a:cubicBezTo>
                    <a:pt x="127992" y="190500"/>
                    <a:pt x="115490" y="192286"/>
                    <a:pt x="107156" y="191096"/>
                  </a:cubicBezTo>
                  <a:cubicBezTo>
                    <a:pt x="101203" y="192286"/>
                    <a:pt x="97036" y="190500"/>
                    <a:pt x="94654" y="185738"/>
                  </a:cubicBezTo>
                  <a:cubicBezTo>
                    <a:pt x="92273" y="186928"/>
                    <a:pt x="91082" y="188714"/>
                    <a:pt x="91082" y="191096"/>
                  </a:cubicBezTo>
                  <a:cubicBezTo>
                    <a:pt x="91082" y="193477"/>
                    <a:pt x="92868" y="195263"/>
                    <a:pt x="96440" y="196453"/>
                  </a:cubicBezTo>
                  <a:cubicBezTo>
                    <a:pt x="98821" y="197644"/>
                    <a:pt x="100012" y="198835"/>
                    <a:pt x="100012" y="200025"/>
                  </a:cubicBezTo>
                  <a:cubicBezTo>
                    <a:pt x="98821" y="210741"/>
                    <a:pt x="92273" y="216694"/>
                    <a:pt x="80367" y="217885"/>
                  </a:cubicBezTo>
                  <a:cubicBezTo>
                    <a:pt x="70842" y="220266"/>
                    <a:pt x="62507" y="223243"/>
                    <a:pt x="55364" y="226814"/>
                  </a:cubicBezTo>
                  <a:cubicBezTo>
                    <a:pt x="55364" y="233958"/>
                    <a:pt x="54173" y="238721"/>
                    <a:pt x="51792" y="241102"/>
                  </a:cubicBezTo>
                  <a:cubicBezTo>
                    <a:pt x="50601" y="242293"/>
                    <a:pt x="50006" y="243483"/>
                    <a:pt x="50006" y="244674"/>
                  </a:cubicBezTo>
                  <a:cubicBezTo>
                    <a:pt x="48815" y="245864"/>
                    <a:pt x="46434" y="247055"/>
                    <a:pt x="42862" y="248246"/>
                  </a:cubicBezTo>
                  <a:cubicBezTo>
                    <a:pt x="32146" y="248246"/>
                    <a:pt x="24407" y="242888"/>
                    <a:pt x="19645" y="232172"/>
                  </a:cubicBezTo>
                  <a:cubicBezTo>
                    <a:pt x="18454" y="230982"/>
                    <a:pt x="17264" y="228600"/>
                    <a:pt x="16073" y="225028"/>
                  </a:cubicBezTo>
                  <a:cubicBezTo>
                    <a:pt x="11311" y="210741"/>
                    <a:pt x="7739" y="198835"/>
                    <a:pt x="5357" y="189310"/>
                  </a:cubicBezTo>
                  <a:cubicBezTo>
                    <a:pt x="4167" y="182166"/>
                    <a:pt x="3571" y="176213"/>
                    <a:pt x="3571" y="171450"/>
                  </a:cubicBezTo>
                  <a:cubicBezTo>
                    <a:pt x="3571" y="169069"/>
                    <a:pt x="2976" y="165497"/>
                    <a:pt x="1786" y="160735"/>
                  </a:cubicBezTo>
                  <a:cubicBezTo>
                    <a:pt x="595" y="155972"/>
                    <a:pt x="0" y="152400"/>
                    <a:pt x="0" y="150019"/>
                  </a:cubicBezTo>
                  <a:cubicBezTo>
                    <a:pt x="0" y="147638"/>
                    <a:pt x="1190" y="143471"/>
                    <a:pt x="3571" y="137517"/>
                  </a:cubicBezTo>
                  <a:cubicBezTo>
                    <a:pt x="5953" y="131564"/>
                    <a:pt x="7143" y="127397"/>
                    <a:pt x="7143" y="125016"/>
                  </a:cubicBezTo>
                  <a:cubicBezTo>
                    <a:pt x="9525" y="125016"/>
                    <a:pt x="13096" y="129183"/>
                    <a:pt x="17859" y="137517"/>
                  </a:cubicBezTo>
                  <a:cubicBezTo>
                    <a:pt x="20240" y="142280"/>
                    <a:pt x="22026" y="144661"/>
                    <a:pt x="23217" y="144661"/>
                  </a:cubicBezTo>
                  <a:cubicBezTo>
                    <a:pt x="26789" y="144661"/>
                    <a:pt x="42862" y="137517"/>
                    <a:pt x="71437" y="123230"/>
                  </a:cubicBezTo>
                  <a:cubicBezTo>
                    <a:pt x="72628" y="122039"/>
                    <a:pt x="73223" y="121444"/>
                    <a:pt x="73223" y="121444"/>
                  </a:cubicBezTo>
                  <a:cubicBezTo>
                    <a:pt x="87511" y="111919"/>
                    <a:pt x="101203" y="112514"/>
                    <a:pt x="114300" y="123230"/>
                  </a:cubicBezTo>
                  <a:cubicBezTo>
                    <a:pt x="119062" y="122039"/>
                    <a:pt x="124420" y="116682"/>
                    <a:pt x="130373" y="107157"/>
                  </a:cubicBezTo>
                  <a:cubicBezTo>
                    <a:pt x="135136" y="103585"/>
                    <a:pt x="140493" y="100013"/>
                    <a:pt x="146446" y="96441"/>
                  </a:cubicBezTo>
                  <a:cubicBezTo>
                    <a:pt x="152400" y="92869"/>
                    <a:pt x="157162" y="89892"/>
                    <a:pt x="160734" y="87511"/>
                  </a:cubicBezTo>
                  <a:cubicBezTo>
                    <a:pt x="161925" y="86321"/>
                    <a:pt x="164901" y="84535"/>
                    <a:pt x="169664" y="82153"/>
                  </a:cubicBezTo>
                  <a:cubicBezTo>
                    <a:pt x="177998" y="78582"/>
                    <a:pt x="183356" y="75605"/>
                    <a:pt x="185737" y="73224"/>
                  </a:cubicBezTo>
                  <a:cubicBezTo>
                    <a:pt x="192881" y="68461"/>
                    <a:pt x="195857" y="62508"/>
                    <a:pt x="194667" y="55364"/>
                  </a:cubicBezTo>
                  <a:cubicBezTo>
                    <a:pt x="193476" y="50602"/>
                    <a:pt x="191690" y="42267"/>
                    <a:pt x="189309" y="30361"/>
                  </a:cubicBezTo>
                  <a:cubicBezTo>
                    <a:pt x="185737" y="19646"/>
                    <a:pt x="183356" y="11311"/>
                    <a:pt x="182165" y="5358"/>
                  </a:cubicBezTo>
                  <a:cubicBezTo>
                    <a:pt x="183356" y="1786"/>
                    <a:pt x="185737" y="0"/>
                    <a:pt x="189309" y="0"/>
                  </a:cubicBezTo>
                  <a:close/>
                  <a:moveTo>
                    <a:pt x="196453" y="96441"/>
                  </a:moveTo>
                  <a:cubicBezTo>
                    <a:pt x="180975" y="97632"/>
                    <a:pt x="173236" y="100013"/>
                    <a:pt x="173236" y="103585"/>
                  </a:cubicBezTo>
                  <a:cubicBezTo>
                    <a:pt x="173236" y="103585"/>
                    <a:pt x="173831" y="104775"/>
                    <a:pt x="175021" y="107157"/>
                  </a:cubicBezTo>
                  <a:cubicBezTo>
                    <a:pt x="176212" y="113110"/>
                    <a:pt x="176807" y="117277"/>
                    <a:pt x="176807" y="119658"/>
                  </a:cubicBezTo>
                  <a:cubicBezTo>
                    <a:pt x="175617" y="123230"/>
                    <a:pt x="175021" y="130374"/>
                    <a:pt x="175021" y="141089"/>
                  </a:cubicBezTo>
                  <a:cubicBezTo>
                    <a:pt x="173831" y="150614"/>
                    <a:pt x="173236" y="157758"/>
                    <a:pt x="173236" y="162521"/>
                  </a:cubicBezTo>
                  <a:cubicBezTo>
                    <a:pt x="180379" y="161330"/>
                    <a:pt x="190500" y="158949"/>
                    <a:pt x="203596" y="155377"/>
                  </a:cubicBezTo>
                  <a:cubicBezTo>
                    <a:pt x="208359" y="154186"/>
                    <a:pt x="211931" y="152996"/>
                    <a:pt x="214312" y="151805"/>
                  </a:cubicBezTo>
                  <a:cubicBezTo>
                    <a:pt x="213121" y="148233"/>
                    <a:pt x="211931" y="141685"/>
                    <a:pt x="210740" y="132160"/>
                  </a:cubicBezTo>
                  <a:cubicBezTo>
                    <a:pt x="207168" y="115491"/>
                    <a:pt x="204192" y="103585"/>
                    <a:pt x="201811" y="96441"/>
                  </a:cubicBezTo>
                  <a:lnTo>
                    <a:pt x="196453" y="96441"/>
                  </a:lnTo>
                  <a:close/>
                  <a:moveTo>
                    <a:pt x="160734" y="105371"/>
                  </a:moveTo>
                  <a:cubicBezTo>
                    <a:pt x="146446" y="112514"/>
                    <a:pt x="136326" y="117872"/>
                    <a:pt x="130373" y="121444"/>
                  </a:cubicBezTo>
                  <a:cubicBezTo>
                    <a:pt x="127992" y="121444"/>
                    <a:pt x="125015" y="123230"/>
                    <a:pt x="121443" y="126802"/>
                  </a:cubicBezTo>
                  <a:cubicBezTo>
                    <a:pt x="119062" y="129183"/>
                    <a:pt x="117276" y="130969"/>
                    <a:pt x="116086" y="132160"/>
                  </a:cubicBezTo>
                  <a:cubicBezTo>
                    <a:pt x="114895" y="139303"/>
                    <a:pt x="111323" y="149424"/>
                    <a:pt x="105370" y="162521"/>
                  </a:cubicBezTo>
                  <a:cubicBezTo>
                    <a:pt x="100607" y="170855"/>
                    <a:pt x="97631" y="177403"/>
                    <a:pt x="96440" y="182166"/>
                  </a:cubicBezTo>
                  <a:cubicBezTo>
                    <a:pt x="97631" y="182166"/>
                    <a:pt x="98821" y="181571"/>
                    <a:pt x="100012" y="180380"/>
                  </a:cubicBezTo>
                  <a:cubicBezTo>
                    <a:pt x="101203" y="177999"/>
                    <a:pt x="102393" y="176808"/>
                    <a:pt x="103584" y="176808"/>
                  </a:cubicBezTo>
                  <a:cubicBezTo>
                    <a:pt x="123825" y="176808"/>
                    <a:pt x="141684" y="173832"/>
                    <a:pt x="157162" y="167878"/>
                  </a:cubicBezTo>
                  <a:cubicBezTo>
                    <a:pt x="157162" y="138113"/>
                    <a:pt x="158353" y="117277"/>
                    <a:pt x="160734" y="105371"/>
                  </a:cubicBezTo>
                  <a:close/>
                  <a:moveTo>
                    <a:pt x="217884" y="167878"/>
                  </a:moveTo>
                  <a:cubicBezTo>
                    <a:pt x="213121" y="169069"/>
                    <a:pt x="204787" y="170855"/>
                    <a:pt x="192881" y="173236"/>
                  </a:cubicBezTo>
                  <a:cubicBezTo>
                    <a:pt x="183356" y="175618"/>
                    <a:pt x="176807" y="177403"/>
                    <a:pt x="173236" y="178594"/>
                  </a:cubicBezTo>
                  <a:cubicBezTo>
                    <a:pt x="173236" y="202407"/>
                    <a:pt x="173831" y="218480"/>
                    <a:pt x="175021" y="226814"/>
                  </a:cubicBezTo>
                  <a:cubicBezTo>
                    <a:pt x="184546" y="218480"/>
                    <a:pt x="200025" y="207169"/>
                    <a:pt x="221456" y="192882"/>
                  </a:cubicBezTo>
                  <a:lnTo>
                    <a:pt x="222987" y="194412"/>
                  </a:lnTo>
                  <a:lnTo>
                    <a:pt x="222349" y="189310"/>
                  </a:lnTo>
                  <a:cubicBezTo>
                    <a:pt x="221754" y="185738"/>
                    <a:pt x="220861" y="180975"/>
                    <a:pt x="219670" y="175022"/>
                  </a:cubicBezTo>
                  <a:cubicBezTo>
                    <a:pt x="218479" y="171450"/>
                    <a:pt x="217884" y="169069"/>
                    <a:pt x="217884" y="167878"/>
                  </a:cubicBezTo>
                  <a:close/>
                  <a:moveTo>
                    <a:pt x="223043" y="194866"/>
                  </a:moveTo>
                  <a:lnTo>
                    <a:pt x="221456" y="196453"/>
                  </a:lnTo>
                  <a:lnTo>
                    <a:pt x="223242" y="196453"/>
                  </a:lnTo>
                  <a:lnTo>
                    <a:pt x="223043" y="194866"/>
                  </a:lnTo>
                  <a:close/>
                  <a:moveTo>
                    <a:pt x="60721" y="148233"/>
                  </a:moveTo>
                  <a:cubicBezTo>
                    <a:pt x="55959" y="149424"/>
                    <a:pt x="52387" y="150019"/>
                    <a:pt x="50006" y="150019"/>
                  </a:cubicBezTo>
                  <a:cubicBezTo>
                    <a:pt x="41671" y="152400"/>
                    <a:pt x="33932" y="153591"/>
                    <a:pt x="26789" y="153591"/>
                  </a:cubicBezTo>
                  <a:cubicBezTo>
                    <a:pt x="37504" y="169069"/>
                    <a:pt x="44648" y="186928"/>
                    <a:pt x="48220" y="207169"/>
                  </a:cubicBezTo>
                  <a:cubicBezTo>
                    <a:pt x="50601" y="205978"/>
                    <a:pt x="52982" y="204788"/>
                    <a:pt x="55364" y="203597"/>
                  </a:cubicBezTo>
                  <a:cubicBezTo>
                    <a:pt x="58936" y="201216"/>
                    <a:pt x="60721" y="200025"/>
                    <a:pt x="60721" y="200025"/>
                  </a:cubicBezTo>
                  <a:cubicBezTo>
                    <a:pt x="64293" y="191691"/>
                    <a:pt x="67865" y="180975"/>
                    <a:pt x="71437" y="167878"/>
                  </a:cubicBezTo>
                  <a:cubicBezTo>
                    <a:pt x="72628" y="160735"/>
                    <a:pt x="73818" y="155972"/>
                    <a:pt x="75009" y="153591"/>
                  </a:cubicBezTo>
                  <a:cubicBezTo>
                    <a:pt x="75009" y="150019"/>
                    <a:pt x="73223" y="148233"/>
                    <a:pt x="69651" y="148233"/>
                  </a:cubicBezTo>
                  <a:cubicBezTo>
                    <a:pt x="67270" y="148233"/>
                    <a:pt x="64293" y="148233"/>
                    <a:pt x="60721" y="148233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任意多边形 156"/>
            <p:cNvSpPr/>
            <p:nvPr/>
          </p:nvSpPr>
          <p:spPr>
            <a:xfrm>
              <a:off x="5111960" y="4120634"/>
              <a:ext cx="58935" cy="41488"/>
            </a:xfrm>
            <a:custGeom>
              <a:avLst/>
              <a:gdLst/>
              <a:ahLst/>
              <a:cxnLst/>
              <a:rect l="l" t="t" r="r" b="b"/>
              <a:pathLst>
                <a:path w="58935" h="41488">
                  <a:moveTo>
                    <a:pt x="10716" y="0"/>
                  </a:moveTo>
                  <a:cubicBezTo>
                    <a:pt x="34528" y="2381"/>
                    <a:pt x="50006" y="8335"/>
                    <a:pt x="57150" y="17860"/>
                  </a:cubicBezTo>
                  <a:cubicBezTo>
                    <a:pt x="55960" y="20241"/>
                    <a:pt x="55960" y="23813"/>
                    <a:pt x="57150" y="28575"/>
                  </a:cubicBezTo>
                  <a:cubicBezTo>
                    <a:pt x="59531" y="33338"/>
                    <a:pt x="59531" y="36910"/>
                    <a:pt x="57150" y="39291"/>
                  </a:cubicBezTo>
                  <a:cubicBezTo>
                    <a:pt x="48816" y="44053"/>
                    <a:pt x="41077" y="41077"/>
                    <a:pt x="33933" y="30361"/>
                  </a:cubicBezTo>
                  <a:cubicBezTo>
                    <a:pt x="32742" y="29171"/>
                    <a:pt x="31552" y="27385"/>
                    <a:pt x="30361" y="25003"/>
                  </a:cubicBezTo>
                  <a:cubicBezTo>
                    <a:pt x="29170" y="20241"/>
                    <a:pt x="27385" y="17264"/>
                    <a:pt x="25003" y="16074"/>
                  </a:cubicBezTo>
                  <a:lnTo>
                    <a:pt x="21431" y="16074"/>
                  </a:lnTo>
                  <a:cubicBezTo>
                    <a:pt x="17860" y="16074"/>
                    <a:pt x="11906" y="13097"/>
                    <a:pt x="3572" y="7144"/>
                  </a:cubicBezTo>
                  <a:cubicBezTo>
                    <a:pt x="1191" y="5953"/>
                    <a:pt x="0" y="5358"/>
                    <a:pt x="0" y="5358"/>
                  </a:cubicBezTo>
                  <a:cubicBezTo>
                    <a:pt x="3572" y="4167"/>
                    <a:pt x="5953" y="2977"/>
                    <a:pt x="7144" y="1786"/>
                  </a:cubicBezTo>
                  <a:cubicBezTo>
                    <a:pt x="7144" y="596"/>
                    <a:pt x="8335" y="0"/>
                    <a:pt x="10716" y="0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任意多边形 157"/>
            <p:cNvSpPr/>
            <p:nvPr/>
          </p:nvSpPr>
          <p:spPr>
            <a:xfrm>
              <a:off x="5095886" y="4227989"/>
              <a:ext cx="1786" cy="1587"/>
            </a:xfrm>
            <a:custGeom>
              <a:avLst/>
              <a:gdLst/>
              <a:ahLst/>
              <a:cxnLst/>
              <a:rect l="l" t="t" r="r" b="b"/>
              <a:pathLst>
                <a:path w="1786" h="1587">
                  <a:moveTo>
                    <a:pt x="1587" y="0"/>
                  </a:moveTo>
                  <a:lnTo>
                    <a:pt x="1786" y="1587"/>
                  </a:lnTo>
                  <a:lnTo>
                    <a:pt x="0" y="1587"/>
                  </a:lnTo>
                  <a:lnTo>
                    <a:pt x="1587" y="0"/>
                  </a:ln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3" name="组合 152"/>
          <p:cNvGrpSpPr/>
          <p:nvPr/>
        </p:nvGrpSpPr>
        <p:grpSpPr>
          <a:xfrm>
            <a:off x="5891230" y="4200162"/>
            <a:ext cx="270737" cy="322959"/>
            <a:chOff x="4451162" y="4042053"/>
            <a:chExt cx="351830" cy="419695"/>
          </a:xfrm>
        </p:grpSpPr>
        <p:sp>
          <p:nvSpPr>
            <p:cNvPr id="154" name="任意多边形 153"/>
            <p:cNvSpPr/>
            <p:nvPr/>
          </p:nvSpPr>
          <p:spPr>
            <a:xfrm>
              <a:off x="4451162" y="4042053"/>
              <a:ext cx="351830" cy="419695"/>
            </a:xfrm>
            <a:custGeom>
              <a:avLst/>
              <a:gdLst/>
              <a:ahLst/>
              <a:cxnLst/>
              <a:rect l="l" t="t" r="r" b="b"/>
              <a:pathLst>
                <a:path w="351830" h="419695">
                  <a:moveTo>
                    <a:pt x="150019" y="0"/>
                  </a:moveTo>
                  <a:cubicBezTo>
                    <a:pt x="154782" y="0"/>
                    <a:pt x="160140" y="4762"/>
                    <a:pt x="166093" y="14287"/>
                  </a:cubicBezTo>
                  <a:cubicBezTo>
                    <a:pt x="167283" y="16669"/>
                    <a:pt x="168474" y="18455"/>
                    <a:pt x="169665" y="19645"/>
                  </a:cubicBezTo>
                  <a:cubicBezTo>
                    <a:pt x="169665" y="20836"/>
                    <a:pt x="170260" y="22027"/>
                    <a:pt x="171450" y="23217"/>
                  </a:cubicBezTo>
                  <a:cubicBezTo>
                    <a:pt x="172641" y="24408"/>
                    <a:pt x="173236" y="25598"/>
                    <a:pt x="173236" y="26789"/>
                  </a:cubicBezTo>
                  <a:lnTo>
                    <a:pt x="173236" y="33933"/>
                  </a:lnTo>
                  <a:cubicBezTo>
                    <a:pt x="173236" y="44648"/>
                    <a:pt x="173236" y="55364"/>
                    <a:pt x="173236" y="66080"/>
                  </a:cubicBezTo>
                  <a:cubicBezTo>
                    <a:pt x="176808" y="66080"/>
                    <a:pt x="182166" y="64889"/>
                    <a:pt x="189310" y="62508"/>
                  </a:cubicBezTo>
                  <a:cubicBezTo>
                    <a:pt x="195263" y="61317"/>
                    <a:pt x="200025" y="60722"/>
                    <a:pt x="203597" y="60722"/>
                  </a:cubicBezTo>
                  <a:cubicBezTo>
                    <a:pt x="213122" y="61912"/>
                    <a:pt x="219075" y="67270"/>
                    <a:pt x="221457" y="76795"/>
                  </a:cubicBezTo>
                  <a:cubicBezTo>
                    <a:pt x="221457" y="80367"/>
                    <a:pt x="217290" y="83344"/>
                    <a:pt x="208955" y="85725"/>
                  </a:cubicBezTo>
                  <a:cubicBezTo>
                    <a:pt x="207765" y="86916"/>
                    <a:pt x="206574" y="87511"/>
                    <a:pt x="205383" y="87511"/>
                  </a:cubicBezTo>
                  <a:cubicBezTo>
                    <a:pt x="198240" y="89892"/>
                    <a:pt x="188715" y="92273"/>
                    <a:pt x="176808" y="94655"/>
                  </a:cubicBezTo>
                  <a:cubicBezTo>
                    <a:pt x="173236" y="95845"/>
                    <a:pt x="170855" y="96441"/>
                    <a:pt x="169665" y="96441"/>
                  </a:cubicBezTo>
                  <a:lnTo>
                    <a:pt x="169665" y="137517"/>
                  </a:lnTo>
                  <a:lnTo>
                    <a:pt x="175022" y="133945"/>
                  </a:lnTo>
                  <a:lnTo>
                    <a:pt x="175022" y="135731"/>
                  </a:lnTo>
                  <a:cubicBezTo>
                    <a:pt x="173832" y="136922"/>
                    <a:pt x="172046" y="138708"/>
                    <a:pt x="169665" y="141089"/>
                  </a:cubicBezTo>
                  <a:lnTo>
                    <a:pt x="169665" y="166092"/>
                  </a:lnTo>
                  <a:cubicBezTo>
                    <a:pt x="175618" y="163711"/>
                    <a:pt x="183357" y="156567"/>
                    <a:pt x="192882" y="144661"/>
                  </a:cubicBezTo>
                  <a:cubicBezTo>
                    <a:pt x="192882" y="143470"/>
                    <a:pt x="193477" y="142280"/>
                    <a:pt x="194668" y="141089"/>
                  </a:cubicBezTo>
                  <a:cubicBezTo>
                    <a:pt x="197049" y="137517"/>
                    <a:pt x="198240" y="135136"/>
                    <a:pt x="198240" y="133945"/>
                  </a:cubicBezTo>
                  <a:cubicBezTo>
                    <a:pt x="198240" y="130373"/>
                    <a:pt x="196454" y="128587"/>
                    <a:pt x="192882" y="128587"/>
                  </a:cubicBezTo>
                  <a:cubicBezTo>
                    <a:pt x="191691" y="128587"/>
                    <a:pt x="189905" y="129183"/>
                    <a:pt x="187524" y="130373"/>
                  </a:cubicBezTo>
                  <a:cubicBezTo>
                    <a:pt x="185143" y="131564"/>
                    <a:pt x="183357" y="132159"/>
                    <a:pt x="182166" y="132159"/>
                  </a:cubicBezTo>
                  <a:cubicBezTo>
                    <a:pt x="182166" y="130969"/>
                    <a:pt x="181571" y="130373"/>
                    <a:pt x="180380" y="130373"/>
                  </a:cubicBezTo>
                  <a:cubicBezTo>
                    <a:pt x="181571" y="129183"/>
                    <a:pt x="182166" y="128587"/>
                    <a:pt x="182166" y="128587"/>
                  </a:cubicBezTo>
                  <a:cubicBezTo>
                    <a:pt x="182166" y="128587"/>
                    <a:pt x="182761" y="128587"/>
                    <a:pt x="183952" y="128587"/>
                  </a:cubicBezTo>
                  <a:cubicBezTo>
                    <a:pt x="187524" y="127397"/>
                    <a:pt x="190500" y="126802"/>
                    <a:pt x="192882" y="126802"/>
                  </a:cubicBezTo>
                  <a:cubicBezTo>
                    <a:pt x="196454" y="124420"/>
                    <a:pt x="197644" y="122634"/>
                    <a:pt x="196454" y="121444"/>
                  </a:cubicBezTo>
                  <a:cubicBezTo>
                    <a:pt x="198835" y="119062"/>
                    <a:pt x="204193" y="117277"/>
                    <a:pt x="212527" y="116086"/>
                  </a:cubicBezTo>
                  <a:lnTo>
                    <a:pt x="217885" y="116086"/>
                  </a:lnTo>
                  <a:cubicBezTo>
                    <a:pt x="217885" y="116086"/>
                    <a:pt x="217885" y="116681"/>
                    <a:pt x="217885" y="117872"/>
                  </a:cubicBezTo>
                  <a:cubicBezTo>
                    <a:pt x="217885" y="117872"/>
                    <a:pt x="218480" y="118467"/>
                    <a:pt x="219671" y="119658"/>
                  </a:cubicBezTo>
                  <a:cubicBezTo>
                    <a:pt x="228005" y="122039"/>
                    <a:pt x="232768" y="127397"/>
                    <a:pt x="233958" y="135731"/>
                  </a:cubicBezTo>
                  <a:lnTo>
                    <a:pt x="233958" y="141089"/>
                  </a:lnTo>
                  <a:cubicBezTo>
                    <a:pt x="232768" y="141089"/>
                    <a:pt x="231577" y="142875"/>
                    <a:pt x="230386" y="146447"/>
                  </a:cubicBezTo>
                  <a:cubicBezTo>
                    <a:pt x="228005" y="148828"/>
                    <a:pt x="226219" y="150614"/>
                    <a:pt x="225029" y="151805"/>
                  </a:cubicBezTo>
                  <a:cubicBezTo>
                    <a:pt x="222647" y="154186"/>
                    <a:pt x="219671" y="157163"/>
                    <a:pt x="216099" y="160734"/>
                  </a:cubicBezTo>
                  <a:cubicBezTo>
                    <a:pt x="210741" y="165497"/>
                    <a:pt x="204490" y="170557"/>
                    <a:pt x="197347" y="175915"/>
                  </a:cubicBezTo>
                  <a:lnTo>
                    <a:pt x="191096" y="180314"/>
                  </a:lnTo>
                  <a:lnTo>
                    <a:pt x="173236" y="192881"/>
                  </a:lnTo>
                  <a:cubicBezTo>
                    <a:pt x="170855" y="194072"/>
                    <a:pt x="169069" y="195263"/>
                    <a:pt x="167879" y="196453"/>
                  </a:cubicBezTo>
                  <a:cubicBezTo>
                    <a:pt x="201216" y="189309"/>
                    <a:pt x="225624" y="185738"/>
                    <a:pt x="241102" y="185738"/>
                  </a:cubicBezTo>
                  <a:cubicBezTo>
                    <a:pt x="247055" y="184547"/>
                    <a:pt x="253008" y="187523"/>
                    <a:pt x="258961" y="194667"/>
                  </a:cubicBezTo>
                  <a:cubicBezTo>
                    <a:pt x="260152" y="195858"/>
                    <a:pt x="260747" y="197644"/>
                    <a:pt x="260747" y="200025"/>
                  </a:cubicBezTo>
                  <a:cubicBezTo>
                    <a:pt x="260747" y="200025"/>
                    <a:pt x="260747" y="200620"/>
                    <a:pt x="260747" y="201811"/>
                  </a:cubicBezTo>
                  <a:lnTo>
                    <a:pt x="258961" y="201811"/>
                  </a:lnTo>
                  <a:cubicBezTo>
                    <a:pt x="258961" y="203002"/>
                    <a:pt x="258961" y="204788"/>
                    <a:pt x="258961" y="207169"/>
                  </a:cubicBezTo>
                  <a:cubicBezTo>
                    <a:pt x="257771" y="208359"/>
                    <a:pt x="251222" y="210145"/>
                    <a:pt x="239316" y="212527"/>
                  </a:cubicBezTo>
                  <a:cubicBezTo>
                    <a:pt x="210741" y="210145"/>
                    <a:pt x="185738" y="211931"/>
                    <a:pt x="164307" y="217884"/>
                  </a:cubicBezTo>
                  <a:cubicBezTo>
                    <a:pt x="177404" y="238125"/>
                    <a:pt x="203002" y="259556"/>
                    <a:pt x="241102" y="282178"/>
                  </a:cubicBezTo>
                  <a:cubicBezTo>
                    <a:pt x="243483" y="283369"/>
                    <a:pt x="246460" y="284559"/>
                    <a:pt x="250032" y="285750"/>
                  </a:cubicBezTo>
                  <a:cubicBezTo>
                    <a:pt x="255985" y="289322"/>
                    <a:pt x="264915" y="292894"/>
                    <a:pt x="276821" y="296466"/>
                  </a:cubicBezTo>
                  <a:cubicBezTo>
                    <a:pt x="283965" y="298847"/>
                    <a:pt x="289322" y="300038"/>
                    <a:pt x="292894" y="300038"/>
                  </a:cubicBezTo>
                  <a:lnTo>
                    <a:pt x="321469" y="307181"/>
                  </a:lnTo>
                  <a:cubicBezTo>
                    <a:pt x="327422" y="311944"/>
                    <a:pt x="336352" y="314325"/>
                    <a:pt x="348258" y="314325"/>
                  </a:cubicBezTo>
                  <a:cubicBezTo>
                    <a:pt x="348258" y="314325"/>
                    <a:pt x="348854" y="314920"/>
                    <a:pt x="350044" y="316111"/>
                  </a:cubicBezTo>
                  <a:cubicBezTo>
                    <a:pt x="351235" y="317302"/>
                    <a:pt x="351830" y="318492"/>
                    <a:pt x="351830" y="319683"/>
                  </a:cubicBezTo>
                  <a:cubicBezTo>
                    <a:pt x="351830" y="319683"/>
                    <a:pt x="351830" y="320278"/>
                    <a:pt x="351830" y="321469"/>
                  </a:cubicBezTo>
                  <a:cubicBezTo>
                    <a:pt x="351830" y="325041"/>
                    <a:pt x="349449" y="327422"/>
                    <a:pt x="344686" y="328613"/>
                  </a:cubicBezTo>
                  <a:cubicBezTo>
                    <a:pt x="339924" y="328613"/>
                    <a:pt x="334566" y="328613"/>
                    <a:pt x="328613" y="328613"/>
                  </a:cubicBezTo>
                  <a:cubicBezTo>
                    <a:pt x="325041" y="328613"/>
                    <a:pt x="320279" y="328613"/>
                    <a:pt x="314325" y="328613"/>
                  </a:cubicBezTo>
                  <a:cubicBezTo>
                    <a:pt x="303610" y="327422"/>
                    <a:pt x="294680" y="327422"/>
                    <a:pt x="287536" y="328613"/>
                  </a:cubicBezTo>
                  <a:cubicBezTo>
                    <a:pt x="286346" y="326231"/>
                    <a:pt x="281583" y="325041"/>
                    <a:pt x="273249" y="325041"/>
                  </a:cubicBezTo>
                  <a:cubicBezTo>
                    <a:pt x="269677" y="323850"/>
                    <a:pt x="267296" y="323255"/>
                    <a:pt x="266105" y="323255"/>
                  </a:cubicBezTo>
                  <a:cubicBezTo>
                    <a:pt x="262533" y="320873"/>
                    <a:pt x="258961" y="319088"/>
                    <a:pt x="255390" y="317897"/>
                  </a:cubicBezTo>
                  <a:cubicBezTo>
                    <a:pt x="245865" y="313134"/>
                    <a:pt x="232768" y="303609"/>
                    <a:pt x="216099" y="289322"/>
                  </a:cubicBezTo>
                  <a:cubicBezTo>
                    <a:pt x="212527" y="285750"/>
                    <a:pt x="210146" y="283369"/>
                    <a:pt x="208955" y="282178"/>
                  </a:cubicBezTo>
                  <a:cubicBezTo>
                    <a:pt x="198240" y="272653"/>
                    <a:pt x="183357" y="258366"/>
                    <a:pt x="164307" y="239316"/>
                  </a:cubicBezTo>
                  <a:cubicBezTo>
                    <a:pt x="166688" y="308372"/>
                    <a:pt x="166688" y="358378"/>
                    <a:pt x="164307" y="389334"/>
                  </a:cubicBezTo>
                  <a:cubicBezTo>
                    <a:pt x="163116" y="407194"/>
                    <a:pt x="156568" y="417314"/>
                    <a:pt x="144661" y="419695"/>
                  </a:cubicBezTo>
                  <a:cubicBezTo>
                    <a:pt x="133946" y="419695"/>
                    <a:pt x="119658" y="410170"/>
                    <a:pt x="101799" y="391120"/>
                  </a:cubicBezTo>
                  <a:lnTo>
                    <a:pt x="103585" y="391120"/>
                  </a:lnTo>
                  <a:cubicBezTo>
                    <a:pt x="108347" y="392311"/>
                    <a:pt x="110729" y="393502"/>
                    <a:pt x="110729" y="394692"/>
                  </a:cubicBezTo>
                  <a:lnTo>
                    <a:pt x="112515" y="392906"/>
                  </a:lnTo>
                  <a:cubicBezTo>
                    <a:pt x="107752" y="389334"/>
                    <a:pt x="103585" y="385763"/>
                    <a:pt x="100013" y="382191"/>
                  </a:cubicBezTo>
                  <a:cubicBezTo>
                    <a:pt x="97632" y="382191"/>
                    <a:pt x="94655" y="379809"/>
                    <a:pt x="91083" y="375047"/>
                  </a:cubicBezTo>
                  <a:cubicBezTo>
                    <a:pt x="89893" y="373856"/>
                    <a:pt x="89297" y="373261"/>
                    <a:pt x="89297" y="373261"/>
                  </a:cubicBezTo>
                  <a:cubicBezTo>
                    <a:pt x="92869" y="374452"/>
                    <a:pt x="97632" y="376238"/>
                    <a:pt x="103585" y="378619"/>
                  </a:cubicBezTo>
                  <a:cubicBezTo>
                    <a:pt x="115491" y="384572"/>
                    <a:pt x="125016" y="388144"/>
                    <a:pt x="132160" y="389334"/>
                  </a:cubicBezTo>
                  <a:cubicBezTo>
                    <a:pt x="138113" y="391716"/>
                    <a:pt x="141090" y="389930"/>
                    <a:pt x="141090" y="383977"/>
                  </a:cubicBezTo>
                  <a:cubicBezTo>
                    <a:pt x="144661" y="345877"/>
                    <a:pt x="145257" y="300038"/>
                    <a:pt x="142875" y="246459"/>
                  </a:cubicBezTo>
                  <a:cubicBezTo>
                    <a:pt x="121444" y="280988"/>
                    <a:pt x="95846" y="310158"/>
                    <a:pt x="66080" y="333970"/>
                  </a:cubicBezTo>
                  <a:cubicBezTo>
                    <a:pt x="52983" y="344686"/>
                    <a:pt x="41077" y="350044"/>
                    <a:pt x="30361" y="350044"/>
                  </a:cubicBezTo>
                  <a:cubicBezTo>
                    <a:pt x="23218" y="348853"/>
                    <a:pt x="17860" y="345877"/>
                    <a:pt x="14288" y="341114"/>
                  </a:cubicBezTo>
                  <a:cubicBezTo>
                    <a:pt x="10716" y="337542"/>
                    <a:pt x="8930" y="334566"/>
                    <a:pt x="8930" y="332184"/>
                  </a:cubicBezTo>
                  <a:cubicBezTo>
                    <a:pt x="8930" y="329803"/>
                    <a:pt x="16074" y="327422"/>
                    <a:pt x="30361" y="325041"/>
                  </a:cubicBezTo>
                  <a:cubicBezTo>
                    <a:pt x="35124" y="323850"/>
                    <a:pt x="38100" y="323255"/>
                    <a:pt x="39291" y="323255"/>
                  </a:cubicBezTo>
                  <a:cubicBezTo>
                    <a:pt x="45244" y="322064"/>
                    <a:pt x="54769" y="316706"/>
                    <a:pt x="67866" y="307181"/>
                  </a:cubicBezTo>
                  <a:cubicBezTo>
                    <a:pt x="100013" y="278606"/>
                    <a:pt x="124421" y="249436"/>
                    <a:pt x="141090" y="219670"/>
                  </a:cubicBezTo>
                  <a:cubicBezTo>
                    <a:pt x="113705" y="224433"/>
                    <a:pt x="91083" y="230981"/>
                    <a:pt x="73224" y="239316"/>
                  </a:cubicBezTo>
                  <a:cubicBezTo>
                    <a:pt x="54174" y="244078"/>
                    <a:pt x="42268" y="246459"/>
                    <a:pt x="37505" y="246459"/>
                  </a:cubicBezTo>
                  <a:cubicBezTo>
                    <a:pt x="13693" y="245269"/>
                    <a:pt x="1191" y="240506"/>
                    <a:pt x="0" y="232172"/>
                  </a:cubicBezTo>
                  <a:cubicBezTo>
                    <a:pt x="0" y="225028"/>
                    <a:pt x="9525" y="220861"/>
                    <a:pt x="28575" y="219670"/>
                  </a:cubicBezTo>
                  <a:cubicBezTo>
                    <a:pt x="50007" y="217289"/>
                    <a:pt x="72629" y="213717"/>
                    <a:pt x="96441" y="208955"/>
                  </a:cubicBezTo>
                  <a:cubicBezTo>
                    <a:pt x="102394" y="207764"/>
                    <a:pt x="107157" y="206573"/>
                    <a:pt x="110729" y="205383"/>
                  </a:cubicBezTo>
                  <a:cubicBezTo>
                    <a:pt x="109538" y="203002"/>
                    <a:pt x="105966" y="200025"/>
                    <a:pt x="100013" y="196453"/>
                  </a:cubicBezTo>
                  <a:cubicBezTo>
                    <a:pt x="97632" y="195263"/>
                    <a:pt x="95846" y="194072"/>
                    <a:pt x="94655" y="192881"/>
                  </a:cubicBezTo>
                  <a:cubicBezTo>
                    <a:pt x="92274" y="190500"/>
                    <a:pt x="90488" y="187523"/>
                    <a:pt x="89297" y="183952"/>
                  </a:cubicBezTo>
                  <a:cubicBezTo>
                    <a:pt x="88107" y="182761"/>
                    <a:pt x="87511" y="182166"/>
                    <a:pt x="87511" y="182166"/>
                  </a:cubicBezTo>
                  <a:cubicBezTo>
                    <a:pt x="77986" y="170259"/>
                    <a:pt x="70247" y="157163"/>
                    <a:pt x="64294" y="142875"/>
                  </a:cubicBezTo>
                  <a:cubicBezTo>
                    <a:pt x="64294" y="142875"/>
                    <a:pt x="63699" y="142280"/>
                    <a:pt x="62508" y="141089"/>
                  </a:cubicBezTo>
                  <a:cubicBezTo>
                    <a:pt x="61318" y="138708"/>
                    <a:pt x="60722" y="136922"/>
                    <a:pt x="60722" y="135731"/>
                  </a:cubicBezTo>
                  <a:cubicBezTo>
                    <a:pt x="70247" y="135731"/>
                    <a:pt x="78582" y="136327"/>
                    <a:pt x="85725" y="137517"/>
                  </a:cubicBezTo>
                  <a:cubicBezTo>
                    <a:pt x="96441" y="142280"/>
                    <a:pt x="103585" y="147637"/>
                    <a:pt x="107157" y="153591"/>
                  </a:cubicBezTo>
                  <a:cubicBezTo>
                    <a:pt x="107157" y="153591"/>
                    <a:pt x="107752" y="154781"/>
                    <a:pt x="108943" y="157163"/>
                  </a:cubicBezTo>
                  <a:cubicBezTo>
                    <a:pt x="113705" y="163116"/>
                    <a:pt x="116682" y="166092"/>
                    <a:pt x="117872" y="166092"/>
                  </a:cubicBezTo>
                  <a:lnTo>
                    <a:pt x="119658" y="166092"/>
                  </a:lnTo>
                  <a:cubicBezTo>
                    <a:pt x="122040" y="163711"/>
                    <a:pt x="125016" y="162520"/>
                    <a:pt x="128588" y="162520"/>
                  </a:cubicBezTo>
                  <a:cubicBezTo>
                    <a:pt x="130969" y="164902"/>
                    <a:pt x="132160" y="166688"/>
                    <a:pt x="132160" y="167878"/>
                  </a:cubicBezTo>
                  <a:cubicBezTo>
                    <a:pt x="132160" y="171450"/>
                    <a:pt x="130374" y="179189"/>
                    <a:pt x="126802" y="191095"/>
                  </a:cubicBezTo>
                  <a:cubicBezTo>
                    <a:pt x="124421" y="197048"/>
                    <a:pt x="123230" y="201216"/>
                    <a:pt x="123230" y="203597"/>
                  </a:cubicBezTo>
                  <a:cubicBezTo>
                    <a:pt x="123230" y="203597"/>
                    <a:pt x="126207" y="203597"/>
                    <a:pt x="132160" y="203597"/>
                  </a:cubicBezTo>
                  <a:cubicBezTo>
                    <a:pt x="140494" y="202406"/>
                    <a:pt x="145257" y="201811"/>
                    <a:pt x="146447" y="201811"/>
                  </a:cubicBezTo>
                  <a:lnTo>
                    <a:pt x="146447" y="198239"/>
                  </a:lnTo>
                  <a:cubicBezTo>
                    <a:pt x="146447" y="197048"/>
                    <a:pt x="144066" y="195858"/>
                    <a:pt x="139304" y="194667"/>
                  </a:cubicBezTo>
                  <a:cubicBezTo>
                    <a:pt x="139304" y="193477"/>
                    <a:pt x="141090" y="191691"/>
                    <a:pt x="144661" y="189309"/>
                  </a:cubicBezTo>
                  <a:cubicBezTo>
                    <a:pt x="147043" y="186928"/>
                    <a:pt x="148233" y="185738"/>
                    <a:pt x="148233" y="185738"/>
                  </a:cubicBezTo>
                  <a:lnTo>
                    <a:pt x="148233" y="155377"/>
                  </a:lnTo>
                  <a:cubicBezTo>
                    <a:pt x="148233" y="154186"/>
                    <a:pt x="148233" y="153591"/>
                    <a:pt x="148233" y="153591"/>
                  </a:cubicBezTo>
                  <a:cubicBezTo>
                    <a:pt x="147043" y="153591"/>
                    <a:pt x="142875" y="156567"/>
                    <a:pt x="135732" y="162520"/>
                  </a:cubicBezTo>
                  <a:lnTo>
                    <a:pt x="133946" y="162520"/>
                  </a:lnTo>
                  <a:cubicBezTo>
                    <a:pt x="137518" y="158948"/>
                    <a:pt x="142280" y="154186"/>
                    <a:pt x="148233" y="148233"/>
                  </a:cubicBezTo>
                  <a:lnTo>
                    <a:pt x="148233" y="101798"/>
                  </a:lnTo>
                  <a:cubicBezTo>
                    <a:pt x="142280" y="104180"/>
                    <a:pt x="133350" y="107156"/>
                    <a:pt x="121444" y="110728"/>
                  </a:cubicBezTo>
                  <a:cubicBezTo>
                    <a:pt x="119063" y="109537"/>
                    <a:pt x="116086" y="109537"/>
                    <a:pt x="112515" y="110728"/>
                  </a:cubicBezTo>
                  <a:cubicBezTo>
                    <a:pt x="110133" y="110728"/>
                    <a:pt x="108347" y="110728"/>
                    <a:pt x="107157" y="110728"/>
                  </a:cubicBezTo>
                  <a:cubicBezTo>
                    <a:pt x="96441" y="110728"/>
                    <a:pt x="85725" y="107156"/>
                    <a:pt x="75010" y="100012"/>
                  </a:cubicBezTo>
                  <a:cubicBezTo>
                    <a:pt x="72629" y="98822"/>
                    <a:pt x="70843" y="97631"/>
                    <a:pt x="69652" y="96441"/>
                  </a:cubicBezTo>
                  <a:cubicBezTo>
                    <a:pt x="69652" y="96441"/>
                    <a:pt x="69057" y="95845"/>
                    <a:pt x="67866" y="94655"/>
                  </a:cubicBezTo>
                  <a:cubicBezTo>
                    <a:pt x="66675" y="94655"/>
                    <a:pt x="66080" y="94059"/>
                    <a:pt x="66080" y="92869"/>
                  </a:cubicBezTo>
                  <a:cubicBezTo>
                    <a:pt x="74415" y="86916"/>
                    <a:pt x="84535" y="82748"/>
                    <a:pt x="96441" y="80367"/>
                  </a:cubicBezTo>
                  <a:cubicBezTo>
                    <a:pt x="101204" y="79177"/>
                    <a:pt x="104775" y="78581"/>
                    <a:pt x="107157" y="78581"/>
                  </a:cubicBezTo>
                  <a:cubicBezTo>
                    <a:pt x="127397" y="77391"/>
                    <a:pt x="141090" y="74414"/>
                    <a:pt x="148233" y="69652"/>
                  </a:cubicBezTo>
                  <a:cubicBezTo>
                    <a:pt x="148233" y="68461"/>
                    <a:pt x="148233" y="65484"/>
                    <a:pt x="148233" y="60722"/>
                  </a:cubicBezTo>
                  <a:cubicBezTo>
                    <a:pt x="149424" y="40481"/>
                    <a:pt x="149424" y="24408"/>
                    <a:pt x="148233" y="12502"/>
                  </a:cubicBezTo>
                  <a:cubicBezTo>
                    <a:pt x="147043" y="12502"/>
                    <a:pt x="145852" y="10120"/>
                    <a:pt x="144661" y="5358"/>
                  </a:cubicBezTo>
                  <a:cubicBezTo>
                    <a:pt x="144661" y="1786"/>
                    <a:pt x="146447" y="0"/>
                    <a:pt x="150019" y="0"/>
                  </a:cubicBezTo>
                  <a:close/>
                  <a:moveTo>
                    <a:pt x="114300" y="201811"/>
                  </a:moveTo>
                  <a:cubicBezTo>
                    <a:pt x="115491" y="201811"/>
                    <a:pt x="116086" y="202406"/>
                    <a:pt x="116086" y="203597"/>
                  </a:cubicBezTo>
                  <a:lnTo>
                    <a:pt x="117872" y="203597"/>
                  </a:lnTo>
                  <a:cubicBezTo>
                    <a:pt x="117872" y="202406"/>
                    <a:pt x="116682" y="201811"/>
                    <a:pt x="114300" y="201811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任意多边形 154"/>
            <p:cNvSpPr/>
            <p:nvPr/>
          </p:nvSpPr>
          <p:spPr>
            <a:xfrm>
              <a:off x="4565462" y="4243864"/>
              <a:ext cx="3572" cy="1786"/>
            </a:xfrm>
            <a:custGeom>
              <a:avLst/>
              <a:gdLst/>
              <a:ahLst/>
              <a:cxnLst/>
              <a:rect l="l" t="t" r="r" b="b"/>
              <a:pathLst>
                <a:path w="3572" h="1786">
                  <a:moveTo>
                    <a:pt x="0" y="0"/>
                  </a:moveTo>
                  <a:cubicBezTo>
                    <a:pt x="2382" y="0"/>
                    <a:pt x="3572" y="595"/>
                    <a:pt x="3572" y="1786"/>
                  </a:cubicBezTo>
                  <a:lnTo>
                    <a:pt x="1786" y="1786"/>
                  </a:lnTo>
                  <a:cubicBezTo>
                    <a:pt x="1786" y="595"/>
                    <a:pt x="1191" y="0"/>
                    <a:pt x="0" y="0"/>
                  </a:cubicBezTo>
                  <a:close/>
                </a:path>
              </a:pathLst>
            </a:custGeom>
            <a:solidFill>
              <a:srgbClr val="7EDCE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9130507"/>
      </p:ext>
    </p:extLst>
  </p:cSld>
  <p:clrMapOvr>
    <a:masterClrMapping/>
  </p:clrMapOvr>
  <p:transition spd="slow" advTm="3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4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6" dur="6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4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9" dur="6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6" presetClass="exit" presetSubtype="4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12" dur="6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6" presetClass="exit" presetSubtype="4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15" dur="6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6" presetClass="exit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18" dur="6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xit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21" dur="6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6" presetClass="exit" presetSubtype="4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24" dur="6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6" presetClass="exit" presetSubtype="4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27" dur="6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xit" presetSubtype="42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30" dur="6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6" presetClass="exit" presetSubtype="4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33" dur="6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35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1.85185E-6 L -0.05638 -1.85185E-6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6" y="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3" presetClass="path" presetSubtype="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2.96296E-6 L 0.04948 -2.96296E-6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4" y="0"/>
                                    </p:animMotion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3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49" dur="7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4" dur="7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" presetClass="emph" presetSubtype="2" repeatCount="indefinite" decel="50000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105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8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mph" presetSubtype="2" repeatCount="indefinite" decel="50000" autoRev="1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animClr clrSpc="rgb" dir="cw">
                                      <p:cBhvr>
                                        <p:cTn id="108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109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0" dur="8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mph" presetSubtype="2" repeatCount="indefinite" decel="50000" autoRev="1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Clr clrSpc="rgb" dir="cw">
                                      <p:cBhvr>
                                        <p:cTn id="112" dur="8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113" dur="8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8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mph" presetSubtype="2" repeatCount="indefinite" decel="50000" autoRev="1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Clr clrSpc="rgb" dir="cw">
                                      <p:cBhvr>
                                        <p:cTn id="116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117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8" dur="8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42" presetClass="path" presetSubtype="0" decel="50000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1.45833E-6 -1.11111E-6 L -0.00091 -0.76967 " pathEditMode="relative" rAng="0" ptsTypes="AA">
                                      <p:cBhvr>
                                        <p:cTn id="120" dur="10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" y="-38495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2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3" presetClass="entr" presetSubtype="52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3" presetClass="entr" presetSubtype="528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3" presetClass="entr" presetSubtype="52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2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3" presetClass="entr" presetSubtype="52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2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23" presetClass="entr" presetSubtype="52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3" presetClass="entr" presetSubtype="528" fill="hold" grpId="0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2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23" presetClass="entr" presetSubtype="528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2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3" presetClass="entr" presetSubtype="528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2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23" presetClass="entr" presetSubtype="52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2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23" presetClass="entr" presetSubtype="528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1" presetID="1" presetClass="entr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3.54167E-6 -0.00093 C -0.27618 -0.04699 -0.28881 0.28009 -0.59427 0.23333 " pathEditMode="relative" rAng="0" ptsTypes="AA">
                                      <p:cBhvr>
                                        <p:cTn id="284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714" y="11713"/>
                                    </p:animMotion>
                                  </p:childTnLst>
                                </p:cTn>
                              </p:par>
                              <p:par>
                                <p:cTn id="285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2400000">
                                      <p:cBhvr>
                                        <p:cTn id="286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33333E-6 -0.00046 C -0.31341 -0.19005 -0.2789 0.14583 -0.63359 0.3544 " pathEditMode="relative" rAng="0" ptsTypes="AA">
                                      <p:cBhvr>
                                        <p:cTn id="288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80" y="14954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2700000">
                                      <p:cBhvr>
                                        <p:cTn id="290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1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5E-6 -1.85185E-6 C -0.44714 -0.48379 -0.46172 0.24352 -0.69675 0.38472 " pathEditMode="relative" rAng="0" ptsTypes="AA">
                                      <p:cBhvr>
                                        <p:cTn id="292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44" y="11042"/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3600000">
                                      <p:cBhvr>
                                        <p:cTn id="294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5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5E-6 -0.0007 C -0.24076 0.50393 -0.14883 0.025 -0.52644 0.52268 " pathEditMode="relative" rAng="0" ptsTypes="AA">
                                      <p:cBhvr>
                                        <p:cTn id="296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328" y="26157"/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400000">
                                      <p:cBhvr>
                                        <p:cTn id="29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9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47 C -0.32409 -0.06227 -0.10703 0.24467 -0.52878 0.40115 " pathEditMode="relative" rAng="0" ptsTypes="AA">
                                      <p:cBhvr>
                                        <p:cTn id="300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2" y="19676"/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3600000">
                                      <p:cBhvr>
                                        <p:cTn id="302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3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93 C -0.57669 -0.1007 -0.33294 0.2037 -0.74557 0.29051 " pathEditMode="relative" rAng="0" ptsTypes="AA">
                                      <p:cBhvr>
                                        <p:cTn id="304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7279" y="13588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4800000">
                                      <p:cBhvr>
                                        <p:cTn id="306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4.79167E-6 -1.11111E-6 C -0.38854 -0.44838 -0.38645 0.71227 -0.8026 0.25301 " pathEditMode="relative" rAng="0" ptsTypes="AA">
                                      <p:cBhvr>
                                        <p:cTn id="30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130" y="12870"/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6000000">
                                      <p:cBhvr>
                                        <p:cTn id="310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1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11022E-16 -0.00069 C -0.19818 -0.61782 -0.40352 -0.07569 -0.78828 -0.08796 " pathEditMode="relative" rAng="0" ptsTypes="AA">
                                      <p:cBhvr>
                                        <p:cTn id="312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414" y="-14792"/>
                                    </p:animMotion>
                                  </p:childTnLst>
                                </p:cTn>
                              </p:par>
                              <p:par>
                                <p:cTn id="31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7200000">
                                      <p:cBhvr>
                                        <p:cTn id="314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5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69 C -0.32409 -0.0625 -0.13685 0.43935 -0.52878 0.40116 " pathEditMode="relative" rAng="0" ptsTypes="AA">
                                      <p:cBhvr>
                                        <p:cTn id="316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2" y="19931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3600000">
                                      <p:cBhvr>
                                        <p:cTn id="318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9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93 C 0.19271 -0.04722 0.29909 0.19028 0.53347 0.08264 " pathEditMode="relative" rAng="0" ptsTypes="AA">
                                      <p:cBhvr>
                                        <p:cTn id="320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680" y="5301"/>
                                    </p:animMotion>
                                  </p:childTnLst>
                                </p:cTn>
                              </p:par>
                              <p:par>
                                <p:cTn id="321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4800000">
                                      <p:cBhvr>
                                        <p:cTn id="322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3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92 C 0.19271 -0.04722 0.26628 -0.52384 0.54128 -0.27014 " pathEditMode="relative" rAng="0" ptsTypes="AA">
                                      <p:cBhvr>
                                        <p:cTn id="324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70" y="-17153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6000000">
                                      <p:cBhvr>
                                        <p:cTn id="326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93 C 0.22058 0.01643 0.33034 -0.33009 0.56316 -0.23195 " pathEditMode="relative" rAng="0" ptsTypes="AA">
                                      <p:cBhvr>
                                        <p:cTn id="328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164" y="-12384"/>
                                    </p:animMotion>
                                  </p:childTnLst>
                                </p:cTn>
                              </p:par>
                              <p:par>
                                <p:cTn id="329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6000000">
                                      <p:cBhvr>
                                        <p:cTn id="330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1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125E-6 -7.40741E-7 C 0.32982 0.11181 0.23815 -0.62361 0.61328 -0.47268 " pathEditMode="relative" rAng="0" ptsTypes="AA">
                                      <p:cBhvr>
                                        <p:cTn id="332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664" y="-24074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600000">
                                      <p:cBhvr>
                                        <p:cTn id="334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5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3.54167E-6 3.7037E-7 C 0.32981 0.11181 0.30364 -0.49306 0.6789 -0.34213 " pathEditMode="relative" rAng="0" ptsTypes="AA">
                                      <p:cBhvr>
                                        <p:cTn id="336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945" y="-17639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600000">
                                      <p:cBhvr>
                                        <p:cTn id="338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9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5E-6 -0.0007 C 0.38751 0.27778 0.41459 -0.24352 0.70547 -0.50324 " pathEditMode="relative" rAng="0" ptsTypes="AA">
                                      <p:cBhvr>
                                        <p:cTn id="340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273" y="-21157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3600000">
                                      <p:cBhvr>
                                        <p:cTn id="342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3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66667E-6 -0.00092 C 0.38737 0.27755 0.29101 -0.39398 0.66953 -0.55879 " pathEditMode="relative" rAng="0" ptsTypes="AA">
                                      <p:cBhvr>
                                        <p:cTn id="344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477" y="-24560"/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3600000">
                                      <p:cBhvr>
                                        <p:cTn id="346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4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69 C -0.32409 -0.0625 -0.13685 0.43935 -0.52878 0.40116 " pathEditMode="relative" rAng="0" ptsTypes="AA">
                                      <p:cBhvr>
                                        <p:cTn id="348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432" y="19931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4800000">
                                      <p:cBhvr>
                                        <p:cTn id="350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1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5E-6 -0.00093 C 0.38099 0.27754 0.35652 -0.22176 0.73516 -0.38658 " pathEditMode="relative" rAng="0" ptsTypes="AA">
                                      <p:cBhvr>
                                        <p:cTn id="352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758" y="-15139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5400000">
                                      <p:cBhvr>
                                        <p:cTn id="35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5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92 C 0.22045 0.0162 0.30521 0.72222 0.58034 0.68148 " pathEditMode="relative" rAng="0" ptsTypes="AA">
                                      <p:cBhvr>
                                        <p:cTn id="35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23" y="34213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800000">
                                      <p:cBhvr>
                                        <p:cTn id="358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9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115 C 0.24063 -0.07314 0.17539 0.75811 0.45065 0.71737 " pathEditMode="relative" rAng="0" ptsTypes="AA">
                                      <p:cBhvr>
                                        <p:cTn id="36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539" y="35787"/>
                                    </p:animMotion>
                                  </p:childTnLst>
                                </p:cTn>
                              </p:par>
                              <p:par>
                                <p:cTn id="361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800000">
                                      <p:cBhvr>
                                        <p:cTn id="362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3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3.75E-6 -0.00023 C 0.24063 -0.07245 0.14883 0.45903 0.45704 0.46875 " pathEditMode="relative" rAng="0" ptsTypes="AA">
                                      <p:cBhvr>
                                        <p:cTn id="36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852" y="23102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800000">
                                      <p:cBhvr>
                                        <p:cTn id="366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8.33333E-7 -0.00024 C 0.24063 -0.07246 0.26263 0.38125 0.43516 0.5824 " pathEditMode="relative" rAng="0" ptsTypes="AA">
                                      <p:cBhvr>
                                        <p:cTn id="36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758" y="28750"/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3600000">
                                      <p:cBhvr>
                                        <p:cTn id="370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1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1.25E-6 -0.00047 C 0.20313 0.09676 0.17188 0.42546 0.34453 0.62685 " pathEditMode="relative" rAng="0" ptsTypes="AA">
                                      <p:cBhvr>
                                        <p:cTn id="37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227" y="31366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3600000">
                                      <p:cBhvr>
                                        <p:cTn id="374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5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1.875E-6 -0.00046 C 0.20768 0.03264 0.19531 0.33357 0.36797 0.53519 " pathEditMode="relative" rAng="0" ptsTypes="AA">
                                      <p:cBhvr>
                                        <p:cTn id="37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398" y="26782"/>
                                    </p:animMotion>
                                  </p:childTnLst>
                                </p:cTn>
                              </p:par>
                              <p:par>
                                <p:cTn id="377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3600000">
                                      <p:cBhvr>
                                        <p:cTn id="378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9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1.875E-6 -0.00047 C 0.18854 0.32384 0.19805 0.02731 0.3711 0.22963 " pathEditMode="relative" rAng="0" ptsTypes="AA">
                                      <p:cBhvr>
                                        <p:cTn id="38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55" y="11505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5400000">
                                      <p:cBhvr>
                                        <p:cTn id="382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3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1.25E-6 -0.00069 C 0.18854 0.32385 0.24805 -0.23958 0.4211 -0.03727 " pathEditMode="relative" rAng="0" ptsTypes="AA">
                                      <p:cBhvr>
                                        <p:cTn id="38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55" y="1088"/>
                                    </p:animMotion>
                                  </p:childTnLst>
                                </p:cTn>
                              </p:par>
                              <p:par>
                                <p:cTn id="385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7200000">
                                      <p:cBhvr>
                                        <p:cTn id="386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8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115 C 0.25013 -0.14537 0.40339 0.46366 0.6319 0.6176 " pathEditMode="relative" rAng="0" ptsTypes="AA">
                                      <p:cBhvr>
                                        <p:cTn id="388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602" y="29838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800000">
                                      <p:cBhvr>
                                        <p:cTn id="390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1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66667E-6 4.81481E-6 C 0.25026 -0.14422 0.47682 0.47037 0.63828 0.75763 " pathEditMode="relative" rAng="0" ptsTypes="AA">
                                      <p:cBhvr>
                                        <p:cTn id="392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914" y="36806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3600000">
                                      <p:cBhvr>
                                        <p:cTn id="394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5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2.70833E-6 1.48148E-6 C 0.25026 -0.14421 0.55782 0.18217 0.7194 0.46944 " pathEditMode="relative" rAng="0" ptsTypes="AA">
                                      <p:cBhvr>
                                        <p:cTn id="396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964" y="21713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3600000">
                                      <p:cBhvr>
                                        <p:cTn id="398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9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66667E-6 -0.00024 C 0.20312 -0.3551 0.59883 -0.05695 0.76055 0.23078 " pathEditMode="relative" rAng="0" ptsTypes="AA">
                                      <p:cBhvr>
                                        <p:cTn id="40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021" y="3449"/>
                                    </p:animMotion>
                                  </p:childTnLst>
                                </p:cTn>
                              </p:par>
                              <p:par>
                                <p:cTn id="401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5400000">
                                      <p:cBhvr>
                                        <p:cTn id="402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3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8.33333E-7 -0.00047 C 0.20312 -0.35509 0.59518 0.04629 0.7569 0.33403 " pathEditMode="relative" rAng="0" ptsTypes="AA">
                                      <p:cBhvr>
                                        <p:cTn id="404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839" y="9769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6000000">
                                      <p:cBhvr>
                                        <p:cTn id="40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0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1.66667E-6 -0.00046 C 0.20312 -0.35509 0.65195 -0.14514 0.8138 0.14259 " pathEditMode="relative" rAng="0" ptsTypes="AA">
                                      <p:cBhvr>
                                        <p:cTn id="408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690" y="-2176"/>
                                    </p:animMotion>
                                  </p:childTnLst>
                                </p:cTn>
                              </p:par>
                              <p:par>
                                <p:cTn id="409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7200000">
                                      <p:cBhvr>
                                        <p:cTn id="410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1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2.29167E-6 -2.59259E-6 C -0.07956 -0.05532 -0.22656 -0.2243 -0.42461 0.35486 " pathEditMode="relative" rAng="0" ptsTypes="AA">
                                      <p:cBhvr>
                                        <p:cTn id="412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237" y="14444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8400000">
                                      <p:cBhvr>
                                        <p:cTn id="414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5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39 3.7037E-7 C 0.01653 -0.10139 -0.16042 0.40741 -0.43542 -0.04144 " pathEditMode="relative" rAng="0" ptsTypes="AA">
                                      <p:cBhvr>
                                        <p:cTn id="416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93" y="5255"/>
                                    </p:animMotion>
                                  </p:childTnLst>
                                </p:cTn>
                              </p:par>
                              <p:par>
                                <p:cTn id="417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8400000">
                                      <p:cBhvr>
                                        <p:cTn id="418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9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2.22222E-6 C -0.04141 -0.09051 -0.16276 0.10394 -0.40156 -0.12338 " pathEditMode="relative" rAng="0" ptsTypes="AA">
                                      <p:cBhvr>
                                        <p:cTn id="42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78" y="-6181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8400000">
                                      <p:cBhvr>
                                        <p:cTn id="422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3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2.22222E-6 C -0.06198 0.0382 -0.35143 -0.05972 -0.44636 -0.40092 " pathEditMode="relative" rAng="0" ptsTypes="AA">
                                      <p:cBhvr>
                                        <p:cTn id="424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318" y="-19653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2400000">
                                      <p:cBhvr>
                                        <p:cTn id="42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46 C -0.06198 0.03773 -0.41797 0.06458 -0.45234 -0.55787 " pathEditMode="relative" rAng="0" ptsTypes="AA">
                                      <p:cBhvr>
                                        <p:cTn id="428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17" y="-27037"/>
                                    </p:animMotion>
                                  </p:childTnLst>
                                </p:cTn>
                              </p:par>
                              <p:par>
                                <p:cTn id="429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600000">
                                      <p:cBhvr>
                                        <p:cTn id="430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1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23 C -0.06198 0.03797 -0.46263 -0.02777 -0.47292 -0.71921 " pathEditMode="relative" rAng="0" ptsTypes="AA">
                                      <p:cBhvr>
                                        <p:cTn id="432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646" y="-35532"/>
                                    </p:animMotion>
                                  </p:childTnLst>
                                </p:cTn>
                              </p:par>
                              <p:par>
                                <p:cTn id="43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-1200000">
                                      <p:cBhvr>
                                        <p:cTn id="434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5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47 C -0.08021 -0.1838 -0.41185 -0.19352 -0.55273 -0.77292 " pathEditMode="relative" rAng="0" ptsTypes="AA">
                                      <p:cBhvr>
                                        <p:cTn id="436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30" y="-38634"/>
                                    </p:animMotion>
                                  </p:childTnLst>
                                </p:cTn>
                              </p:par>
                              <p:par>
                                <p:cTn id="437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2400000">
                                      <p:cBhvr>
                                        <p:cTn id="438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9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47 C -0.08033 -0.1838 -0.48945 -0.00672 -0.61679 -0.68912 " pathEditMode="relative" rAng="0" ptsTypes="AA">
                                      <p:cBhvr>
                                        <p:cTn id="44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833" y="-34444"/>
                                    </p:animMotion>
                                  </p:childTnLst>
                                </p:cTn>
                              </p:par>
                              <p:par>
                                <p:cTn id="441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3600000">
                                      <p:cBhvr>
                                        <p:cTn id="442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3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46 C -0.0806 -0.18402 -0.5513 0.23843 -0.69778 -0.61389 " pathEditMode="relative" rAng="0" ptsTypes="AA">
                                      <p:cBhvr>
                                        <p:cTn id="444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83" y="-30671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5400000">
                                      <p:cBhvr>
                                        <p:cTn id="446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7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47 C -0.0806 -0.18403 -0.46432 -0.32107 -0.66393 -0.06783 " pathEditMode="relative" rAng="0" ptsTypes="AA">
                                      <p:cBhvr>
                                        <p:cTn id="448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190" y="-10301"/>
                                    </p:animMotion>
                                  </p:childTnLst>
                                </p:cTn>
                              </p:par>
                              <p:par>
                                <p:cTn id="449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800000">
                                      <p:cBhvr>
                                        <p:cTn id="450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1" presetID="0" presetClass="pat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0.00013 -0.00046 C -0.04935 -0.19745 -0.58555 -0.59051 -0.80677 -0.30509 " pathEditMode="relative" rAng="0" ptsTypes="AA">
                                      <p:cBhvr>
                                        <p:cTn id="452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339" y="-20255"/>
                                    </p:animMotion>
                                  </p:childTnLst>
                                </p:cTn>
                              </p:par>
                              <p:par>
                                <p:cTn id="453" presetID="8" presetClass="emph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Rot by="1800000">
                                      <p:cBhvr>
                                        <p:cTn id="454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5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8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5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1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4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5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7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68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0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1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6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7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9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0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2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89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92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6" presetClass="exit" presetSubtype="32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49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35" presetClass="path" presetSubtype="0" decel="5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4.16667E-6 -3.7037E-6 L -0.05443 -3.7037E-6 " pathEditMode="relative" rAng="0" ptsTypes="AA">
                                      <p:cBhvr>
                                        <p:cTn id="498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21" y="0"/>
                                    </p:animMotion>
                                  </p:childTnLst>
                                </p:cTn>
                              </p:par>
                              <p:par>
                                <p:cTn id="499" presetID="35" presetClass="path" presetSubtype="0" decel="50000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1.04167E-6 -4.44444E-6 L -0.05521 -4.44444E-6 " pathEditMode="relative" rAng="0" ptsTypes="AA">
                                      <p:cBhvr>
                                        <p:cTn id="500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60" y="0"/>
                                    </p:animMotion>
                                  </p:childTnLst>
                                </p:cTn>
                              </p:par>
                              <p:par>
                                <p:cTn id="501" presetID="35" presetClass="path" presetSubtype="0" decel="5000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2.91667E-6 -2.96296E-6 L -0.05651 -2.96296E-6 " pathEditMode="relative" rAng="0" ptsTypes="AA">
                                      <p:cBhvr>
                                        <p:cTn id="50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26" y="0"/>
                                    </p:animMotion>
                                  </p:childTnLst>
                                </p:cTn>
                              </p:par>
                              <p:par>
                                <p:cTn id="503" presetID="35" presetClass="path" presetSubtype="0" decel="5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-3.75E-6 4.81481E-6 L -0.0569 4.81481E-6 " pathEditMode="relative" rAng="0" ptsTypes="AA">
                                      <p:cBhvr>
                                        <p:cTn id="504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52" y="0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35" presetClass="path" presetSubtype="0" decel="5000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2.91667E-6 -4.44444E-6 L -0.06107 -4.44444E-6 " pathEditMode="relative" rAng="0" ptsTypes="AA">
                                      <p:cBhvr>
                                        <p:cTn id="506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60" y="0"/>
                                    </p:animMotion>
                                  </p:childTnLst>
                                </p:cTn>
                              </p:par>
                              <p:par>
                                <p:cTn id="507" presetID="35" presetClass="path" presetSubtype="0" decel="50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2.08333E-7 7.40741E-7 L -0.06133 7.40741E-7 " pathEditMode="relative" rAng="0" ptsTypes="AA">
                                      <p:cBhvr>
                                        <p:cTn id="50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73" y="0"/>
                                    </p:animMotion>
                                  </p:childTnLst>
                                </p:cTn>
                              </p:par>
                              <p:par>
                                <p:cTn id="509" presetID="63" presetClass="path" presetSubtype="0" decel="50000" fill="hold" grpId="1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-4.79167E-6 -4.44444E-6 L 0.05599 -4.44444E-6 " pathEditMode="relative" rAng="0" ptsTypes="AA">
                                      <p:cBhvr>
                                        <p:cTn id="510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9" y="0"/>
                                    </p:animMotion>
                                  </p:childTnLst>
                                </p:cTn>
                              </p:par>
                              <p:par>
                                <p:cTn id="511" presetID="63" presetClass="path" presetSubtype="0" decel="50000" fill="hold" grpId="1" nodeType="withEffect">
                                  <p:stCondLst>
                                    <p:cond delay="7100"/>
                                  </p:stCondLst>
                                  <p:childTnLst>
                                    <p:animMotion origin="layout" path="M -2.08333E-7 -4.44444E-6 L 0.05456 -4.44444E-6 " pathEditMode="relative" rAng="0" ptsTypes="AA">
                                      <p:cBhvr>
                                        <p:cTn id="512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1" y="0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63" presetClass="path" presetSubtype="0" decel="50000" fill="hold" grpId="1" nodeType="withEffect">
                                  <p:stCondLst>
                                    <p:cond delay="7200"/>
                                  </p:stCondLst>
                                  <p:childTnLst>
                                    <p:animMotion origin="layout" path="M 4.375E-6 -3.7037E-6 L 0.0526 0.00255 " pathEditMode="relative" rAng="0" ptsTypes="AA">
                                      <p:cBhvr>
                                        <p:cTn id="514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0" y="116"/>
                                    </p:animMotion>
                                  </p:childTnLst>
                                </p:cTn>
                              </p:par>
                              <p:par>
                                <p:cTn id="515" presetID="63" presetClass="path" presetSubtype="0" decel="50000" fill="hold" grpId="1" nodeType="withEffect">
                                  <p:stCondLst>
                                    <p:cond delay="7300"/>
                                  </p:stCondLst>
                                  <p:childTnLst>
                                    <p:animMotion origin="layout" path="M 5E-6 -4.44444E-6 L 0.05456 -0.00069 " pathEditMode="relative" rAng="0" ptsTypes="AA">
                                      <p:cBhvr>
                                        <p:cTn id="516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21" y="-46"/>
                                    </p:animMotion>
                                  </p:childTnLst>
                                </p:cTn>
                              </p:par>
                              <p:par>
                                <p:cTn id="517" presetID="63" presetClass="path" presetSubtype="0" decel="50000" fill="hold" grpId="1" nodeType="withEffect">
                                  <p:stCondLst>
                                    <p:cond delay="7400"/>
                                  </p:stCondLst>
                                  <p:childTnLst>
                                    <p:animMotion origin="layout" path="M 1.04167E-6 -7.40741E-7 L 0.05547 0.00301 " pathEditMode="relative" rAng="0" ptsTypes="AA">
                                      <p:cBhvr>
                                        <p:cTn id="518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3" y="139"/>
                                    </p:animMotion>
                                  </p:childTnLst>
                                </p:cTn>
                              </p:par>
                              <p:par>
                                <p:cTn id="519" presetID="63" presetClass="path" presetSubtype="0" decel="50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4.16667E-6 -1.11111E-6 L 0.05755 0.00278 " pathEditMode="relative" rAng="0" ptsTypes="AA">
                                      <p:cBhvr>
                                        <p:cTn id="520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78" y="139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2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4" presetID="10" presetClass="exit" presetSubtype="0" fill="hold" grpId="2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5" dur="10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7" presetID="10" presetClass="exit" presetSubtype="0" fill="hold" grpId="2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8" dur="10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0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1" dur="10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3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4" dur="10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6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10" presetClass="exit" presetSubtype="0" fill="hold" grpId="2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0" dur="10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2" presetID="10" presetClass="exit" presetSubtype="0" fill="hold" grpId="2" nodeType="withEffect">
                                  <p:stCondLst>
                                    <p:cond delay="7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3" dur="10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presetID="10" presetClass="exit" presetSubtype="0" fill="hold" grpId="2" nodeType="withEffect">
                                  <p:stCondLst>
                                    <p:cond delay="7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6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8" presetID="10" presetClass="exit" presetSubtype="0" fill="hold" grpId="2" nodeType="withEffect">
                                  <p:stCondLst>
                                    <p:cond delay="7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9" dur="10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1" presetID="10" presetClass="exit" presetSubtype="0" fill="hold" grpId="2" nodeType="withEffect">
                                  <p:stCondLst>
                                    <p:cond delay="7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2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presetID="10" presetClass="exit" presetSubtype="0" fill="hold" grpId="2" nodeType="withEffect">
                                  <p:stCondLst>
                                    <p:cond delay="7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0" presetClass="path" presetSubtype="0" decel="50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0.00078 3.7037E-7 C 0.06849 -0.24537 -0.11094 -0.27639 -0.04296 -0.65694 " pathEditMode="relative" rAng="0" ptsTypes="AA">
                                      <p:cBhvr>
                                        <p:cTn id="558" dur="8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3" y="-32847"/>
                                    </p:animMotion>
                                  </p:childTnLst>
                                </p:cTn>
                              </p:par>
                              <p:par>
                                <p:cTn id="559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1" presetID="1" presetClass="emph" presetSubtype="2" repeatCount="indefinite" decel="50000" autoRev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Clr clrSpc="rgb" dir="cw">
                                      <p:cBhvr>
                                        <p:cTn id="562" dur="8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563" dur="8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4" dur="8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5" presetID="0" presetClass="path" presetSubtype="0" decel="50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0.00053 3.7037E-7 C -0.14454 -0.13866 0.14414 -0.51875 -0.16993 -0.6169 " pathEditMode="relative" rAng="0" ptsTypes="AA">
                                      <p:cBhvr>
                                        <p:cTn id="566" dur="10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477" y="-30856"/>
                                    </p:animMotion>
                                  </p:childTnLst>
                                </p:cTn>
                              </p:par>
                              <p:par>
                                <p:cTn id="567" presetID="1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9" presetID="1" presetClass="emph" presetSubtype="2" repeatCount="indefinite" decel="50000" autoRev="1" fill="hold" nodeType="withEffect">
                                  <p:stCondLst>
                                    <p:cond delay="7500"/>
                                  </p:stCondLst>
                                  <p:childTnLst>
                                    <p:animClr clrSpc="rgb" dir="cw">
                                      <p:cBhvr>
                                        <p:cTn id="570" dur="8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A3838"/>
                                      </p:to>
                                    </p:animClr>
                                    <p:set>
                                      <p:cBhvr>
                                        <p:cTn id="571" dur="8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2" dur="8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3" presetID="0" presetClass="path" presetSubtype="0" decel="50000" fill="hold" grpId="1" nodeType="withEffect">
                                  <p:stCondLst>
                                    <p:cond delay="7500"/>
                                  </p:stCondLst>
                                  <p:childTnLst>
                                    <p:animMotion origin="layout" path="M -0.00065 3.7037E-7 C -0.03959 -0.23148 -0.0961 -0.46921 0.06666 -0.62801 " pathEditMode="relative" rAng="0" ptsTypes="AA">
                                      <p:cBhvr>
                                        <p:cTn id="574" dur="9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3" y="-31412"/>
                                    </p:animMotion>
                                  </p:childTnLst>
                                </p:cTn>
                              </p:par>
                              <p:par>
                                <p:cTn id="575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7" dur="20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8" presetID="10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5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0" dur="2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1" presetID="10" presetClass="entr" presetSubtype="0" fill="hold" grpId="0" nodeType="withEffect">
                                  <p:stCondLst>
                                    <p:cond delay="8500"/>
                                  </p:stCondLst>
                                  <p:childTnLst>
                                    <p:set>
                                      <p:cBhvr>
                                        <p:cTn id="5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3" dur="2000"/>
                                        <p:tgtEl>
                                          <p:spTgt spid="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4" presetID="10" presetClass="entr" presetSubtype="0" fill="hold" nodeType="with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5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6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7" presetID="10" presetClass="entr" presetSubtype="0" fill="hold" grpId="0" nodeType="withEffect">
                                  <p:stCondLst>
                                    <p:cond delay="950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9" dur="2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0" presetID="10" presetClass="entr" presetSubtype="0" fill="hold" grpId="0" nodeType="with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5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2" dur="2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3" presetID="10" presetClass="entr" presetSubtype="0" fill="hold" grpId="0" nodeType="withEffect">
                                  <p:stCondLst>
                                    <p:cond delay="10500"/>
                                  </p:stCondLst>
                                  <p:childTnLst>
                                    <p:set>
                                      <p:cBhvr>
                                        <p:cTn id="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5" dur="20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10" presetClass="entr" presetSubtype="0" fill="hold" grpId="0" nodeType="withEffect">
                                  <p:stCondLst>
                                    <p:cond delay="1150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8" dur="20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9" presetID="10" presetClass="entr" presetSubtype="0" fill="hold" grpId="0" nodeType="withEffect">
                                  <p:stCondLst>
                                    <p:cond delay="1200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2" presetID="10" presetClass="entr" presetSubtype="0" fill="hold" nodeType="withEffect">
                                  <p:stCondLst>
                                    <p:cond delay="12500"/>
                                  </p:stCondLst>
                                  <p:childTnLst>
                                    <p:set>
                                      <p:cBhvr>
                                        <p:cTn id="6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4" dur="2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5" presetID="10" presetClass="entr" presetSubtype="0" fill="hold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6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7" dur="2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8" presetID="10" presetClass="entr" presetSubtype="0" fill="hold" nodeType="withEffect">
                                  <p:stCondLst>
                                    <p:cond delay="1350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0" dur="2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1" presetID="10" presetClass="entr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3" dur="20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4" presetID="10" presetClass="entr" presetSubtype="0" fill="hold" nodeType="withEffect">
                                  <p:stCondLst>
                                    <p:cond delay="14500"/>
                                  </p:stCondLst>
                                  <p:childTnLst>
                                    <p:set>
                                      <p:cBhvr>
                                        <p:cTn id="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6" dur="2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7" presetID="10" presetClass="entr" presetSubtype="0" fill="hold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9" dur="2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0" presetID="47" presetClass="exit" presetSubtype="0" fill="hold" grpId="1" nodeType="withEffect">
                                  <p:stCondLst>
                                    <p:cond delay="1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1" dur="2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2" dur="20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3" dur="2000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5" presetID="47" presetClass="exit" presetSubtype="0" fill="hold" nodeType="withEffect">
                                  <p:stCondLst>
                                    <p:cond delay="11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6" dur="2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20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2000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0" presetID="47" presetClass="exit" presetSubtype="0" fill="hold" grpId="1" nodeType="withEffect">
                                  <p:stCondLst>
                                    <p:cond delay="1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1" dur="2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2" dur="20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3" dur="2000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3" grpId="1"/>
      <p:bldP spid="110" grpId="0"/>
      <p:bldP spid="110" grpId="1"/>
      <p:bldP spid="91" grpId="0" animBg="1"/>
      <p:bldP spid="91" grpId="1" animBg="1"/>
      <p:bldP spid="92" grpId="0" animBg="1"/>
      <p:bldP spid="92" grpId="1" animBg="1"/>
      <p:bldP spid="94" grpId="0" animBg="1"/>
      <p:bldP spid="94" grpId="1" animBg="1"/>
      <p:bldP spid="95" grpId="0" animBg="1"/>
      <p:bldP spid="95" grpId="1" animBg="1"/>
      <p:bldP spid="96" grpId="0" animBg="1"/>
      <p:bldP spid="96" grpId="1" animBg="1"/>
      <p:bldP spid="97" grpId="0" animBg="1"/>
      <p:bldP spid="97" grpId="1" animBg="1"/>
      <p:bldP spid="98" grpId="0" animBg="1"/>
      <p:bldP spid="98" grpId="1" animBg="1"/>
      <p:bldP spid="99" grpId="0" animBg="1"/>
      <p:bldP spid="99" grpId="1" animBg="1"/>
      <p:bldP spid="100" grpId="0" animBg="1"/>
      <p:bldP spid="100" grpId="1" animBg="1"/>
      <p:bldP spid="101" grpId="0" animBg="1"/>
      <p:bldP spid="101" grpId="1" animBg="1"/>
      <p:bldP spid="102" grpId="0" animBg="1"/>
      <p:bldP spid="102" grpId="1" animBg="1"/>
      <p:bldP spid="103" grpId="0" animBg="1"/>
      <p:bldP spid="103" grpId="1" animBg="1"/>
      <p:bldP spid="104" grpId="0" animBg="1"/>
      <p:bldP spid="105" grpId="0" animBg="1"/>
      <p:bldP spid="105" grpId="1" animBg="1"/>
      <p:bldP spid="106" grpId="0" animBg="1"/>
      <p:bldP spid="106" grpId="1" animBg="1"/>
      <p:bldP spid="107" grpId="0" animBg="1"/>
      <p:bldP spid="107" grpId="1" animBg="1"/>
      <p:bldP spid="227" grpId="0" animBg="1"/>
      <p:bldP spid="227" grpId="1" animBg="1"/>
      <p:bldP spid="227" grpId="2" animBg="1"/>
      <p:bldP spid="228" grpId="0" animBg="1"/>
      <p:bldP spid="228" grpId="1" animBg="1"/>
      <p:bldP spid="228" grpId="2" animBg="1"/>
      <p:bldP spid="229" grpId="0" animBg="1"/>
      <p:bldP spid="229" grpId="1" animBg="1"/>
      <p:bldP spid="229" grpId="2" animBg="1"/>
      <p:bldP spid="230" grpId="0" animBg="1"/>
      <p:bldP spid="230" grpId="1" animBg="1"/>
      <p:bldP spid="230" grpId="2" animBg="1"/>
      <p:bldP spid="231" grpId="0" animBg="1"/>
      <p:bldP spid="231" grpId="1" animBg="1"/>
      <p:bldP spid="231" grpId="2" animBg="1"/>
      <p:bldP spid="232" grpId="0" animBg="1"/>
      <p:bldP spid="232" grpId="1" animBg="1"/>
      <p:bldP spid="232" grpId="2" animBg="1"/>
      <p:bldP spid="233" grpId="0" animBg="1"/>
      <p:bldP spid="233" grpId="1" animBg="1"/>
      <p:bldP spid="233" grpId="2" animBg="1"/>
      <p:bldP spid="234" grpId="0" animBg="1"/>
      <p:bldP spid="234" grpId="1" animBg="1"/>
      <p:bldP spid="234" grpId="2" animBg="1"/>
      <p:bldP spid="235" grpId="0" animBg="1"/>
      <p:bldP spid="235" grpId="1" animBg="1"/>
      <p:bldP spid="235" grpId="2" animBg="1"/>
      <p:bldP spid="236" grpId="0" animBg="1"/>
      <p:bldP spid="236" grpId="1" animBg="1"/>
      <p:bldP spid="236" grpId="2" animBg="1"/>
      <p:bldP spid="237" grpId="0" animBg="1"/>
      <p:bldP spid="237" grpId="1" animBg="1"/>
      <p:bldP spid="237" grpId="2" animBg="1"/>
      <p:bldP spid="238" grpId="0" animBg="1"/>
      <p:bldP spid="238" grpId="1" animBg="1"/>
      <p:bldP spid="238" grpId="2" animBg="1"/>
      <p:bldP spid="282" grpId="0" animBg="1"/>
      <p:bldP spid="282" grpId="1" animBg="1"/>
      <p:bldP spid="283" grpId="0" animBg="1"/>
      <p:bldP spid="283" grpId="1" animBg="1"/>
      <p:bldP spid="284" grpId="0" animBg="1"/>
      <p:bldP spid="285" grpId="0" animBg="1"/>
      <p:bldP spid="286" grpId="0" animBg="1"/>
      <p:bldP spid="286" grpId="1" animBg="1"/>
      <p:bldP spid="287" grpId="0" animBg="1"/>
      <p:bldP spid="288" grpId="0" animBg="1"/>
      <p:bldP spid="289" grpId="0" animBg="1"/>
      <p:bldP spid="289" grpId="1" animBg="1"/>
      <p:bldP spid="290" grpId="0" animBg="1"/>
      <p:bldP spid="4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946</TotalTime>
  <Words>181</Words>
  <Application>Microsoft Office PowerPoint</Application>
  <PresentationFormat>宽屏</PresentationFormat>
  <Paragraphs>27</Paragraphs>
  <Slides>7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迷你简启体</vt:lpstr>
      <vt:lpstr>宋体</vt:lpstr>
      <vt:lpstr>Arial</vt:lpstr>
      <vt:lpstr>Calibri</vt:lpstr>
      <vt:lpstr>MV Boli</vt:lpstr>
      <vt:lpstr>Myriad Pro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成都市合恒企业管理有限公司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 Alvin</dc:creator>
  <cp:lastModifiedBy>Zhang Alvin</cp:lastModifiedBy>
  <cp:revision>115</cp:revision>
  <dcterms:created xsi:type="dcterms:W3CDTF">2015-06-11T14:14:15Z</dcterms:created>
  <dcterms:modified xsi:type="dcterms:W3CDTF">2015-06-13T13:11:00Z</dcterms:modified>
</cp:coreProperties>
</file>