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</p:sldIdLst>
  <p:sldSz cx="24384000" cy="1371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5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5" d="100"/>
        <a:sy n="4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6" y="2244726"/>
            <a:ext cx="207264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2" y="7204075"/>
            <a:ext cx="18288000" cy="3311526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378" indent="0" algn="ctr">
              <a:buNone/>
              <a:defRPr sz="4000"/>
            </a:lvl2pPr>
            <a:lvl3pPr marL="1828754" indent="0" algn="ctr">
              <a:buNone/>
              <a:defRPr sz="3600"/>
            </a:lvl3pPr>
            <a:lvl4pPr marL="2743132" indent="0" algn="ctr">
              <a:buNone/>
              <a:defRPr sz="3200"/>
            </a:lvl4pPr>
            <a:lvl5pPr marL="3657508" indent="0" algn="ctr">
              <a:buNone/>
              <a:defRPr sz="3200"/>
            </a:lvl5pPr>
            <a:lvl6pPr marL="4571886" indent="0" algn="ctr">
              <a:buNone/>
              <a:defRPr sz="3200"/>
            </a:lvl6pPr>
            <a:lvl7pPr marL="5486262" indent="0" algn="ctr">
              <a:buNone/>
              <a:defRPr sz="3200"/>
            </a:lvl7pPr>
            <a:lvl8pPr marL="6400640" indent="0" algn="ctr">
              <a:buNone/>
              <a:defRPr sz="3200"/>
            </a:lvl8pPr>
            <a:lvl9pPr marL="7315018" indent="0" algn="ctr">
              <a:buNone/>
              <a:defRPr sz="3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1746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786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2" y="3419489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2" y="917893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378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54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132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50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88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262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64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01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860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1"/>
            <a:ext cx="10363200" cy="870267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2" y="3651251"/>
            <a:ext cx="10363200" cy="870267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2096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9"/>
            <a:ext cx="21031200" cy="2651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83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78" indent="0">
              <a:buNone/>
              <a:defRPr sz="4000" b="1"/>
            </a:lvl2pPr>
            <a:lvl3pPr marL="1828754" indent="0">
              <a:buNone/>
              <a:defRPr sz="3600" b="1"/>
            </a:lvl3pPr>
            <a:lvl4pPr marL="2743132" indent="0">
              <a:buNone/>
              <a:defRPr sz="3200" b="1"/>
            </a:lvl4pPr>
            <a:lvl5pPr marL="3657508" indent="0">
              <a:buNone/>
              <a:defRPr sz="3200" b="1"/>
            </a:lvl5pPr>
            <a:lvl6pPr marL="4571886" indent="0">
              <a:buNone/>
              <a:defRPr sz="3200" b="1"/>
            </a:lvl6pPr>
            <a:lvl7pPr marL="5486262" indent="0">
              <a:buNone/>
              <a:defRPr sz="3200" b="1"/>
            </a:lvl7pPr>
            <a:lvl8pPr marL="6400640" indent="0">
              <a:buNone/>
              <a:defRPr sz="3200" b="1"/>
            </a:lvl8pPr>
            <a:lvl9pPr marL="7315018" indent="0">
              <a:buNone/>
              <a:defRPr sz="3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83" y="5010150"/>
            <a:ext cx="10315574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1" y="3362326"/>
            <a:ext cx="10366378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78" indent="0">
              <a:buNone/>
              <a:defRPr sz="4000" b="1"/>
            </a:lvl2pPr>
            <a:lvl3pPr marL="1828754" indent="0">
              <a:buNone/>
              <a:defRPr sz="3600" b="1"/>
            </a:lvl3pPr>
            <a:lvl4pPr marL="2743132" indent="0">
              <a:buNone/>
              <a:defRPr sz="3200" b="1"/>
            </a:lvl4pPr>
            <a:lvl5pPr marL="3657508" indent="0">
              <a:buNone/>
              <a:defRPr sz="3200" b="1"/>
            </a:lvl5pPr>
            <a:lvl6pPr marL="4571886" indent="0">
              <a:buNone/>
              <a:defRPr sz="3200" b="1"/>
            </a:lvl6pPr>
            <a:lvl7pPr marL="5486262" indent="0">
              <a:buNone/>
              <a:defRPr sz="3200" b="1"/>
            </a:lvl7pPr>
            <a:lvl8pPr marL="6400640" indent="0">
              <a:buNone/>
              <a:defRPr sz="3200" b="1"/>
            </a:lvl8pPr>
            <a:lvl9pPr marL="7315018" indent="0">
              <a:buNone/>
              <a:defRPr sz="3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1" y="5010150"/>
            <a:ext cx="10366378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783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6236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2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9" y="914400"/>
            <a:ext cx="786447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8" y="197486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9" y="4114802"/>
            <a:ext cx="786447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78" indent="0">
              <a:buNone/>
              <a:defRPr sz="2800"/>
            </a:lvl2pPr>
            <a:lvl3pPr marL="1828754" indent="0">
              <a:buNone/>
              <a:defRPr sz="2400"/>
            </a:lvl3pPr>
            <a:lvl4pPr marL="2743132" indent="0">
              <a:buNone/>
              <a:defRPr sz="2000"/>
            </a:lvl4pPr>
            <a:lvl5pPr marL="3657508" indent="0">
              <a:buNone/>
              <a:defRPr sz="2000"/>
            </a:lvl5pPr>
            <a:lvl6pPr marL="4571886" indent="0">
              <a:buNone/>
              <a:defRPr sz="2000"/>
            </a:lvl6pPr>
            <a:lvl7pPr marL="5486262" indent="0">
              <a:buNone/>
              <a:defRPr sz="2000"/>
            </a:lvl7pPr>
            <a:lvl8pPr marL="6400640" indent="0">
              <a:buNone/>
              <a:defRPr sz="2000"/>
            </a:lvl8pPr>
            <a:lvl9pPr marL="7315018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987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9" y="914400"/>
            <a:ext cx="786447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8" y="197486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378" indent="0">
              <a:buNone/>
              <a:defRPr sz="5600"/>
            </a:lvl2pPr>
            <a:lvl3pPr marL="1828754" indent="0">
              <a:buNone/>
              <a:defRPr sz="4800"/>
            </a:lvl3pPr>
            <a:lvl4pPr marL="2743132" indent="0">
              <a:buNone/>
              <a:defRPr sz="4000"/>
            </a:lvl4pPr>
            <a:lvl5pPr marL="3657508" indent="0">
              <a:buNone/>
              <a:defRPr sz="4000"/>
            </a:lvl5pPr>
            <a:lvl6pPr marL="4571886" indent="0">
              <a:buNone/>
              <a:defRPr sz="4000"/>
            </a:lvl6pPr>
            <a:lvl7pPr marL="5486262" indent="0">
              <a:buNone/>
              <a:defRPr sz="4000"/>
            </a:lvl7pPr>
            <a:lvl8pPr marL="6400640" indent="0">
              <a:buNone/>
              <a:defRPr sz="4000"/>
            </a:lvl8pPr>
            <a:lvl9pPr marL="7315018" indent="0">
              <a:buNone/>
              <a:defRPr sz="4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9" y="4114802"/>
            <a:ext cx="786447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78" indent="0">
              <a:buNone/>
              <a:defRPr sz="2800"/>
            </a:lvl2pPr>
            <a:lvl3pPr marL="1828754" indent="0">
              <a:buNone/>
              <a:defRPr sz="2400"/>
            </a:lvl3pPr>
            <a:lvl4pPr marL="2743132" indent="0">
              <a:buNone/>
              <a:defRPr sz="2000"/>
            </a:lvl4pPr>
            <a:lvl5pPr marL="3657508" indent="0">
              <a:buNone/>
              <a:defRPr sz="2000"/>
            </a:lvl5pPr>
            <a:lvl6pPr marL="4571886" indent="0">
              <a:buNone/>
              <a:defRPr sz="2000"/>
            </a:lvl6pPr>
            <a:lvl7pPr marL="5486262" indent="0">
              <a:buNone/>
              <a:defRPr sz="2000"/>
            </a:lvl7pPr>
            <a:lvl8pPr marL="6400640" indent="0">
              <a:buNone/>
              <a:defRPr sz="2000"/>
            </a:lvl8pPr>
            <a:lvl9pPr marL="7315018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1173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4954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1" y="730253"/>
            <a:ext cx="5257802" cy="1162367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6" y="730253"/>
            <a:ext cx="15468600" cy="1162367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571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6" y="730259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6" y="3651251"/>
            <a:ext cx="21031200" cy="8702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6" y="1271271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D4EAA-ED90-40C5-ACF8-F12295BD200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5" y="12712711"/>
            <a:ext cx="822960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1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2867D-F5B1-439D-89CA-3857717D82E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970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l" defTabSz="1828754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8" indent="-457188" algn="l" defTabSz="182875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66" indent="-457188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942" indent="-457188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320" indent="-457188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698" indent="-457188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074" indent="-457188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452" indent="-457188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828" indent="-457188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206" indent="-457188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78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54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132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508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886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262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640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018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olved.io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lved.io/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hyperlink" Target="http://www.yanj.c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203B6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22400"/>
            <a:ext cx="10198100" cy="101981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80600" y="12395200"/>
            <a:ext cx="4622800" cy="660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369800" y="1765300"/>
            <a:ext cx="4356100" cy="372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500"/>
              </a:lnSpc>
              <a:tabLst/>
            </a:pPr>
            <a:r>
              <a:rPr lang="en-US" altLang="zh-CN" sz="10000" b="1" dirty="0" smtClean="0">
                <a:solidFill>
                  <a:srgbClr val="FEF7DD"/>
                </a:solidFill>
                <a:latin typeface="Stencil" pitchFamily="18" charset="0"/>
                <a:cs typeface="Stencil" pitchFamily="18" charset="0"/>
              </a:rPr>
              <a:t>M</a:t>
            </a:r>
            <a:r>
              <a:rPr lang="en-US" altLang="zh-CN" sz="10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inimum</a:t>
            </a:r>
          </a:p>
          <a:p>
            <a:pPr>
              <a:lnSpc>
                <a:spcPts val="14800"/>
              </a:lnSpc>
              <a:tabLst/>
            </a:pPr>
            <a:r>
              <a:rPr lang="en-US" altLang="zh-CN" sz="10000" b="1" dirty="0" smtClean="0">
                <a:solidFill>
                  <a:srgbClr val="FEF7DD"/>
                </a:solidFill>
                <a:latin typeface="Stencil" pitchFamily="18" charset="0"/>
                <a:cs typeface="Stencil" pitchFamily="18" charset="0"/>
              </a:rPr>
              <a:t>V</a:t>
            </a:r>
            <a:r>
              <a:rPr lang="en-US" altLang="zh-CN" sz="10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iable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2369800" y="5524500"/>
            <a:ext cx="4089400" cy="184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500"/>
              </a:lnSpc>
              <a:tabLst/>
            </a:pPr>
            <a:r>
              <a:rPr lang="en-US" altLang="zh-CN" sz="10000" b="1" dirty="0" smtClean="0">
                <a:solidFill>
                  <a:srgbClr val="FEF7DD"/>
                </a:solidFill>
                <a:latin typeface="Stencil" pitchFamily="18" charset="0"/>
                <a:cs typeface="Stencil" pitchFamily="18" charset="0"/>
              </a:rPr>
              <a:t>P</a:t>
            </a:r>
            <a:r>
              <a:rPr lang="en-US" altLang="zh-CN" sz="10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roducts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2369800" y="7416800"/>
            <a:ext cx="12016110" cy="213680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0"/>
              </a:lnSpc>
              <a:tabLst/>
            </a:pP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Why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they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life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death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matter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when</a:t>
            </a:r>
          </a:p>
          <a:p>
            <a:pPr>
              <a:lnSpc>
                <a:spcPts val="7000"/>
              </a:lnSpc>
              <a:tabLst/>
            </a:pP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building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live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4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marketplace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2382500" y="10490200"/>
            <a:ext cx="106553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200"/>
              </a:lnSpc>
              <a:tabLst/>
            </a:pP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share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story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we’ve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built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u="sng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  <a:hlinkClick r:id="rId4"/>
              </a:rPr>
              <a:t>Solved.io</a:t>
            </a:r>
          </a:p>
          <a:p>
            <a:pPr>
              <a:lnSpc>
                <a:spcPts val="4200"/>
              </a:lnSpc>
              <a:tabLst/>
            </a:pP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consecutive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iterations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order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prevent</a:t>
            </a:r>
            <a:r>
              <a:rPr lang="en-US" altLang="zh-CN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failure.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" y="3810000"/>
            <a:ext cx="10744200" cy="9906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55900" y="1676400"/>
            <a:ext cx="20635457" cy="10581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800"/>
              </a:lnSpc>
              <a:tabLst/>
            </a:pP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assess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“V”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Minimum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Viable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this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point?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426700" y="5334000"/>
            <a:ext cx="9829800" cy="172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800"/>
              </a:lnSpc>
              <a:tabLst/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When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testing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acquisition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methods,</a:t>
            </a:r>
          </a:p>
          <a:p>
            <a:pPr>
              <a:lnSpc>
                <a:spcPts val="6700"/>
              </a:lnSpc>
              <a:tabLst/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key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indicator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ROI.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0426700" y="7924800"/>
            <a:ext cx="10858500" cy="154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said,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even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though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was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room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improvement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reduce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CACs,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was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no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time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so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never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improved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anything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this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process.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203B6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5384800"/>
            <a:ext cx="8648700" cy="8331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43100" y="749300"/>
            <a:ext cx="20621030" cy="211897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0"/>
              </a:lnSpc>
              <a:tabLst/>
            </a:pP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3rd</a:t>
            </a:r>
            <a:r>
              <a:rPr lang="en-US" altLang="zh-CN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MVP</a:t>
            </a:r>
            <a:r>
              <a:rPr lang="en-US" altLang="zh-CN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//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qualify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quantify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125200" y="4203700"/>
            <a:ext cx="11493500" cy="186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tried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emailing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list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questions: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only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got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10%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open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rate.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built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in-app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questionnaire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which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worked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well.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125200" y="6692900"/>
            <a:ext cx="11493500" cy="186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made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sure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not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“paid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wait”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by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having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them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invest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some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time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energy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signing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up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nurtured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them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newsletters.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1125200" y="9169400"/>
            <a:ext cx="11493500" cy="2171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•Next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Step: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test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experts’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skills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get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</a:p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minimum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volume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engage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them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</a:p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platform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3797300"/>
            <a:ext cx="10693400" cy="991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55900" y="1676400"/>
            <a:ext cx="20635457" cy="10581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800"/>
              </a:lnSpc>
              <a:tabLst/>
            </a:pP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assess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“V”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Minimum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Viable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this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point?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18900" y="5334000"/>
            <a:ext cx="9423400" cy="863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800"/>
              </a:lnSpc>
              <a:tabLst/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key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avoid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vanity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metrics.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518900" y="7073900"/>
            <a:ext cx="10972800" cy="2070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could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have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bragged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about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having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1000s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experts.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100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can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seem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few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but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was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enough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prove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point: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need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exist,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willing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work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us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$20/hour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because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oﬀer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great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ﬂexibility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conditions.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203B6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300" y="4508500"/>
            <a:ext cx="8648700" cy="9207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43100" y="749300"/>
            <a:ext cx="21443371" cy="214347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0"/>
              </a:lnSpc>
              <a:tabLst/>
            </a:pPr>
            <a:r>
              <a:rPr lang="en-US" altLang="zh-CN" sz="88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4th</a:t>
            </a:r>
            <a:r>
              <a:rPr lang="en-US" altLang="zh-CN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8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MVP</a:t>
            </a:r>
            <a:r>
              <a:rPr lang="en-US" altLang="zh-CN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8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//</a:t>
            </a:r>
            <a:r>
              <a:rPr lang="en-US" altLang="zh-CN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fuel</a:t>
            </a:r>
            <a:r>
              <a:rPr lang="en-US" altLang="zh-CN" sz="8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8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demand</a:t>
            </a:r>
            <a:r>
              <a:rPr lang="en-US" altLang="zh-CN" sz="8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accordingly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125200" y="6845300"/>
            <a:ext cx="11493500" cy="186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needed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know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could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catch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clients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right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when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face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software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issue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connect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them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2600" y="3619500"/>
            <a:ext cx="18338800" cy="9207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509000" y="1143000"/>
            <a:ext cx="7150100" cy="876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900"/>
              </a:lnSpc>
              <a:tabLst/>
            </a:pP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1.Build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landing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page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235700" y="2425700"/>
            <a:ext cx="118872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actually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built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several: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focused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Excel,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Photoshop,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etc.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651500" y="5448300"/>
            <a:ext cx="7950200" cy="876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900"/>
              </a:lnSpc>
              <a:tabLst/>
            </a:pP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2.Drive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traﬃc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towards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651500" y="7226300"/>
            <a:ext cx="13004800" cy="1028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Using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Adwords: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bid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keywords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like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“problem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VLOOKUP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excel”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got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$10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CAC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good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potential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reach,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which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was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perfect.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00" y="3048000"/>
            <a:ext cx="10680700" cy="1066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55900" y="1676400"/>
            <a:ext cx="20635457" cy="10581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800"/>
              </a:lnSpc>
              <a:tabLst/>
            </a:pP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assess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“V”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Minimum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Viable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this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point?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57000" y="7226300"/>
            <a:ext cx="9982200" cy="172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800"/>
              </a:lnSpc>
              <a:tabLst/>
            </a:pPr>
            <a:r>
              <a:rPr lang="en-US" altLang="zh-CN" sz="5000" dirty="0" smtClean="0">
                <a:solidFill>
                  <a:srgbClr val="53585F"/>
                </a:solidFill>
                <a:latin typeface="Microsoft YaHei UI" pitchFamily="18" charset="0"/>
                <a:cs typeface="Microsoft YaHei UI" pitchFamily="18" charset="0"/>
              </a:rPr>
              <a:t>Just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53585F"/>
                </a:solidFill>
                <a:latin typeface="Microsoft YaHei UI" pitchFamily="18" charset="0"/>
                <a:cs typeface="Microsoft YaHei UI" pitchFamily="18" charset="0"/>
              </a:rPr>
              <a:t>like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53585F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53585F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53585F"/>
                </a:solidFill>
                <a:latin typeface="Microsoft YaHei UI" pitchFamily="18" charset="0"/>
                <a:cs typeface="Microsoft YaHei UI" pitchFamily="18" charset="0"/>
              </a:rPr>
              <a:t>side: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53585F"/>
                </a:solidFill>
                <a:latin typeface="Microsoft YaHei UI" pitchFamily="18" charset="0"/>
                <a:cs typeface="Microsoft YaHei UI" pitchFamily="18" charset="0"/>
              </a:rPr>
              <a:t>ROI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53585F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53585F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</a:p>
          <a:p>
            <a:pPr>
              <a:lnSpc>
                <a:spcPts val="6800"/>
              </a:lnSpc>
              <a:tabLst/>
            </a:pPr>
            <a:r>
              <a:rPr lang="en-US" altLang="zh-CN" sz="5000" dirty="0" smtClean="0">
                <a:solidFill>
                  <a:srgbClr val="53585F"/>
                </a:solidFill>
                <a:latin typeface="Microsoft YaHei UI" pitchFamily="18" charset="0"/>
                <a:cs typeface="Microsoft YaHei UI" pitchFamily="18" charset="0"/>
              </a:rPr>
              <a:t>friend.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203B6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300" y="3657600"/>
            <a:ext cx="8648700" cy="10058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43100" y="749300"/>
            <a:ext cx="21324748" cy="211897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0"/>
              </a:lnSpc>
              <a:tabLst/>
            </a:pP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5th</a:t>
            </a:r>
            <a:r>
              <a:rPr lang="en-US" altLang="zh-CN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MVP</a:t>
            </a:r>
            <a:r>
              <a:rPr lang="en-US" altLang="zh-CN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//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qualify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quantify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72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demand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036300" y="4572000"/>
            <a:ext cx="11493500" cy="186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could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not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“stock”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alpha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users: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once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they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signed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up,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supposed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able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connect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them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036300" y="7061200"/>
            <a:ext cx="11493500" cy="186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technology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wasn’t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ready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had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use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tricks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connect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clients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(using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live-chat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plugins,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Skype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etc.)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1036300" y="9550400"/>
            <a:ext cx="114935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needed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check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could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solve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1264900" y="10172700"/>
            <a:ext cx="40259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client’s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issues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8636000" y="5105400"/>
            <a:ext cx="5943600" cy="25400"/>
          </a:xfrm>
          <a:custGeom>
            <a:avLst/>
            <a:gdLst>
              <a:gd name="connsiteX0" fmla="*/ 12700 w 5943600"/>
              <a:gd name="connsiteY0" fmla="*/ 12700 h 25400"/>
              <a:gd name="connsiteX1" fmla="*/ 29034 w 5943600"/>
              <a:gd name="connsiteY1" fmla="*/ 12700 h 25400"/>
              <a:gd name="connsiteX2" fmla="*/ 5923942 w 5943600"/>
              <a:gd name="connsiteY2" fmla="*/ 12700 h 25400"/>
              <a:gd name="connsiteX3" fmla="*/ 5930900 w 5943600"/>
              <a:gd name="connsiteY3" fmla="*/ 1270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943600" h="25400">
                <a:moveTo>
                  <a:pt x="12700" y="12700"/>
                </a:moveTo>
                <a:lnTo>
                  <a:pt x="29034" y="12700"/>
                </a:lnTo>
                <a:lnTo>
                  <a:pt x="5923942" y="12700"/>
                </a:lnTo>
                <a:lnTo>
                  <a:pt x="5930900" y="12700"/>
                </a:lnTo>
              </a:path>
            </a:pathLst>
          </a:custGeom>
          <a:ln w="25400">
            <a:solidFill>
              <a:srgbClr val="A7AAA9">
                <a:alpha val="100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4554200" y="5057140"/>
            <a:ext cx="121919" cy="121920"/>
          </a:xfrm>
          <a:custGeom>
            <a:avLst/>
            <a:gdLst>
              <a:gd name="connsiteX0" fmla="*/ 0 w 121919"/>
              <a:gd name="connsiteY0" fmla="*/ 121919 h 121920"/>
              <a:gd name="connsiteX1" fmla="*/ 121919 w 121919"/>
              <a:gd name="connsiteY1" fmla="*/ 60959 h 121920"/>
              <a:gd name="connsiteX2" fmla="*/ 0 w 121919"/>
              <a:gd name="connsiteY2" fmla="*/ 0 h 121920"/>
              <a:gd name="connsiteX3" fmla="*/ 0 w 121919"/>
              <a:gd name="connsiteY3" fmla="*/ 121919 h 1219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21919" h="121920">
                <a:moveTo>
                  <a:pt x="0" y="121919"/>
                </a:moveTo>
                <a:lnTo>
                  <a:pt x="121919" y="60959"/>
                </a:lnTo>
                <a:lnTo>
                  <a:pt x="0" y="0"/>
                </a:lnTo>
                <a:lnTo>
                  <a:pt x="0" y="121919"/>
                </a:lnTo>
              </a:path>
            </a:pathLst>
          </a:custGeom>
          <a:solidFill>
            <a:srgbClr val="A7AA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8539480" y="5057140"/>
            <a:ext cx="121919" cy="121920"/>
          </a:xfrm>
          <a:custGeom>
            <a:avLst/>
            <a:gdLst>
              <a:gd name="connsiteX0" fmla="*/ 121919 w 121919"/>
              <a:gd name="connsiteY0" fmla="*/ 0 h 121920"/>
              <a:gd name="connsiteX1" fmla="*/ 0 w 121919"/>
              <a:gd name="connsiteY1" fmla="*/ 60959 h 121920"/>
              <a:gd name="connsiteX2" fmla="*/ 121919 w 121919"/>
              <a:gd name="connsiteY2" fmla="*/ 121919 h 121920"/>
              <a:gd name="connsiteX3" fmla="*/ 121919 w 121919"/>
              <a:gd name="connsiteY3" fmla="*/ 0 h 1219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21919" h="121920">
                <a:moveTo>
                  <a:pt x="121919" y="0"/>
                </a:moveTo>
                <a:lnTo>
                  <a:pt x="0" y="60959"/>
                </a:lnTo>
                <a:lnTo>
                  <a:pt x="121919" y="121919"/>
                </a:lnTo>
                <a:lnTo>
                  <a:pt x="121919" y="0"/>
                </a:lnTo>
              </a:path>
            </a:pathLst>
          </a:custGeom>
          <a:solidFill>
            <a:srgbClr val="A7AA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9300" y="419100"/>
            <a:ext cx="4064000" cy="37338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53500" y="7277100"/>
            <a:ext cx="5321300" cy="53213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41700" y="177800"/>
            <a:ext cx="4495800" cy="4483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556000" y="4064000"/>
            <a:ext cx="35052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Live-chat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860800" y="4762500"/>
            <a:ext cx="2908300" cy="138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>
                <a:tab pos="38100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client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</a:p>
          <a:p>
            <a:pPr>
              <a:lnSpc>
                <a:spcPts val="5500"/>
              </a:lnSpc>
              <a:tabLst>
                <a:tab pos="38100" algn="l"/>
              </a:tabLst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landing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page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6179800" y="4064000"/>
            <a:ext cx="44069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Checking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out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which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15862300" y="4762500"/>
            <a:ext cx="5041900" cy="138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>
                <a:tab pos="1485900" algn="l"/>
              </a:tabLst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were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available</a:t>
            </a:r>
          </a:p>
          <a:p>
            <a:pPr>
              <a:lnSpc>
                <a:spcPts val="5500"/>
              </a:lnSpc>
              <a:tabLst>
                <a:tab pos="1485900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Skype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8458200" y="5295900"/>
            <a:ext cx="6299200" cy="7315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990600" algn="l"/>
                <a:tab pos="2705100" algn="l"/>
              </a:tabLst>
            </a:pPr>
            <a:r>
              <a:rPr lang="en-US" altLang="zh-CN" dirty="0" smtClean="0"/>
              <a:t>		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while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800"/>
              </a:lnSpc>
              <a:tabLst>
                <a:tab pos="990600" algn="l"/>
                <a:tab pos="2705100" algn="l"/>
              </a:tabLst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Four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(painful)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days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later…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8600"/>
              </a:lnSpc>
              <a:tabLst>
                <a:tab pos="990600" algn="l"/>
                <a:tab pos="2705100" algn="l"/>
              </a:tabLst>
            </a:pPr>
            <a:r>
              <a:rPr lang="en-US" altLang="zh-CN" dirty="0" smtClean="0"/>
              <a:t>	</a:t>
            </a:r>
            <a:r>
              <a:rPr lang="en-US" altLang="zh-CN" sz="6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ﬁrst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call!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0" y="3086100"/>
            <a:ext cx="10604500" cy="10591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55900" y="1676400"/>
            <a:ext cx="20635457" cy="10581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800"/>
              </a:lnSpc>
              <a:tabLst/>
            </a:pP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assess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“V”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Minimum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Viable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this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point?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18900" y="4953000"/>
            <a:ext cx="10210800" cy="2590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800"/>
              </a:lnSpc>
              <a:tabLst/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realized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clients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had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real</a:t>
            </a:r>
          </a:p>
          <a:p>
            <a:pPr>
              <a:lnSpc>
                <a:spcPts val="6700"/>
              </a:lnSpc>
              <a:tabLst/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issues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could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ﬁx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live</a:t>
            </a:r>
          </a:p>
          <a:p>
            <a:pPr>
              <a:lnSpc>
                <a:spcPts val="6800"/>
              </a:lnSpc>
              <a:tabLst/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within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20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minutes.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518900" y="8407400"/>
            <a:ext cx="11036300" cy="2070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many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reasons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why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this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could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have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been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failure: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client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had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been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more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than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client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was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really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incapable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anything,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calls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had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lasted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only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2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minutes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2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hours.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Big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victory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203B6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149600"/>
            <a:ext cx="7416800" cy="7416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083800" y="2044700"/>
            <a:ext cx="14340464" cy="216802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0"/>
              </a:lnSpc>
              <a:tabLst/>
            </a:pPr>
            <a:r>
              <a:rPr lang="en-US" altLang="zh-CN" sz="9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Hello</a:t>
            </a:r>
            <a:r>
              <a:rPr lang="en-US" altLang="zh-CN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//</a:t>
            </a:r>
            <a:r>
              <a:rPr lang="en-US" altLang="zh-CN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8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my</a:t>
            </a:r>
            <a:r>
              <a:rPr lang="en-US" altLang="zh-CN" sz="8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88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name</a:t>
            </a:r>
            <a:r>
              <a:rPr lang="en-US" altLang="zh-CN" sz="8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88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8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88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Tom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083800" y="5003800"/>
            <a:ext cx="11493500" cy="1028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learned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important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Minimum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Viable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Products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hard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way: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failing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ﬁrst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company.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0083800" y="6045200"/>
            <a:ext cx="11493500" cy="154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new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company,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Solved,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has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extra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diﬃculty: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it’s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live</a:t>
            </a:r>
          </a:p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marketplace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-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connect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people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facing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software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issue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software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live.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083800" y="8407400"/>
            <a:ext cx="11493500" cy="138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this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scenario,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building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consecutive</a:t>
            </a:r>
          </a:p>
          <a:p>
            <a:pPr>
              <a:lnSpc>
                <a:spcPts val="5500"/>
              </a:lnSpc>
              <a:tabLst/>
            </a:pP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iterations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life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or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death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matter.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083800" y="10502900"/>
            <a:ext cx="95504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0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Here’s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why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-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make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right.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8100" y="3467100"/>
            <a:ext cx="9067800" cy="9067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08100" y="2070100"/>
            <a:ext cx="217424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showed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us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needed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build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kick-ass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automate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connexion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between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clients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:)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102100" y="1295400"/>
            <a:ext cx="18692618" cy="165372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800"/>
              </a:lnSpc>
              <a:tabLst/>
            </a:pPr>
            <a:r>
              <a:rPr lang="en-US" altLang="zh-CN" sz="6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sum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up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//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building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6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6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live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6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marketplace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6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means…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01700" y="4864100"/>
            <a:ext cx="10668000" cy="4508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700"/>
              </a:lnSpc>
              <a:tabLst/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Handle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instant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liquidity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both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&amp;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demand.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62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Test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acquisition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each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side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-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reasonable</a:t>
            </a:r>
          </a:p>
          <a:p>
            <a:pPr>
              <a:lnSpc>
                <a:spcPts val="55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ROI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using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scalable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methods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60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Test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ﬁrst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users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retention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901700" y="10795000"/>
            <a:ext cx="10414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side.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2877800" y="4864100"/>
            <a:ext cx="10809049" cy="458587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700"/>
              </a:lnSpc>
              <a:tabLst/>
            </a:pPr>
            <a:r>
              <a:rPr lang="en-US" altLang="zh-CN" sz="4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Possibly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build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own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technology.</a:t>
            </a:r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6200"/>
              </a:lnSpc>
              <a:tabLst/>
            </a:pP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Uber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couldn’t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use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phone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lines: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needed</a:t>
            </a:r>
          </a:p>
          <a:p>
            <a:pPr>
              <a:lnSpc>
                <a:spcPts val="5500"/>
              </a:lnSpc>
              <a:tabLst/>
            </a:pP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their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magic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app!</a:t>
            </a:r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1000"/>
              </a:lnSpc>
            </a:pPr>
            <a:endParaRPr lang="en-US" altLang="zh-CN" sz="1600" dirty="0" smtClean="0"/>
          </a:p>
          <a:p>
            <a:pPr>
              <a:lnSpc>
                <a:spcPts val="6000"/>
              </a:lnSpc>
              <a:tabLst/>
            </a:pP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Build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app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while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testing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901700" y="9398000"/>
            <a:ext cx="13881100" cy="138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>
                <a:tab pos="11976100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demand</a:t>
            </a:r>
          </a:p>
          <a:p>
            <a:pPr>
              <a:lnSpc>
                <a:spcPts val="5500"/>
              </a:lnSpc>
              <a:tabLst>
                <a:tab pos="11976100" algn="l"/>
              </a:tabLst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Focus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side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before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demand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2877800" y="10795000"/>
            <a:ext cx="88773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meantime,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use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imagination!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203B6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4165833" y="7434224"/>
            <a:ext cx="1257286" cy="63251"/>
          </a:xfrm>
          <a:custGeom>
            <a:avLst/>
            <a:gdLst>
              <a:gd name="connsiteX0" fmla="*/ 15812 w 1257286"/>
              <a:gd name="connsiteY0" fmla="*/ 15812 h 63251"/>
              <a:gd name="connsiteX1" fmla="*/ 1241474 w 1257286"/>
              <a:gd name="connsiteY1" fmla="*/ 15812 h 632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257286" h="63251">
                <a:moveTo>
                  <a:pt x="15812" y="15812"/>
                </a:moveTo>
                <a:lnTo>
                  <a:pt x="1241474" y="15812"/>
                </a:lnTo>
              </a:path>
            </a:pathLst>
          </a:custGeom>
          <a:ln w="25400">
            <a:solidFill>
              <a:srgbClr val="F05551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61800" y="4102100"/>
            <a:ext cx="6477000" cy="927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632700" y="3987800"/>
            <a:ext cx="5372100" cy="1206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500"/>
              </a:lnSpc>
              <a:tabLst/>
            </a:pPr>
            <a:r>
              <a:rPr lang="en-US" altLang="zh-CN" sz="7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Thank</a:t>
            </a:r>
            <a:r>
              <a:rPr lang="en-US" altLang="zh-CN" sz="7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you,</a:t>
            </a:r>
            <a:r>
              <a:rPr lang="en-US" altLang="zh-CN" sz="7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7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813800" y="6718300"/>
            <a:ext cx="6731000" cy="172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800"/>
              </a:lnSpc>
              <a:tabLst>
                <a:tab pos="76200" algn="l"/>
              </a:tabLst>
            </a:pPr>
            <a:r>
              <a:rPr lang="en-US" altLang="zh-CN" sz="5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Read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more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our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blog</a:t>
            </a:r>
            <a:r>
              <a:rPr lang="en-US" altLang="zh-CN" sz="5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.</a:t>
            </a:r>
          </a:p>
          <a:p>
            <a:pPr>
              <a:lnSpc>
                <a:spcPts val="6800"/>
              </a:lnSpc>
              <a:tabLst>
                <a:tab pos="76200" algn="l"/>
              </a:tabLst>
            </a:pPr>
            <a:r>
              <a:rPr lang="en-US" altLang="zh-CN" dirty="0" smtClean="0"/>
              <a:t>	</a:t>
            </a:r>
            <a:r>
              <a:rPr lang="en-US" altLang="zh-CN" sz="5000" u="sng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  <a:hlinkClick r:id="rId3"/>
              </a:rPr>
              <a:t>Try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solved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free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now.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ECECE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6007100"/>
            <a:ext cx="12192000" cy="170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B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9" name="Rectangle 590"/>
          <p:cNvSpPr>
            <a:spLocks noChangeArrowheads="1"/>
          </p:cNvSpPr>
          <p:nvPr/>
        </p:nvSpPr>
        <p:spPr bwMode="auto">
          <a:xfrm>
            <a:off x="3014671" y="1662112"/>
            <a:ext cx="18345150" cy="1033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7160" tIns="68582" rIns="137160" bIns="68582" numCol="1" anchor="t" anchorCtr="0" compatLnSpc="1">
            <a:prstTxWarp prst="textNoShape">
              <a:avLst/>
            </a:prstTxWarp>
          </a:bodyPr>
          <a:lstStyle/>
          <a:p>
            <a:endParaRPr lang="zh-CN" altLang="en-US" sz="2702">
              <a:solidFill>
                <a:prstClr val="black"/>
              </a:solidFill>
            </a:endParaRPr>
          </a:p>
        </p:txBody>
      </p:sp>
      <p:sp>
        <p:nvSpPr>
          <p:cNvPr id="2350" name="Freeform 591"/>
          <p:cNvSpPr>
            <a:spLocks/>
          </p:cNvSpPr>
          <p:nvPr/>
        </p:nvSpPr>
        <p:spPr bwMode="auto">
          <a:xfrm>
            <a:off x="3200413" y="6100766"/>
            <a:ext cx="2302670" cy="942976"/>
          </a:xfrm>
          <a:custGeom>
            <a:avLst/>
            <a:gdLst>
              <a:gd name="T0" fmla="*/ 197 w 482"/>
              <a:gd name="T1" fmla="*/ 0 h 197"/>
              <a:gd name="T2" fmla="*/ 70 w 482"/>
              <a:gd name="T3" fmla="*/ 116 h 197"/>
              <a:gd name="T4" fmla="*/ 0 w 482"/>
              <a:gd name="T5" fmla="*/ 197 h 197"/>
              <a:gd name="T6" fmla="*/ 482 w 482"/>
              <a:gd name="T7" fmla="*/ 197 h 197"/>
              <a:gd name="T8" fmla="*/ 373 w 482"/>
              <a:gd name="T9" fmla="*/ 101 h 197"/>
              <a:gd name="T10" fmla="*/ 324 w 482"/>
              <a:gd name="T11" fmla="*/ 113 h 197"/>
              <a:gd name="T12" fmla="*/ 197 w 482"/>
              <a:gd name="T13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2" h="197">
                <a:moveTo>
                  <a:pt x="197" y="0"/>
                </a:moveTo>
                <a:cubicBezTo>
                  <a:pt x="131" y="0"/>
                  <a:pt x="76" y="51"/>
                  <a:pt x="70" y="116"/>
                </a:cubicBezTo>
                <a:cubicBezTo>
                  <a:pt x="30" y="122"/>
                  <a:pt x="0" y="156"/>
                  <a:pt x="0" y="197"/>
                </a:cubicBezTo>
                <a:cubicBezTo>
                  <a:pt x="482" y="197"/>
                  <a:pt x="482" y="197"/>
                  <a:pt x="482" y="197"/>
                </a:cubicBezTo>
                <a:cubicBezTo>
                  <a:pt x="475" y="143"/>
                  <a:pt x="429" y="101"/>
                  <a:pt x="373" y="101"/>
                </a:cubicBezTo>
                <a:cubicBezTo>
                  <a:pt x="356" y="101"/>
                  <a:pt x="339" y="105"/>
                  <a:pt x="324" y="113"/>
                </a:cubicBezTo>
                <a:cubicBezTo>
                  <a:pt x="317" y="49"/>
                  <a:pt x="263" y="0"/>
                  <a:pt x="197" y="0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137160" tIns="68582" rIns="137160" bIns="68582" numCol="1" anchor="t" anchorCtr="0" compatLnSpc="1">
            <a:prstTxWarp prst="textNoShape">
              <a:avLst/>
            </a:prstTxWarp>
          </a:bodyPr>
          <a:lstStyle/>
          <a:p>
            <a:endParaRPr lang="zh-CN" altLang="en-US" sz="2702">
              <a:solidFill>
                <a:prstClr val="black"/>
              </a:solidFill>
            </a:endParaRPr>
          </a:p>
        </p:txBody>
      </p:sp>
      <p:grpSp>
        <p:nvGrpSpPr>
          <p:cNvPr id="1160" name="组合 1159"/>
          <p:cNvGrpSpPr/>
          <p:nvPr/>
        </p:nvGrpSpPr>
        <p:grpSpPr>
          <a:xfrm>
            <a:off x="3879069" y="8658229"/>
            <a:ext cx="309562" cy="5057774"/>
            <a:chOff x="554038" y="4591050"/>
            <a:chExt cx="206375" cy="3371848"/>
          </a:xfrm>
        </p:grpSpPr>
        <p:sp>
          <p:nvSpPr>
            <p:cNvPr id="2095" name="Freeform 1118"/>
            <p:cNvSpPr>
              <a:spLocks noEditPoints="1"/>
            </p:cNvSpPr>
            <p:nvPr/>
          </p:nvSpPr>
          <p:spPr bwMode="auto">
            <a:xfrm>
              <a:off x="576263" y="4591050"/>
              <a:ext cx="155575" cy="398463"/>
            </a:xfrm>
            <a:custGeom>
              <a:avLst/>
              <a:gdLst>
                <a:gd name="T0" fmla="*/ 5 w 49"/>
                <a:gd name="T1" fmla="*/ 118 h 125"/>
                <a:gd name="T2" fmla="*/ 5 w 49"/>
                <a:gd name="T3" fmla="*/ 118 h 125"/>
                <a:gd name="T4" fmla="*/ 12 w 49"/>
                <a:gd name="T5" fmla="*/ 125 h 125"/>
                <a:gd name="T6" fmla="*/ 12 w 49"/>
                <a:gd name="T7" fmla="*/ 125 h 125"/>
                <a:gd name="T8" fmla="*/ 12 w 49"/>
                <a:gd name="T9" fmla="*/ 125 h 125"/>
                <a:gd name="T10" fmla="*/ 5 w 49"/>
                <a:gd name="T11" fmla="*/ 118 h 125"/>
                <a:gd name="T12" fmla="*/ 5 w 49"/>
                <a:gd name="T13" fmla="*/ 118 h 125"/>
                <a:gd name="T14" fmla="*/ 0 w 49"/>
                <a:gd name="T15" fmla="*/ 77 h 125"/>
                <a:gd name="T16" fmla="*/ 0 w 49"/>
                <a:gd name="T17" fmla="*/ 80 h 125"/>
                <a:gd name="T18" fmla="*/ 0 w 49"/>
                <a:gd name="T19" fmla="*/ 80 h 125"/>
                <a:gd name="T20" fmla="*/ 0 w 49"/>
                <a:gd name="T21" fmla="*/ 77 h 125"/>
                <a:gd name="T22" fmla="*/ 25 w 49"/>
                <a:gd name="T23" fmla="*/ 0 h 125"/>
                <a:gd name="T24" fmla="*/ 25 w 49"/>
                <a:gd name="T25" fmla="*/ 0 h 125"/>
                <a:gd name="T26" fmla="*/ 25 w 49"/>
                <a:gd name="T27" fmla="*/ 0 h 125"/>
                <a:gd name="T28" fmla="*/ 25 w 49"/>
                <a:gd name="T29" fmla="*/ 0 h 125"/>
                <a:gd name="T30" fmla="*/ 25 w 49"/>
                <a:gd name="T31" fmla="*/ 0 h 125"/>
                <a:gd name="T32" fmla="*/ 25 w 49"/>
                <a:gd name="T33" fmla="*/ 0 h 125"/>
                <a:gd name="T34" fmla="*/ 25 w 49"/>
                <a:gd name="T35" fmla="*/ 0 h 125"/>
                <a:gd name="T36" fmla="*/ 20 w 49"/>
                <a:gd name="T37" fmla="*/ 125 h 125"/>
                <a:gd name="T38" fmla="*/ 37 w 49"/>
                <a:gd name="T39" fmla="*/ 125 h 125"/>
                <a:gd name="T40" fmla="*/ 37 w 49"/>
                <a:gd name="T41" fmla="*/ 125 h 125"/>
                <a:gd name="T42" fmla="*/ 44 w 49"/>
                <a:gd name="T43" fmla="*/ 118 h 125"/>
                <a:gd name="T44" fmla="*/ 44 w 49"/>
                <a:gd name="T45" fmla="*/ 118 h 125"/>
                <a:gd name="T46" fmla="*/ 39 w 49"/>
                <a:gd name="T47" fmla="*/ 116 h 125"/>
                <a:gd name="T48" fmla="*/ 48 w 49"/>
                <a:gd name="T49" fmla="*/ 80 h 125"/>
                <a:gd name="T50" fmla="*/ 49 w 49"/>
                <a:gd name="T51" fmla="*/ 81 h 125"/>
                <a:gd name="T52" fmla="*/ 49 w 49"/>
                <a:gd name="T53" fmla="*/ 77 h 125"/>
                <a:gd name="T54" fmla="*/ 48 w 49"/>
                <a:gd name="T55" fmla="*/ 65 h 125"/>
                <a:gd name="T56" fmla="*/ 46 w 49"/>
                <a:gd name="T57" fmla="*/ 53 h 125"/>
                <a:gd name="T58" fmla="*/ 45 w 49"/>
                <a:gd name="T59" fmla="*/ 47 h 125"/>
                <a:gd name="T60" fmla="*/ 45 w 49"/>
                <a:gd name="T61" fmla="*/ 44 h 125"/>
                <a:gd name="T62" fmla="*/ 44 w 49"/>
                <a:gd name="T63" fmla="*/ 41 h 125"/>
                <a:gd name="T64" fmla="*/ 44 w 49"/>
                <a:gd name="T65" fmla="*/ 38 h 125"/>
                <a:gd name="T66" fmla="*/ 43 w 49"/>
                <a:gd name="T67" fmla="*/ 35 h 125"/>
                <a:gd name="T68" fmla="*/ 43 w 49"/>
                <a:gd name="T69" fmla="*/ 33 h 125"/>
                <a:gd name="T70" fmla="*/ 42 w 49"/>
                <a:gd name="T71" fmla="*/ 30 h 125"/>
                <a:gd name="T72" fmla="*/ 41 w 49"/>
                <a:gd name="T73" fmla="*/ 27 h 125"/>
                <a:gd name="T74" fmla="*/ 40 w 49"/>
                <a:gd name="T75" fmla="*/ 25 h 125"/>
                <a:gd name="T76" fmla="*/ 38 w 49"/>
                <a:gd name="T77" fmla="*/ 20 h 125"/>
                <a:gd name="T78" fmla="*/ 34 w 49"/>
                <a:gd name="T79" fmla="*/ 12 h 125"/>
                <a:gd name="T80" fmla="*/ 33 w 49"/>
                <a:gd name="T81" fmla="*/ 11 h 125"/>
                <a:gd name="T82" fmla="*/ 33 w 49"/>
                <a:gd name="T83" fmla="*/ 10 h 125"/>
                <a:gd name="T84" fmla="*/ 32 w 49"/>
                <a:gd name="T85" fmla="*/ 9 h 125"/>
                <a:gd name="T86" fmla="*/ 32 w 49"/>
                <a:gd name="T87" fmla="*/ 8 h 125"/>
                <a:gd name="T88" fmla="*/ 30 w 49"/>
                <a:gd name="T89" fmla="*/ 5 h 125"/>
                <a:gd name="T90" fmla="*/ 28 w 49"/>
                <a:gd name="T91" fmla="*/ 3 h 125"/>
                <a:gd name="T92" fmla="*/ 26 w 49"/>
                <a:gd name="T93" fmla="*/ 1 h 125"/>
                <a:gd name="T94" fmla="*/ 25 w 49"/>
                <a:gd name="T95" fmla="*/ 0 h 125"/>
                <a:gd name="T96" fmla="*/ 25 w 49"/>
                <a:gd name="T9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5"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9" y="123"/>
                    <a:pt x="6" y="121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0" y="77"/>
                  </a:moveTo>
                  <a:cubicBezTo>
                    <a:pt x="0" y="78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0" y="78"/>
                    <a:pt x="0" y="77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1"/>
                    <a:pt x="6" y="61"/>
                    <a:pt x="20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40" y="123"/>
                    <a:pt x="43" y="121"/>
                    <a:pt x="44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3" y="117"/>
                    <a:pt x="41" y="116"/>
                    <a:pt x="39" y="11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48" y="69"/>
                    <a:pt x="48" y="65"/>
                  </a:cubicBezTo>
                  <a:cubicBezTo>
                    <a:pt x="47" y="61"/>
                    <a:pt x="47" y="57"/>
                    <a:pt x="46" y="53"/>
                  </a:cubicBezTo>
                  <a:cubicBezTo>
                    <a:pt x="46" y="51"/>
                    <a:pt x="46" y="49"/>
                    <a:pt x="45" y="47"/>
                  </a:cubicBezTo>
                  <a:cubicBezTo>
                    <a:pt x="45" y="46"/>
                    <a:pt x="45" y="45"/>
                    <a:pt x="45" y="44"/>
                  </a:cubicBezTo>
                  <a:cubicBezTo>
                    <a:pt x="45" y="43"/>
                    <a:pt x="44" y="42"/>
                    <a:pt x="44" y="41"/>
                  </a:cubicBezTo>
                  <a:cubicBezTo>
                    <a:pt x="44" y="40"/>
                    <a:pt x="44" y="39"/>
                    <a:pt x="44" y="38"/>
                  </a:cubicBezTo>
                  <a:cubicBezTo>
                    <a:pt x="44" y="37"/>
                    <a:pt x="43" y="36"/>
                    <a:pt x="43" y="35"/>
                  </a:cubicBezTo>
                  <a:cubicBezTo>
                    <a:pt x="43" y="35"/>
                    <a:pt x="43" y="34"/>
                    <a:pt x="43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1" y="28"/>
                    <a:pt x="41" y="27"/>
                  </a:cubicBezTo>
                  <a:cubicBezTo>
                    <a:pt x="41" y="27"/>
                    <a:pt x="40" y="26"/>
                    <a:pt x="40" y="25"/>
                  </a:cubicBezTo>
                  <a:cubicBezTo>
                    <a:pt x="40" y="23"/>
                    <a:pt x="39" y="22"/>
                    <a:pt x="38" y="20"/>
                  </a:cubicBezTo>
                  <a:cubicBezTo>
                    <a:pt x="37" y="17"/>
                    <a:pt x="35" y="14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0" y="6"/>
                    <a:pt x="30" y="5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7" y="2"/>
                    <a:pt x="27" y="2"/>
                    <a:pt x="26" y="1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96" name="Freeform 1119"/>
            <p:cNvSpPr>
              <a:spLocks noEditPoints="1"/>
            </p:cNvSpPr>
            <p:nvPr/>
          </p:nvSpPr>
          <p:spPr bwMode="auto">
            <a:xfrm>
              <a:off x="611188" y="4989513"/>
              <a:ext cx="85725" cy="22225"/>
            </a:xfrm>
            <a:custGeom>
              <a:avLst/>
              <a:gdLst>
                <a:gd name="T0" fmla="*/ 0 w 27"/>
                <a:gd name="T1" fmla="*/ 7 h 7"/>
                <a:gd name="T2" fmla="*/ 0 w 27"/>
                <a:gd name="T3" fmla="*/ 7 h 7"/>
                <a:gd name="T4" fmla="*/ 4 w 27"/>
                <a:gd name="T5" fmla="*/ 7 h 7"/>
                <a:gd name="T6" fmla="*/ 0 w 27"/>
                <a:gd name="T7" fmla="*/ 7 h 7"/>
                <a:gd name="T8" fmla="*/ 9 w 27"/>
                <a:gd name="T9" fmla="*/ 0 h 7"/>
                <a:gd name="T10" fmla="*/ 10 w 27"/>
                <a:gd name="T11" fmla="*/ 3 h 7"/>
                <a:gd name="T12" fmla="*/ 21 w 27"/>
                <a:gd name="T13" fmla="*/ 3 h 7"/>
                <a:gd name="T14" fmla="*/ 21 w 27"/>
                <a:gd name="T15" fmla="*/ 7 h 7"/>
                <a:gd name="T16" fmla="*/ 27 w 27"/>
                <a:gd name="T17" fmla="*/ 7 h 7"/>
                <a:gd name="T18" fmla="*/ 27 w 27"/>
                <a:gd name="T19" fmla="*/ 0 h 7"/>
                <a:gd name="T20" fmla="*/ 26 w 27"/>
                <a:gd name="T21" fmla="*/ 0 h 7"/>
                <a:gd name="T22" fmla="*/ 9 w 2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9" y="0"/>
                  </a:moveTo>
                  <a:cubicBezTo>
                    <a:pt x="10" y="1"/>
                    <a:pt x="10" y="2"/>
                    <a:pt x="1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97" name="Freeform 1120"/>
            <p:cNvSpPr>
              <a:spLocks noEditPoints="1"/>
            </p:cNvSpPr>
            <p:nvPr/>
          </p:nvSpPr>
          <p:spPr bwMode="auto">
            <a:xfrm>
              <a:off x="554038" y="4846638"/>
              <a:ext cx="38100" cy="165100"/>
            </a:xfrm>
            <a:custGeom>
              <a:avLst/>
              <a:gdLst>
                <a:gd name="T0" fmla="*/ 0 w 12"/>
                <a:gd name="T1" fmla="*/ 52 h 52"/>
                <a:gd name="T2" fmla="*/ 0 w 12"/>
                <a:gd name="T3" fmla="*/ 52 h 52"/>
                <a:gd name="T4" fmla="*/ 0 w 12"/>
                <a:gd name="T5" fmla="*/ 52 h 52"/>
                <a:gd name="T6" fmla="*/ 12 w 12"/>
                <a:gd name="T7" fmla="*/ 38 h 52"/>
                <a:gd name="T8" fmla="*/ 0 w 12"/>
                <a:gd name="T9" fmla="*/ 52 h 52"/>
                <a:gd name="T10" fmla="*/ 12 w 12"/>
                <a:gd name="T11" fmla="*/ 38 h 52"/>
                <a:gd name="T12" fmla="*/ 12 w 12"/>
                <a:gd name="T13" fmla="*/ 38 h 52"/>
                <a:gd name="T14" fmla="*/ 7 w 12"/>
                <a:gd name="T15" fmla="*/ 0 h 52"/>
                <a:gd name="T16" fmla="*/ 7 w 12"/>
                <a:gd name="T17" fmla="*/ 0 h 52"/>
                <a:gd name="T18" fmla="*/ 0 w 12"/>
                <a:gd name="T19" fmla="*/ 7 h 52"/>
                <a:gd name="T20" fmla="*/ 7 w 12"/>
                <a:gd name="T21" fmla="*/ 0 h 52"/>
                <a:gd name="T22" fmla="*/ 7 w 12"/>
                <a:gd name="T2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12" y="38"/>
                  </a:moveTo>
                  <a:cubicBezTo>
                    <a:pt x="5" y="43"/>
                    <a:pt x="0" y="52"/>
                    <a:pt x="0" y="52"/>
                  </a:cubicBezTo>
                  <a:cubicBezTo>
                    <a:pt x="0" y="52"/>
                    <a:pt x="5" y="43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98" name="Freeform 1121"/>
            <p:cNvSpPr>
              <a:spLocks/>
            </p:cNvSpPr>
            <p:nvPr/>
          </p:nvSpPr>
          <p:spPr bwMode="auto">
            <a:xfrm>
              <a:off x="700088" y="4846638"/>
              <a:ext cx="60325" cy="171450"/>
            </a:xfrm>
            <a:custGeom>
              <a:avLst/>
              <a:gdLst>
                <a:gd name="T0" fmla="*/ 9 w 19"/>
                <a:gd name="T1" fmla="*/ 0 h 54"/>
                <a:gd name="T2" fmla="*/ 0 w 19"/>
                <a:gd name="T3" fmla="*/ 36 h 54"/>
                <a:gd name="T4" fmla="*/ 5 w 19"/>
                <a:gd name="T5" fmla="*/ 38 h 54"/>
                <a:gd name="T6" fmla="*/ 19 w 19"/>
                <a:gd name="T7" fmla="*/ 54 h 54"/>
                <a:gd name="T8" fmla="*/ 19 w 19"/>
                <a:gd name="T9" fmla="*/ 9 h 54"/>
                <a:gd name="T10" fmla="*/ 10 w 19"/>
                <a:gd name="T11" fmla="*/ 1 h 54"/>
                <a:gd name="T12" fmla="*/ 9 w 1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9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4" y="37"/>
                    <a:pt x="5" y="38"/>
                  </a:cubicBezTo>
                  <a:cubicBezTo>
                    <a:pt x="12" y="43"/>
                    <a:pt x="19" y="54"/>
                    <a:pt x="19" y="54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99" name="Rectangle 1122"/>
            <p:cNvSpPr>
              <a:spLocks noChangeArrowheads="1"/>
            </p:cNvSpPr>
            <p:nvPr/>
          </p:nvSpPr>
          <p:spPr bwMode="auto">
            <a:xfrm>
              <a:off x="655638" y="4591050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00" name="Freeform 1123"/>
            <p:cNvSpPr>
              <a:spLocks/>
            </p:cNvSpPr>
            <p:nvPr/>
          </p:nvSpPr>
          <p:spPr bwMode="auto">
            <a:xfrm>
              <a:off x="655638" y="4591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01" name="Freeform 1124"/>
            <p:cNvSpPr>
              <a:spLocks noEditPoints="1"/>
            </p:cNvSpPr>
            <p:nvPr/>
          </p:nvSpPr>
          <p:spPr bwMode="auto">
            <a:xfrm>
              <a:off x="576263" y="4591050"/>
              <a:ext cx="79375" cy="420688"/>
            </a:xfrm>
            <a:custGeom>
              <a:avLst/>
              <a:gdLst>
                <a:gd name="T0" fmla="*/ 12 w 25"/>
                <a:gd name="T1" fmla="*/ 125 h 132"/>
                <a:gd name="T2" fmla="*/ 12 w 25"/>
                <a:gd name="T3" fmla="*/ 125 h 132"/>
                <a:gd name="T4" fmla="*/ 11 w 25"/>
                <a:gd name="T5" fmla="*/ 125 h 132"/>
                <a:gd name="T6" fmla="*/ 11 w 25"/>
                <a:gd name="T7" fmla="*/ 132 h 132"/>
                <a:gd name="T8" fmla="*/ 11 w 25"/>
                <a:gd name="T9" fmla="*/ 125 h 132"/>
                <a:gd name="T10" fmla="*/ 12 w 25"/>
                <a:gd name="T11" fmla="*/ 125 h 132"/>
                <a:gd name="T12" fmla="*/ 12 w 25"/>
                <a:gd name="T13" fmla="*/ 125 h 132"/>
                <a:gd name="T14" fmla="*/ 5 w 25"/>
                <a:gd name="T15" fmla="*/ 118 h 132"/>
                <a:gd name="T16" fmla="*/ 5 w 25"/>
                <a:gd name="T17" fmla="*/ 118 h 132"/>
                <a:gd name="T18" fmla="*/ 5 w 25"/>
                <a:gd name="T19" fmla="*/ 118 h 132"/>
                <a:gd name="T20" fmla="*/ 5 w 25"/>
                <a:gd name="T21" fmla="*/ 118 h 132"/>
                <a:gd name="T22" fmla="*/ 25 w 25"/>
                <a:gd name="T23" fmla="*/ 0 h 132"/>
                <a:gd name="T24" fmla="*/ 25 w 25"/>
                <a:gd name="T25" fmla="*/ 0 h 132"/>
                <a:gd name="T26" fmla="*/ 24 w 25"/>
                <a:gd name="T27" fmla="*/ 0 h 132"/>
                <a:gd name="T28" fmla="*/ 23 w 25"/>
                <a:gd name="T29" fmla="*/ 1 h 132"/>
                <a:gd name="T30" fmla="*/ 22 w 25"/>
                <a:gd name="T31" fmla="*/ 3 h 132"/>
                <a:gd name="T32" fmla="*/ 20 w 25"/>
                <a:gd name="T33" fmla="*/ 5 h 132"/>
                <a:gd name="T34" fmla="*/ 18 w 25"/>
                <a:gd name="T35" fmla="*/ 8 h 132"/>
                <a:gd name="T36" fmla="*/ 17 w 25"/>
                <a:gd name="T37" fmla="*/ 9 h 132"/>
                <a:gd name="T38" fmla="*/ 17 w 25"/>
                <a:gd name="T39" fmla="*/ 10 h 132"/>
                <a:gd name="T40" fmla="*/ 16 w 25"/>
                <a:gd name="T41" fmla="*/ 11 h 132"/>
                <a:gd name="T42" fmla="*/ 15 w 25"/>
                <a:gd name="T43" fmla="*/ 12 h 132"/>
                <a:gd name="T44" fmla="*/ 11 w 25"/>
                <a:gd name="T45" fmla="*/ 20 h 132"/>
                <a:gd name="T46" fmla="*/ 9 w 25"/>
                <a:gd name="T47" fmla="*/ 25 h 132"/>
                <a:gd name="T48" fmla="*/ 8 w 25"/>
                <a:gd name="T49" fmla="*/ 27 h 132"/>
                <a:gd name="T50" fmla="*/ 8 w 25"/>
                <a:gd name="T51" fmla="*/ 30 h 132"/>
                <a:gd name="T52" fmla="*/ 7 w 25"/>
                <a:gd name="T53" fmla="*/ 33 h 132"/>
                <a:gd name="T54" fmla="*/ 6 w 25"/>
                <a:gd name="T55" fmla="*/ 35 h 132"/>
                <a:gd name="T56" fmla="*/ 6 w 25"/>
                <a:gd name="T57" fmla="*/ 38 h 132"/>
                <a:gd name="T58" fmla="*/ 5 w 25"/>
                <a:gd name="T59" fmla="*/ 41 h 132"/>
                <a:gd name="T60" fmla="*/ 5 w 25"/>
                <a:gd name="T61" fmla="*/ 44 h 132"/>
                <a:gd name="T62" fmla="*/ 4 w 25"/>
                <a:gd name="T63" fmla="*/ 47 h 132"/>
                <a:gd name="T64" fmla="*/ 3 w 25"/>
                <a:gd name="T65" fmla="*/ 53 h 132"/>
                <a:gd name="T66" fmla="*/ 1 w 25"/>
                <a:gd name="T67" fmla="*/ 65 h 132"/>
                <a:gd name="T68" fmla="*/ 0 w 25"/>
                <a:gd name="T69" fmla="*/ 77 h 132"/>
                <a:gd name="T70" fmla="*/ 0 w 25"/>
                <a:gd name="T71" fmla="*/ 77 h 132"/>
                <a:gd name="T72" fmla="*/ 0 w 25"/>
                <a:gd name="T73" fmla="*/ 77 h 132"/>
                <a:gd name="T74" fmla="*/ 1 w 25"/>
                <a:gd name="T75" fmla="*/ 65 h 132"/>
                <a:gd name="T76" fmla="*/ 3 w 25"/>
                <a:gd name="T77" fmla="*/ 53 h 132"/>
                <a:gd name="T78" fmla="*/ 4 w 25"/>
                <a:gd name="T79" fmla="*/ 47 h 132"/>
                <a:gd name="T80" fmla="*/ 5 w 25"/>
                <a:gd name="T81" fmla="*/ 44 h 132"/>
                <a:gd name="T82" fmla="*/ 5 w 25"/>
                <a:gd name="T83" fmla="*/ 41 h 132"/>
                <a:gd name="T84" fmla="*/ 6 w 25"/>
                <a:gd name="T85" fmla="*/ 38 h 132"/>
                <a:gd name="T86" fmla="*/ 6 w 25"/>
                <a:gd name="T87" fmla="*/ 35 h 132"/>
                <a:gd name="T88" fmla="*/ 7 w 25"/>
                <a:gd name="T89" fmla="*/ 33 h 132"/>
                <a:gd name="T90" fmla="*/ 8 w 25"/>
                <a:gd name="T91" fmla="*/ 30 h 132"/>
                <a:gd name="T92" fmla="*/ 8 w 25"/>
                <a:gd name="T93" fmla="*/ 27 h 132"/>
                <a:gd name="T94" fmla="*/ 9 w 25"/>
                <a:gd name="T95" fmla="*/ 25 h 132"/>
                <a:gd name="T96" fmla="*/ 11 w 25"/>
                <a:gd name="T97" fmla="*/ 20 h 132"/>
                <a:gd name="T98" fmla="*/ 15 w 25"/>
                <a:gd name="T99" fmla="*/ 12 h 132"/>
                <a:gd name="T100" fmla="*/ 16 w 25"/>
                <a:gd name="T101" fmla="*/ 11 h 132"/>
                <a:gd name="T102" fmla="*/ 17 w 25"/>
                <a:gd name="T103" fmla="*/ 10 h 132"/>
                <a:gd name="T104" fmla="*/ 17 w 25"/>
                <a:gd name="T105" fmla="*/ 9 h 132"/>
                <a:gd name="T106" fmla="*/ 18 w 25"/>
                <a:gd name="T107" fmla="*/ 8 h 132"/>
                <a:gd name="T108" fmla="*/ 20 w 25"/>
                <a:gd name="T109" fmla="*/ 5 h 132"/>
                <a:gd name="T110" fmla="*/ 22 w 25"/>
                <a:gd name="T111" fmla="*/ 3 h 132"/>
                <a:gd name="T112" fmla="*/ 23 w 25"/>
                <a:gd name="T113" fmla="*/ 1 h 132"/>
                <a:gd name="T114" fmla="*/ 24 w 25"/>
                <a:gd name="T115" fmla="*/ 0 h 132"/>
                <a:gd name="T116" fmla="*/ 25 w 25"/>
                <a:gd name="T1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" h="132">
                  <a:moveTo>
                    <a:pt x="12" y="125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1" y="69"/>
                    <a:pt x="1" y="65"/>
                  </a:cubicBezTo>
                  <a:cubicBezTo>
                    <a:pt x="2" y="61"/>
                    <a:pt x="2" y="57"/>
                    <a:pt x="3" y="53"/>
                  </a:cubicBezTo>
                  <a:cubicBezTo>
                    <a:pt x="3" y="51"/>
                    <a:pt x="4" y="49"/>
                    <a:pt x="4" y="47"/>
                  </a:cubicBezTo>
                  <a:cubicBezTo>
                    <a:pt x="4" y="46"/>
                    <a:pt x="4" y="45"/>
                    <a:pt x="5" y="44"/>
                  </a:cubicBezTo>
                  <a:cubicBezTo>
                    <a:pt x="5" y="43"/>
                    <a:pt x="5" y="42"/>
                    <a:pt x="5" y="41"/>
                  </a:cubicBezTo>
                  <a:cubicBezTo>
                    <a:pt x="5" y="40"/>
                    <a:pt x="5" y="39"/>
                    <a:pt x="6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6" y="34"/>
                    <a:pt x="7" y="34"/>
                    <a:pt x="7" y="33"/>
                  </a:cubicBezTo>
                  <a:cubicBezTo>
                    <a:pt x="7" y="32"/>
                    <a:pt x="7" y="31"/>
                    <a:pt x="8" y="30"/>
                  </a:cubicBezTo>
                  <a:cubicBezTo>
                    <a:pt x="8" y="29"/>
                    <a:pt x="8" y="28"/>
                    <a:pt x="8" y="27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10" y="23"/>
                    <a:pt x="10" y="22"/>
                    <a:pt x="11" y="20"/>
                  </a:cubicBezTo>
                  <a:cubicBezTo>
                    <a:pt x="12" y="17"/>
                    <a:pt x="14" y="14"/>
                    <a:pt x="15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1" y="4"/>
                    <a:pt x="22" y="3"/>
                  </a:cubicBezTo>
                  <a:cubicBezTo>
                    <a:pt x="22" y="2"/>
                    <a:pt x="23" y="2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02" name="Freeform 1125"/>
            <p:cNvSpPr>
              <a:spLocks/>
            </p:cNvSpPr>
            <p:nvPr/>
          </p:nvSpPr>
          <p:spPr bwMode="auto">
            <a:xfrm>
              <a:off x="576263" y="4591050"/>
              <a:ext cx="79375" cy="398463"/>
            </a:xfrm>
            <a:custGeom>
              <a:avLst/>
              <a:gdLst>
                <a:gd name="T0" fmla="*/ 25 w 25"/>
                <a:gd name="T1" fmla="*/ 0 h 125"/>
                <a:gd name="T2" fmla="*/ 25 w 25"/>
                <a:gd name="T3" fmla="*/ 0 h 125"/>
                <a:gd name="T4" fmla="*/ 24 w 25"/>
                <a:gd name="T5" fmla="*/ 0 h 125"/>
                <a:gd name="T6" fmla="*/ 23 w 25"/>
                <a:gd name="T7" fmla="*/ 1 h 125"/>
                <a:gd name="T8" fmla="*/ 22 w 25"/>
                <a:gd name="T9" fmla="*/ 3 h 125"/>
                <a:gd name="T10" fmla="*/ 20 w 25"/>
                <a:gd name="T11" fmla="*/ 5 h 125"/>
                <a:gd name="T12" fmla="*/ 18 w 25"/>
                <a:gd name="T13" fmla="*/ 8 h 125"/>
                <a:gd name="T14" fmla="*/ 17 w 25"/>
                <a:gd name="T15" fmla="*/ 9 h 125"/>
                <a:gd name="T16" fmla="*/ 17 w 25"/>
                <a:gd name="T17" fmla="*/ 10 h 125"/>
                <a:gd name="T18" fmla="*/ 16 w 25"/>
                <a:gd name="T19" fmla="*/ 11 h 125"/>
                <a:gd name="T20" fmla="*/ 15 w 25"/>
                <a:gd name="T21" fmla="*/ 12 h 125"/>
                <a:gd name="T22" fmla="*/ 11 w 25"/>
                <a:gd name="T23" fmla="*/ 20 h 125"/>
                <a:gd name="T24" fmla="*/ 9 w 25"/>
                <a:gd name="T25" fmla="*/ 25 h 125"/>
                <a:gd name="T26" fmla="*/ 8 w 25"/>
                <a:gd name="T27" fmla="*/ 27 h 125"/>
                <a:gd name="T28" fmla="*/ 8 w 25"/>
                <a:gd name="T29" fmla="*/ 30 h 125"/>
                <a:gd name="T30" fmla="*/ 7 w 25"/>
                <a:gd name="T31" fmla="*/ 33 h 125"/>
                <a:gd name="T32" fmla="*/ 6 w 25"/>
                <a:gd name="T33" fmla="*/ 35 h 125"/>
                <a:gd name="T34" fmla="*/ 6 w 25"/>
                <a:gd name="T35" fmla="*/ 38 h 125"/>
                <a:gd name="T36" fmla="*/ 5 w 25"/>
                <a:gd name="T37" fmla="*/ 41 h 125"/>
                <a:gd name="T38" fmla="*/ 5 w 25"/>
                <a:gd name="T39" fmla="*/ 44 h 125"/>
                <a:gd name="T40" fmla="*/ 4 w 25"/>
                <a:gd name="T41" fmla="*/ 47 h 125"/>
                <a:gd name="T42" fmla="*/ 3 w 25"/>
                <a:gd name="T43" fmla="*/ 53 h 125"/>
                <a:gd name="T44" fmla="*/ 1 w 25"/>
                <a:gd name="T45" fmla="*/ 65 h 125"/>
                <a:gd name="T46" fmla="*/ 0 w 25"/>
                <a:gd name="T47" fmla="*/ 77 h 125"/>
                <a:gd name="T48" fmla="*/ 0 w 25"/>
                <a:gd name="T49" fmla="*/ 77 h 125"/>
                <a:gd name="T50" fmla="*/ 0 w 25"/>
                <a:gd name="T51" fmla="*/ 80 h 125"/>
                <a:gd name="T52" fmla="*/ 3 w 25"/>
                <a:gd name="T53" fmla="*/ 78 h 125"/>
                <a:gd name="T54" fmla="*/ 11 w 25"/>
                <a:gd name="T55" fmla="*/ 115 h 125"/>
                <a:gd name="T56" fmla="*/ 5 w 25"/>
                <a:gd name="T57" fmla="*/ 118 h 125"/>
                <a:gd name="T58" fmla="*/ 5 w 25"/>
                <a:gd name="T59" fmla="*/ 118 h 125"/>
                <a:gd name="T60" fmla="*/ 5 w 25"/>
                <a:gd name="T61" fmla="*/ 118 h 125"/>
                <a:gd name="T62" fmla="*/ 12 w 25"/>
                <a:gd name="T63" fmla="*/ 125 h 125"/>
                <a:gd name="T64" fmla="*/ 12 w 25"/>
                <a:gd name="T65" fmla="*/ 125 h 125"/>
                <a:gd name="T66" fmla="*/ 12 w 25"/>
                <a:gd name="T67" fmla="*/ 125 h 125"/>
                <a:gd name="T68" fmla="*/ 20 w 25"/>
                <a:gd name="T69" fmla="*/ 125 h 125"/>
                <a:gd name="T70" fmla="*/ 25 w 25"/>
                <a:gd name="T7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125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0" y="79"/>
                    <a:pt x="0" y="8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9" y="115"/>
                    <a:pt x="7" y="116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6" y="61"/>
                    <a:pt x="24" y="1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03" name="Freeform 1126"/>
            <p:cNvSpPr>
              <a:spLocks/>
            </p:cNvSpPr>
            <p:nvPr/>
          </p:nvSpPr>
          <p:spPr bwMode="auto">
            <a:xfrm>
              <a:off x="611188" y="4989513"/>
              <a:ext cx="31750" cy="22225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7 h 7"/>
                <a:gd name="T4" fmla="*/ 4 w 10"/>
                <a:gd name="T5" fmla="*/ 7 h 7"/>
                <a:gd name="T6" fmla="*/ 4 w 10"/>
                <a:gd name="T7" fmla="*/ 3 h 7"/>
                <a:gd name="T8" fmla="*/ 10 w 10"/>
                <a:gd name="T9" fmla="*/ 3 h 7"/>
                <a:gd name="T10" fmla="*/ 9 w 10"/>
                <a:gd name="T11" fmla="*/ 0 h 7"/>
                <a:gd name="T12" fmla="*/ 1 w 10"/>
                <a:gd name="T13" fmla="*/ 0 h 7"/>
                <a:gd name="T14" fmla="*/ 0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04" name="Freeform 1127"/>
            <p:cNvSpPr>
              <a:spLocks noEditPoints="1"/>
            </p:cNvSpPr>
            <p:nvPr/>
          </p:nvSpPr>
          <p:spPr bwMode="auto">
            <a:xfrm>
              <a:off x="554038" y="5011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05" name="Freeform 1128"/>
            <p:cNvSpPr>
              <a:spLocks/>
            </p:cNvSpPr>
            <p:nvPr/>
          </p:nvSpPr>
          <p:spPr bwMode="auto">
            <a:xfrm>
              <a:off x="554038" y="4840288"/>
              <a:ext cx="57150" cy="171450"/>
            </a:xfrm>
            <a:custGeom>
              <a:avLst/>
              <a:gdLst>
                <a:gd name="T0" fmla="*/ 10 w 18"/>
                <a:gd name="T1" fmla="*/ 0 h 54"/>
                <a:gd name="T2" fmla="*/ 7 w 18"/>
                <a:gd name="T3" fmla="*/ 2 h 54"/>
                <a:gd name="T4" fmla="*/ 7 w 18"/>
                <a:gd name="T5" fmla="*/ 2 h 54"/>
                <a:gd name="T6" fmla="*/ 0 w 18"/>
                <a:gd name="T7" fmla="*/ 9 h 54"/>
                <a:gd name="T8" fmla="*/ 0 w 18"/>
                <a:gd name="T9" fmla="*/ 54 h 54"/>
                <a:gd name="T10" fmla="*/ 0 w 18"/>
                <a:gd name="T11" fmla="*/ 54 h 54"/>
                <a:gd name="T12" fmla="*/ 0 w 18"/>
                <a:gd name="T13" fmla="*/ 54 h 54"/>
                <a:gd name="T14" fmla="*/ 0 w 18"/>
                <a:gd name="T15" fmla="*/ 54 h 54"/>
                <a:gd name="T16" fmla="*/ 0 w 18"/>
                <a:gd name="T17" fmla="*/ 54 h 54"/>
                <a:gd name="T18" fmla="*/ 12 w 18"/>
                <a:gd name="T19" fmla="*/ 40 h 54"/>
                <a:gd name="T20" fmla="*/ 12 w 18"/>
                <a:gd name="T21" fmla="*/ 40 h 54"/>
                <a:gd name="T22" fmla="*/ 12 w 18"/>
                <a:gd name="T23" fmla="*/ 40 h 54"/>
                <a:gd name="T24" fmla="*/ 18 w 18"/>
                <a:gd name="T25" fmla="*/ 37 h 54"/>
                <a:gd name="T26" fmla="*/ 10 w 1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54">
                  <a:moveTo>
                    <a:pt x="10" y="0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" y="45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4" y="38"/>
                    <a:pt x="16" y="37"/>
                    <a:pt x="18" y="3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06" name="Rectangle 1129"/>
            <p:cNvSpPr>
              <a:spLocks noChangeArrowheads="1"/>
            </p:cNvSpPr>
            <p:nvPr/>
          </p:nvSpPr>
          <p:spPr bwMode="auto">
            <a:xfrm>
              <a:off x="623887" y="5011737"/>
              <a:ext cx="60959" cy="2951161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07" name="Rectangle 1130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08" name="Freeform 1131"/>
            <p:cNvSpPr>
              <a:spLocks/>
            </p:cNvSpPr>
            <p:nvPr/>
          </p:nvSpPr>
          <p:spPr bwMode="auto">
            <a:xfrm>
              <a:off x="623888" y="4999038"/>
              <a:ext cx="53975" cy="12700"/>
            </a:xfrm>
            <a:custGeom>
              <a:avLst/>
              <a:gdLst>
                <a:gd name="T0" fmla="*/ 17 w 17"/>
                <a:gd name="T1" fmla="*/ 0 h 4"/>
                <a:gd name="T2" fmla="*/ 6 w 17"/>
                <a:gd name="T3" fmla="*/ 0 h 4"/>
                <a:gd name="T4" fmla="*/ 7 w 17"/>
                <a:gd name="T5" fmla="*/ 4 h 4"/>
                <a:gd name="T6" fmla="*/ 0 w 17"/>
                <a:gd name="T7" fmla="*/ 4 h 4"/>
                <a:gd name="T8" fmla="*/ 17 w 17"/>
                <a:gd name="T9" fmla="*/ 4 h 4"/>
                <a:gd name="T10" fmla="*/ 17 w 1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10" name="Freeform 1132"/>
            <p:cNvSpPr>
              <a:spLocks/>
            </p:cNvSpPr>
            <p:nvPr/>
          </p:nvSpPr>
          <p:spPr bwMode="auto">
            <a:xfrm>
              <a:off x="623888" y="4999038"/>
              <a:ext cx="22225" cy="12700"/>
            </a:xfrm>
            <a:custGeom>
              <a:avLst/>
              <a:gdLst>
                <a:gd name="T0" fmla="*/ 6 w 7"/>
                <a:gd name="T1" fmla="*/ 0 h 4"/>
                <a:gd name="T2" fmla="*/ 0 w 7"/>
                <a:gd name="T3" fmla="*/ 0 h 4"/>
                <a:gd name="T4" fmla="*/ 0 w 7"/>
                <a:gd name="T5" fmla="*/ 4 h 4"/>
                <a:gd name="T6" fmla="*/ 7 w 7"/>
                <a:gd name="T7" fmla="*/ 4 h 4"/>
                <a:gd name="T8" fmla="*/ 6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</p:grpSp>
      <p:grpSp>
        <p:nvGrpSpPr>
          <p:cNvPr id="1161" name="组合 1160"/>
          <p:cNvGrpSpPr/>
          <p:nvPr/>
        </p:nvGrpSpPr>
        <p:grpSpPr>
          <a:xfrm>
            <a:off x="10529894" y="7750974"/>
            <a:ext cx="471488" cy="5965024"/>
            <a:chOff x="4987925" y="4005263"/>
            <a:chExt cx="314325" cy="3976683"/>
          </a:xfrm>
        </p:grpSpPr>
        <p:sp>
          <p:nvSpPr>
            <p:cNvPr id="2063" name="Freeform 1086"/>
            <p:cNvSpPr>
              <a:spLocks noEditPoints="1"/>
            </p:cNvSpPr>
            <p:nvPr/>
          </p:nvSpPr>
          <p:spPr bwMode="auto">
            <a:xfrm>
              <a:off x="5048250" y="4005263"/>
              <a:ext cx="212725" cy="601663"/>
            </a:xfrm>
            <a:custGeom>
              <a:avLst/>
              <a:gdLst>
                <a:gd name="T0" fmla="*/ 0 w 67"/>
                <a:gd name="T1" fmla="*/ 179 h 189"/>
                <a:gd name="T2" fmla="*/ 0 w 67"/>
                <a:gd name="T3" fmla="*/ 179 h 189"/>
                <a:gd name="T4" fmla="*/ 0 w 67"/>
                <a:gd name="T5" fmla="*/ 179 h 189"/>
                <a:gd name="T6" fmla="*/ 10 w 67"/>
                <a:gd name="T7" fmla="*/ 189 h 189"/>
                <a:gd name="T8" fmla="*/ 11 w 67"/>
                <a:gd name="T9" fmla="*/ 189 h 189"/>
                <a:gd name="T10" fmla="*/ 11 w 67"/>
                <a:gd name="T11" fmla="*/ 189 h 189"/>
                <a:gd name="T12" fmla="*/ 10 w 67"/>
                <a:gd name="T13" fmla="*/ 189 h 189"/>
                <a:gd name="T14" fmla="*/ 0 w 67"/>
                <a:gd name="T15" fmla="*/ 179 h 189"/>
                <a:gd name="T16" fmla="*/ 0 w 67"/>
                <a:gd name="T17" fmla="*/ 179 h 189"/>
                <a:gd name="T18" fmla="*/ 30 w 67"/>
                <a:gd name="T19" fmla="*/ 0 h 189"/>
                <a:gd name="T20" fmla="*/ 30 w 67"/>
                <a:gd name="T21" fmla="*/ 0 h 189"/>
                <a:gd name="T22" fmla="*/ 30 w 67"/>
                <a:gd name="T23" fmla="*/ 0 h 189"/>
                <a:gd name="T24" fmla="*/ 30 w 67"/>
                <a:gd name="T25" fmla="*/ 0 h 189"/>
                <a:gd name="T26" fmla="*/ 29 w 67"/>
                <a:gd name="T27" fmla="*/ 0 h 189"/>
                <a:gd name="T28" fmla="*/ 30 w 67"/>
                <a:gd name="T29" fmla="*/ 0 h 189"/>
                <a:gd name="T30" fmla="*/ 30 w 67"/>
                <a:gd name="T31" fmla="*/ 0 h 189"/>
                <a:gd name="T32" fmla="*/ 30 w 67"/>
                <a:gd name="T33" fmla="*/ 0 h 189"/>
                <a:gd name="T34" fmla="*/ 23 w 67"/>
                <a:gd name="T35" fmla="*/ 189 h 189"/>
                <a:gd name="T36" fmla="*/ 49 w 67"/>
                <a:gd name="T37" fmla="*/ 189 h 189"/>
                <a:gd name="T38" fmla="*/ 49 w 67"/>
                <a:gd name="T39" fmla="*/ 189 h 189"/>
                <a:gd name="T40" fmla="*/ 59 w 67"/>
                <a:gd name="T41" fmla="*/ 179 h 189"/>
                <a:gd name="T42" fmla="*/ 59 w 67"/>
                <a:gd name="T43" fmla="*/ 179 h 189"/>
                <a:gd name="T44" fmla="*/ 52 w 67"/>
                <a:gd name="T45" fmla="*/ 176 h 189"/>
                <a:gd name="T46" fmla="*/ 65 w 67"/>
                <a:gd name="T47" fmla="*/ 121 h 189"/>
                <a:gd name="T48" fmla="*/ 67 w 67"/>
                <a:gd name="T49" fmla="*/ 122 h 189"/>
                <a:gd name="T50" fmla="*/ 67 w 67"/>
                <a:gd name="T51" fmla="*/ 117 h 189"/>
                <a:gd name="T52" fmla="*/ 65 w 67"/>
                <a:gd name="T53" fmla="*/ 99 h 189"/>
                <a:gd name="T54" fmla="*/ 62 w 67"/>
                <a:gd name="T55" fmla="*/ 80 h 189"/>
                <a:gd name="T56" fmla="*/ 61 w 67"/>
                <a:gd name="T57" fmla="*/ 71 h 189"/>
                <a:gd name="T58" fmla="*/ 60 w 67"/>
                <a:gd name="T59" fmla="*/ 67 h 189"/>
                <a:gd name="T60" fmla="*/ 59 w 67"/>
                <a:gd name="T61" fmla="*/ 62 h 189"/>
                <a:gd name="T62" fmla="*/ 59 w 67"/>
                <a:gd name="T63" fmla="*/ 58 h 189"/>
                <a:gd name="T64" fmla="*/ 58 w 67"/>
                <a:gd name="T65" fmla="*/ 54 h 189"/>
                <a:gd name="T66" fmla="*/ 57 w 67"/>
                <a:gd name="T67" fmla="*/ 50 h 189"/>
                <a:gd name="T68" fmla="*/ 56 w 67"/>
                <a:gd name="T69" fmla="*/ 46 h 189"/>
                <a:gd name="T70" fmla="*/ 55 w 67"/>
                <a:gd name="T71" fmla="*/ 42 h 189"/>
                <a:gd name="T72" fmla="*/ 53 w 67"/>
                <a:gd name="T73" fmla="*/ 38 h 189"/>
                <a:gd name="T74" fmla="*/ 50 w 67"/>
                <a:gd name="T75" fmla="*/ 31 h 189"/>
                <a:gd name="T76" fmla="*/ 44 w 67"/>
                <a:gd name="T77" fmla="*/ 18 h 189"/>
                <a:gd name="T78" fmla="*/ 43 w 67"/>
                <a:gd name="T79" fmla="*/ 17 h 189"/>
                <a:gd name="T80" fmla="*/ 42 w 67"/>
                <a:gd name="T81" fmla="*/ 15 h 189"/>
                <a:gd name="T82" fmla="*/ 41 w 67"/>
                <a:gd name="T83" fmla="*/ 14 h 189"/>
                <a:gd name="T84" fmla="*/ 41 w 67"/>
                <a:gd name="T85" fmla="*/ 13 h 189"/>
                <a:gd name="T86" fmla="*/ 37 w 67"/>
                <a:gd name="T87" fmla="*/ 8 h 189"/>
                <a:gd name="T88" fmla="*/ 35 w 67"/>
                <a:gd name="T89" fmla="*/ 5 h 189"/>
                <a:gd name="T90" fmla="*/ 32 w 67"/>
                <a:gd name="T91" fmla="*/ 2 h 189"/>
                <a:gd name="T92" fmla="*/ 31 w 67"/>
                <a:gd name="T93" fmla="*/ 0 h 189"/>
                <a:gd name="T94" fmla="*/ 30 w 67"/>
                <a:gd name="T9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" h="189">
                  <a:moveTo>
                    <a:pt x="0" y="179"/>
                  </a:moveTo>
                  <a:cubicBezTo>
                    <a:pt x="0" y="179"/>
                    <a:pt x="0" y="179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2" y="183"/>
                    <a:pt x="6" y="186"/>
                    <a:pt x="10" y="189"/>
                  </a:cubicBezTo>
                  <a:cubicBezTo>
                    <a:pt x="10" y="189"/>
                    <a:pt x="10" y="189"/>
                    <a:pt x="11" y="189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6" y="186"/>
                    <a:pt x="2" y="183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2"/>
                    <a:pt x="2" y="92"/>
                    <a:pt x="23" y="189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4" y="186"/>
                    <a:pt x="57" y="183"/>
                    <a:pt x="59" y="179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57" y="177"/>
                    <a:pt x="54" y="176"/>
                    <a:pt x="52" y="176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20"/>
                    <a:pt x="67" y="119"/>
                    <a:pt x="67" y="117"/>
                  </a:cubicBezTo>
                  <a:cubicBezTo>
                    <a:pt x="66" y="111"/>
                    <a:pt x="66" y="105"/>
                    <a:pt x="65" y="99"/>
                  </a:cubicBezTo>
                  <a:cubicBezTo>
                    <a:pt x="64" y="92"/>
                    <a:pt x="63" y="86"/>
                    <a:pt x="62" y="80"/>
                  </a:cubicBezTo>
                  <a:cubicBezTo>
                    <a:pt x="62" y="77"/>
                    <a:pt x="61" y="74"/>
                    <a:pt x="61" y="71"/>
                  </a:cubicBezTo>
                  <a:cubicBezTo>
                    <a:pt x="61" y="70"/>
                    <a:pt x="60" y="68"/>
                    <a:pt x="60" y="67"/>
                  </a:cubicBezTo>
                  <a:cubicBezTo>
                    <a:pt x="60" y="65"/>
                    <a:pt x="60" y="64"/>
                    <a:pt x="59" y="62"/>
                  </a:cubicBezTo>
                  <a:cubicBezTo>
                    <a:pt x="59" y="61"/>
                    <a:pt x="59" y="59"/>
                    <a:pt x="59" y="58"/>
                  </a:cubicBezTo>
                  <a:cubicBezTo>
                    <a:pt x="58" y="57"/>
                    <a:pt x="58" y="55"/>
                    <a:pt x="58" y="54"/>
                  </a:cubicBezTo>
                  <a:cubicBezTo>
                    <a:pt x="58" y="52"/>
                    <a:pt x="57" y="51"/>
                    <a:pt x="57" y="50"/>
                  </a:cubicBezTo>
                  <a:cubicBezTo>
                    <a:pt x="57" y="48"/>
                    <a:pt x="56" y="47"/>
                    <a:pt x="56" y="46"/>
                  </a:cubicBezTo>
                  <a:cubicBezTo>
                    <a:pt x="55" y="44"/>
                    <a:pt x="55" y="43"/>
                    <a:pt x="55" y="42"/>
                  </a:cubicBezTo>
                  <a:cubicBezTo>
                    <a:pt x="54" y="40"/>
                    <a:pt x="54" y="39"/>
                    <a:pt x="53" y="38"/>
                  </a:cubicBezTo>
                  <a:cubicBezTo>
                    <a:pt x="52" y="35"/>
                    <a:pt x="51" y="33"/>
                    <a:pt x="50" y="31"/>
                  </a:cubicBezTo>
                  <a:cubicBezTo>
                    <a:pt x="48" y="26"/>
                    <a:pt x="46" y="22"/>
                    <a:pt x="44" y="18"/>
                  </a:cubicBezTo>
                  <a:cubicBezTo>
                    <a:pt x="44" y="18"/>
                    <a:pt x="43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2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39" y="11"/>
                    <a:pt x="38" y="10"/>
                    <a:pt x="37" y="8"/>
                  </a:cubicBezTo>
                  <a:cubicBezTo>
                    <a:pt x="36" y="7"/>
                    <a:pt x="35" y="6"/>
                    <a:pt x="35" y="5"/>
                  </a:cubicBezTo>
                  <a:cubicBezTo>
                    <a:pt x="34" y="4"/>
                    <a:pt x="33" y="3"/>
                    <a:pt x="32" y="2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64" name="Freeform 1087"/>
            <p:cNvSpPr>
              <a:spLocks noEditPoints="1"/>
            </p:cNvSpPr>
            <p:nvPr/>
          </p:nvSpPr>
          <p:spPr bwMode="auto">
            <a:xfrm>
              <a:off x="5080000" y="4606925"/>
              <a:ext cx="127000" cy="34925"/>
            </a:xfrm>
            <a:custGeom>
              <a:avLst/>
              <a:gdLst>
                <a:gd name="T0" fmla="*/ 0 w 40"/>
                <a:gd name="T1" fmla="*/ 11 h 11"/>
                <a:gd name="T2" fmla="*/ 0 w 40"/>
                <a:gd name="T3" fmla="*/ 11 h 11"/>
                <a:gd name="T4" fmla="*/ 16 w 40"/>
                <a:gd name="T5" fmla="*/ 11 h 11"/>
                <a:gd name="T6" fmla="*/ 16 w 40"/>
                <a:gd name="T7" fmla="*/ 11 h 11"/>
                <a:gd name="T8" fmla="*/ 0 w 40"/>
                <a:gd name="T9" fmla="*/ 11 h 11"/>
                <a:gd name="T10" fmla="*/ 13 w 40"/>
                <a:gd name="T11" fmla="*/ 0 h 11"/>
                <a:gd name="T12" fmla="*/ 16 w 40"/>
                <a:gd name="T13" fmla="*/ 11 h 11"/>
                <a:gd name="T14" fmla="*/ 30 w 40"/>
                <a:gd name="T15" fmla="*/ 11 h 11"/>
                <a:gd name="T16" fmla="*/ 30 w 40"/>
                <a:gd name="T17" fmla="*/ 11 h 11"/>
                <a:gd name="T18" fmla="*/ 40 w 40"/>
                <a:gd name="T19" fmla="*/ 11 h 11"/>
                <a:gd name="T20" fmla="*/ 40 w 40"/>
                <a:gd name="T21" fmla="*/ 0 h 11"/>
                <a:gd name="T22" fmla="*/ 39 w 40"/>
                <a:gd name="T23" fmla="*/ 0 h 11"/>
                <a:gd name="T24" fmla="*/ 13 w 40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13" y="0"/>
                  </a:moveTo>
                  <a:cubicBezTo>
                    <a:pt x="14" y="4"/>
                    <a:pt x="15" y="8"/>
                    <a:pt x="16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65" name="Freeform 1088"/>
            <p:cNvSpPr>
              <a:spLocks noEditPoints="1"/>
            </p:cNvSpPr>
            <p:nvPr/>
          </p:nvSpPr>
          <p:spPr bwMode="auto">
            <a:xfrm>
              <a:off x="4987925" y="4394200"/>
              <a:ext cx="60325" cy="247650"/>
            </a:xfrm>
            <a:custGeom>
              <a:avLst/>
              <a:gdLst>
                <a:gd name="T0" fmla="*/ 0 w 19"/>
                <a:gd name="T1" fmla="*/ 78 h 78"/>
                <a:gd name="T2" fmla="*/ 0 w 19"/>
                <a:gd name="T3" fmla="*/ 78 h 78"/>
                <a:gd name="T4" fmla="*/ 0 w 19"/>
                <a:gd name="T5" fmla="*/ 78 h 78"/>
                <a:gd name="T6" fmla="*/ 0 w 19"/>
                <a:gd name="T7" fmla="*/ 78 h 78"/>
                <a:gd name="T8" fmla="*/ 0 w 19"/>
                <a:gd name="T9" fmla="*/ 78 h 78"/>
                <a:gd name="T10" fmla="*/ 0 w 19"/>
                <a:gd name="T11" fmla="*/ 78 h 78"/>
                <a:gd name="T12" fmla="*/ 0 w 19"/>
                <a:gd name="T13" fmla="*/ 78 h 78"/>
                <a:gd name="T14" fmla="*/ 0 w 19"/>
                <a:gd name="T15" fmla="*/ 78 h 78"/>
                <a:gd name="T16" fmla="*/ 0 w 19"/>
                <a:gd name="T17" fmla="*/ 78 h 78"/>
                <a:gd name="T18" fmla="*/ 19 w 19"/>
                <a:gd name="T19" fmla="*/ 57 h 78"/>
                <a:gd name="T20" fmla="*/ 0 w 19"/>
                <a:gd name="T21" fmla="*/ 78 h 78"/>
                <a:gd name="T22" fmla="*/ 19 w 19"/>
                <a:gd name="T23" fmla="*/ 57 h 78"/>
                <a:gd name="T24" fmla="*/ 19 w 19"/>
                <a:gd name="T25" fmla="*/ 57 h 78"/>
                <a:gd name="T26" fmla="*/ 19 w 19"/>
                <a:gd name="T27" fmla="*/ 57 h 78"/>
                <a:gd name="T28" fmla="*/ 12 w 19"/>
                <a:gd name="T29" fmla="*/ 0 h 78"/>
                <a:gd name="T30" fmla="*/ 1 w 19"/>
                <a:gd name="T31" fmla="*/ 10 h 78"/>
                <a:gd name="T32" fmla="*/ 12 w 19"/>
                <a:gd name="T33" fmla="*/ 0 h 78"/>
                <a:gd name="T34" fmla="*/ 12 w 19"/>
                <a:gd name="T3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78"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19" y="57"/>
                  </a:moveTo>
                  <a:cubicBezTo>
                    <a:pt x="9" y="64"/>
                    <a:pt x="1" y="78"/>
                    <a:pt x="0" y="78"/>
                  </a:cubicBezTo>
                  <a:cubicBezTo>
                    <a:pt x="1" y="78"/>
                    <a:pt x="9" y="64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moveTo>
                    <a:pt x="12" y="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66" name="Freeform 1089"/>
            <p:cNvSpPr>
              <a:spLocks/>
            </p:cNvSpPr>
            <p:nvPr/>
          </p:nvSpPr>
          <p:spPr bwMode="auto">
            <a:xfrm>
              <a:off x="5213350" y="4391025"/>
              <a:ext cx="88900" cy="257175"/>
            </a:xfrm>
            <a:custGeom>
              <a:avLst/>
              <a:gdLst>
                <a:gd name="T0" fmla="*/ 13 w 28"/>
                <a:gd name="T1" fmla="*/ 0 h 81"/>
                <a:gd name="T2" fmla="*/ 0 w 28"/>
                <a:gd name="T3" fmla="*/ 55 h 81"/>
                <a:gd name="T4" fmla="*/ 7 w 28"/>
                <a:gd name="T5" fmla="*/ 58 h 81"/>
                <a:gd name="T6" fmla="*/ 28 w 28"/>
                <a:gd name="T7" fmla="*/ 81 h 81"/>
                <a:gd name="T8" fmla="*/ 28 w 28"/>
                <a:gd name="T9" fmla="*/ 13 h 81"/>
                <a:gd name="T10" fmla="*/ 15 w 28"/>
                <a:gd name="T11" fmla="*/ 1 h 81"/>
                <a:gd name="T12" fmla="*/ 13 w 2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1">
                  <a:moveTo>
                    <a:pt x="13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" y="55"/>
                    <a:pt x="5" y="56"/>
                    <a:pt x="7" y="58"/>
                  </a:cubicBezTo>
                  <a:cubicBezTo>
                    <a:pt x="18" y="65"/>
                    <a:pt x="28" y="81"/>
                    <a:pt x="28" y="8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67" name="Rectangle 1090"/>
            <p:cNvSpPr>
              <a:spLocks noChangeArrowheads="1"/>
            </p:cNvSpPr>
            <p:nvPr/>
          </p:nvSpPr>
          <p:spPr bwMode="auto">
            <a:xfrm>
              <a:off x="5143500" y="400526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68" name="Rectangle 1091"/>
            <p:cNvSpPr>
              <a:spLocks noChangeArrowheads="1"/>
            </p:cNvSpPr>
            <p:nvPr/>
          </p:nvSpPr>
          <p:spPr bwMode="auto">
            <a:xfrm>
              <a:off x="5143500" y="4005263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69" name="Freeform 1092"/>
            <p:cNvSpPr>
              <a:spLocks noEditPoints="1"/>
            </p:cNvSpPr>
            <p:nvPr/>
          </p:nvSpPr>
          <p:spPr bwMode="auto">
            <a:xfrm>
              <a:off x="5026025" y="4005263"/>
              <a:ext cx="114300" cy="636588"/>
            </a:xfrm>
            <a:custGeom>
              <a:avLst/>
              <a:gdLst>
                <a:gd name="T0" fmla="*/ 18 w 36"/>
                <a:gd name="T1" fmla="*/ 189 h 200"/>
                <a:gd name="T2" fmla="*/ 17 w 36"/>
                <a:gd name="T3" fmla="*/ 189 h 200"/>
                <a:gd name="T4" fmla="*/ 17 w 36"/>
                <a:gd name="T5" fmla="*/ 200 h 200"/>
                <a:gd name="T6" fmla="*/ 17 w 36"/>
                <a:gd name="T7" fmla="*/ 189 h 200"/>
                <a:gd name="T8" fmla="*/ 18 w 36"/>
                <a:gd name="T9" fmla="*/ 189 h 200"/>
                <a:gd name="T10" fmla="*/ 18 w 36"/>
                <a:gd name="T11" fmla="*/ 189 h 200"/>
                <a:gd name="T12" fmla="*/ 36 w 36"/>
                <a:gd name="T13" fmla="*/ 0 h 200"/>
                <a:gd name="T14" fmla="*/ 36 w 36"/>
                <a:gd name="T15" fmla="*/ 0 h 200"/>
                <a:gd name="T16" fmla="*/ 35 w 36"/>
                <a:gd name="T17" fmla="*/ 2 h 200"/>
                <a:gd name="T18" fmla="*/ 32 w 36"/>
                <a:gd name="T19" fmla="*/ 5 h 200"/>
                <a:gd name="T20" fmla="*/ 30 w 36"/>
                <a:gd name="T21" fmla="*/ 8 h 200"/>
                <a:gd name="T22" fmla="*/ 26 w 36"/>
                <a:gd name="T23" fmla="*/ 13 h 200"/>
                <a:gd name="T24" fmla="*/ 25 w 36"/>
                <a:gd name="T25" fmla="*/ 14 h 200"/>
                <a:gd name="T26" fmla="*/ 25 w 36"/>
                <a:gd name="T27" fmla="*/ 15 h 200"/>
                <a:gd name="T28" fmla="*/ 24 w 36"/>
                <a:gd name="T29" fmla="*/ 17 h 200"/>
                <a:gd name="T30" fmla="*/ 23 w 36"/>
                <a:gd name="T31" fmla="*/ 18 h 200"/>
                <a:gd name="T32" fmla="*/ 16 w 36"/>
                <a:gd name="T33" fmla="*/ 31 h 200"/>
                <a:gd name="T34" fmla="*/ 13 w 36"/>
                <a:gd name="T35" fmla="*/ 38 h 200"/>
                <a:gd name="T36" fmla="*/ 12 w 36"/>
                <a:gd name="T37" fmla="*/ 42 h 200"/>
                <a:gd name="T38" fmla="*/ 11 w 36"/>
                <a:gd name="T39" fmla="*/ 46 h 200"/>
                <a:gd name="T40" fmla="*/ 10 w 36"/>
                <a:gd name="T41" fmla="*/ 50 h 200"/>
                <a:gd name="T42" fmla="*/ 9 w 36"/>
                <a:gd name="T43" fmla="*/ 54 h 200"/>
                <a:gd name="T44" fmla="*/ 8 w 36"/>
                <a:gd name="T45" fmla="*/ 58 h 200"/>
                <a:gd name="T46" fmla="*/ 7 w 36"/>
                <a:gd name="T47" fmla="*/ 62 h 200"/>
                <a:gd name="T48" fmla="*/ 6 w 36"/>
                <a:gd name="T49" fmla="*/ 67 h 200"/>
                <a:gd name="T50" fmla="*/ 6 w 36"/>
                <a:gd name="T51" fmla="*/ 71 h 200"/>
                <a:gd name="T52" fmla="*/ 4 w 36"/>
                <a:gd name="T53" fmla="*/ 80 h 200"/>
                <a:gd name="T54" fmla="*/ 2 w 36"/>
                <a:gd name="T55" fmla="*/ 99 h 200"/>
                <a:gd name="T56" fmla="*/ 0 w 36"/>
                <a:gd name="T57" fmla="*/ 117 h 200"/>
                <a:gd name="T58" fmla="*/ 0 w 36"/>
                <a:gd name="T59" fmla="*/ 122 h 200"/>
                <a:gd name="T60" fmla="*/ 0 w 36"/>
                <a:gd name="T61" fmla="*/ 122 h 200"/>
                <a:gd name="T62" fmla="*/ 0 w 36"/>
                <a:gd name="T63" fmla="*/ 117 h 200"/>
                <a:gd name="T64" fmla="*/ 2 w 36"/>
                <a:gd name="T65" fmla="*/ 99 h 200"/>
                <a:gd name="T66" fmla="*/ 4 w 36"/>
                <a:gd name="T67" fmla="*/ 80 h 200"/>
                <a:gd name="T68" fmla="*/ 6 w 36"/>
                <a:gd name="T69" fmla="*/ 71 h 200"/>
                <a:gd name="T70" fmla="*/ 6 w 36"/>
                <a:gd name="T71" fmla="*/ 67 h 200"/>
                <a:gd name="T72" fmla="*/ 7 w 36"/>
                <a:gd name="T73" fmla="*/ 62 h 200"/>
                <a:gd name="T74" fmla="*/ 8 w 36"/>
                <a:gd name="T75" fmla="*/ 58 h 200"/>
                <a:gd name="T76" fmla="*/ 9 w 36"/>
                <a:gd name="T77" fmla="*/ 54 h 200"/>
                <a:gd name="T78" fmla="*/ 10 w 36"/>
                <a:gd name="T79" fmla="*/ 50 h 200"/>
                <a:gd name="T80" fmla="*/ 11 w 36"/>
                <a:gd name="T81" fmla="*/ 46 h 200"/>
                <a:gd name="T82" fmla="*/ 12 w 36"/>
                <a:gd name="T83" fmla="*/ 42 h 200"/>
                <a:gd name="T84" fmla="*/ 13 w 36"/>
                <a:gd name="T85" fmla="*/ 38 h 200"/>
                <a:gd name="T86" fmla="*/ 16 w 36"/>
                <a:gd name="T87" fmla="*/ 31 h 200"/>
                <a:gd name="T88" fmla="*/ 23 w 36"/>
                <a:gd name="T89" fmla="*/ 18 h 200"/>
                <a:gd name="T90" fmla="*/ 24 w 36"/>
                <a:gd name="T91" fmla="*/ 17 h 200"/>
                <a:gd name="T92" fmla="*/ 25 w 36"/>
                <a:gd name="T93" fmla="*/ 15 h 200"/>
                <a:gd name="T94" fmla="*/ 25 w 36"/>
                <a:gd name="T95" fmla="*/ 14 h 200"/>
                <a:gd name="T96" fmla="*/ 26 w 36"/>
                <a:gd name="T97" fmla="*/ 13 h 200"/>
                <a:gd name="T98" fmla="*/ 30 w 36"/>
                <a:gd name="T99" fmla="*/ 8 h 200"/>
                <a:gd name="T100" fmla="*/ 32 w 36"/>
                <a:gd name="T101" fmla="*/ 5 h 200"/>
                <a:gd name="T102" fmla="*/ 35 w 36"/>
                <a:gd name="T103" fmla="*/ 2 h 200"/>
                <a:gd name="T104" fmla="*/ 36 w 36"/>
                <a:gd name="T105" fmla="*/ 0 h 200"/>
                <a:gd name="T106" fmla="*/ 36 w 36"/>
                <a:gd name="T10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200">
                  <a:moveTo>
                    <a:pt x="18" y="189"/>
                  </a:moveTo>
                  <a:cubicBezTo>
                    <a:pt x="17" y="189"/>
                    <a:pt x="17" y="189"/>
                    <a:pt x="17" y="189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5" y="1"/>
                    <a:pt x="35" y="2"/>
                  </a:cubicBezTo>
                  <a:cubicBezTo>
                    <a:pt x="34" y="3"/>
                    <a:pt x="33" y="4"/>
                    <a:pt x="32" y="5"/>
                  </a:cubicBezTo>
                  <a:cubicBezTo>
                    <a:pt x="32" y="6"/>
                    <a:pt x="31" y="7"/>
                    <a:pt x="30" y="8"/>
                  </a:cubicBezTo>
                  <a:cubicBezTo>
                    <a:pt x="28" y="10"/>
                    <a:pt x="27" y="11"/>
                    <a:pt x="26" y="13"/>
                  </a:cubicBezTo>
                  <a:cubicBezTo>
                    <a:pt x="26" y="13"/>
                    <a:pt x="26" y="14"/>
                    <a:pt x="25" y="14"/>
                  </a:cubicBezTo>
                  <a:cubicBezTo>
                    <a:pt x="25" y="14"/>
                    <a:pt x="25" y="15"/>
                    <a:pt x="25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1" y="22"/>
                    <a:pt x="18" y="26"/>
                    <a:pt x="16" y="31"/>
                  </a:cubicBezTo>
                  <a:cubicBezTo>
                    <a:pt x="15" y="33"/>
                    <a:pt x="14" y="35"/>
                    <a:pt x="13" y="38"/>
                  </a:cubicBezTo>
                  <a:cubicBezTo>
                    <a:pt x="13" y="39"/>
                    <a:pt x="13" y="40"/>
                    <a:pt x="12" y="42"/>
                  </a:cubicBezTo>
                  <a:cubicBezTo>
                    <a:pt x="12" y="43"/>
                    <a:pt x="11" y="44"/>
                    <a:pt x="11" y="46"/>
                  </a:cubicBezTo>
                  <a:cubicBezTo>
                    <a:pt x="11" y="47"/>
                    <a:pt x="10" y="48"/>
                    <a:pt x="10" y="50"/>
                  </a:cubicBezTo>
                  <a:cubicBezTo>
                    <a:pt x="9" y="51"/>
                    <a:pt x="9" y="52"/>
                    <a:pt x="9" y="54"/>
                  </a:cubicBezTo>
                  <a:cubicBezTo>
                    <a:pt x="9" y="55"/>
                    <a:pt x="8" y="57"/>
                    <a:pt x="8" y="58"/>
                  </a:cubicBezTo>
                  <a:cubicBezTo>
                    <a:pt x="8" y="59"/>
                    <a:pt x="7" y="61"/>
                    <a:pt x="7" y="62"/>
                  </a:cubicBezTo>
                  <a:cubicBezTo>
                    <a:pt x="7" y="64"/>
                    <a:pt x="7" y="65"/>
                    <a:pt x="6" y="67"/>
                  </a:cubicBezTo>
                  <a:cubicBezTo>
                    <a:pt x="6" y="68"/>
                    <a:pt x="6" y="70"/>
                    <a:pt x="6" y="71"/>
                  </a:cubicBezTo>
                  <a:cubicBezTo>
                    <a:pt x="5" y="74"/>
                    <a:pt x="5" y="77"/>
                    <a:pt x="4" y="80"/>
                  </a:cubicBezTo>
                  <a:cubicBezTo>
                    <a:pt x="3" y="86"/>
                    <a:pt x="2" y="92"/>
                    <a:pt x="2" y="99"/>
                  </a:cubicBezTo>
                  <a:cubicBezTo>
                    <a:pt x="1" y="105"/>
                    <a:pt x="0" y="111"/>
                    <a:pt x="0" y="117"/>
                  </a:cubicBezTo>
                  <a:cubicBezTo>
                    <a:pt x="0" y="119"/>
                    <a:pt x="0" y="120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0"/>
                    <a:pt x="0" y="119"/>
                    <a:pt x="0" y="117"/>
                  </a:cubicBezTo>
                  <a:cubicBezTo>
                    <a:pt x="0" y="111"/>
                    <a:pt x="1" y="105"/>
                    <a:pt x="2" y="99"/>
                  </a:cubicBezTo>
                  <a:cubicBezTo>
                    <a:pt x="2" y="92"/>
                    <a:pt x="3" y="86"/>
                    <a:pt x="4" y="80"/>
                  </a:cubicBezTo>
                  <a:cubicBezTo>
                    <a:pt x="5" y="77"/>
                    <a:pt x="5" y="74"/>
                    <a:pt x="6" y="71"/>
                  </a:cubicBezTo>
                  <a:cubicBezTo>
                    <a:pt x="6" y="70"/>
                    <a:pt x="6" y="68"/>
                    <a:pt x="6" y="67"/>
                  </a:cubicBezTo>
                  <a:cubicBezTo>
                    <a:pt x="7" y="65"/>
                    <a:pt x="7" y="64"/>
                    <a:pt x="7" y="62"/>
                  </a:cubicBezTo>
                  <a:cubicBezTo>
                    <a:pt x="7" y="61"/>
                    <a:pt x="8" y="59"/>
                    <a:pt x="8" y="58"/>
                  </a:cubicBezTo>
                  <a:cubicBezTo>
                    <a:pt x="8" y="57"/>
                    <a:pt x="9" y="55"/>
                    <a:pt x="9" y="54"/>
                  </a:cubicBezTo>
                  <a:cubicBezTo>
                    <a:pt x="9" y="52"/>
                    <a:pt x="9" y="51"/>
                    <a:pt x="10" y="50"/>
                  </a:cubicBezTo>
                  <a:cubicBezTo>
                    <a:pt x="10" y="48"/>
                    <a:pt x="11" y="47"/>
                    <a:pt x="11" y="46"/>
                  </a:cubicBezTo>
                  <a:cubicBezTo>
                    <a:pt x="11" y="44"/>
                    <a:pt x="12" y="43"/>
                    <a:pt x="12" y="42"/>
                  </a:cubicBezTo>
                  <a:cubicBezTo>
                    <a:pt x="13" y="40"/>
                    <a:pt x="13" y="39"/>
                    <a:pt x="13" y="38"/>
                  </a:cubicBezTo>
                  <a:cubicBezTo>
                    <a:pt x="14" y="35"/>
                    <a:pt x="15" y="33"/>
                    <a:pt x="16" y="31"/>
                  </a:cubicBezTo>
                  <a:cubicBezTo>
                    <a:pt x="18" y="26"/>
                    <a:pt x="21" y="22"/>
                    <a:pt x="23" y="18"/>
                  </a:cubicBezTo>
                  <a:cubicBezTo>
                    <a:pt x="23" y="18"/>
                    <a:pt x="24" y="17"/>
                    <a:pt x="24" y="17"/>
                  </a:cubicBezTo>
                  <a:cubicBezTo>
                    <a:pt x="24" y="16"/>
                    <a:pt x="24" y="16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7" y="11"/>
                    <a:pt x="28" y="10"/>
                    <a:pt x="30" y="8"/>
                  </a:cubicBezTo>
                  <a:cubicBezTo>
                    <a:pt x="31" y="7"/>
                    <a:pt x="32" y="6"/>
                    <a:pt x="32" y="5"/>
                  </a:cubicBezTo>
                  <a:cubicBezTo>
                    <a:pt x="33" y="4"/>
                    <a:pt x="34" y="3"/>
                    <a:pt x="35" y="2"/>
                  </a:cubicBezTo>
                  <a:cubicBezTo>
                    <a:pt x="35" y="1"/>
                    <a:pt x="36" y="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70" name="Freeform 1093"/>
            <p:cNvSpPr>
              <a:spLocks/>
            </p:cNvSpPr>
            <p:nvPr/>
          </p:nvSpPr>
          <p:spPr bwMode="auto">
            <a:xfrm>
              <a:off x="5026025" y="4005263"/>
              <a:ext cx="117475" cy="601663"/>
            </a:xfrm>
            <a:custGeom>
              <a:avLst/>
              <a:gdLst>
                <a:gd name="T0" fmla="*/ 37 w 37"/>
                <a:gd name="T1" fmla="*/ 0 h 189"/>
                <a:gd name="T2" fmla="*/ 37 w 37"/>
                <a:gd name="T3" fmla="*/ 0 h 189"/>
                <a:gd name="T4" fmla="*/ 36 w 37"/>
                <a:gd name="T5" fmla="*/ 0 h 189"/>
                <a:gd name="T6" fmla="*/ 36 w 37"/>
                <a:gd name="T7" fmla="*/ 0 h 189"/>
                <a:gd name="T8" fmla="*/ 35 w 37"/>
                <a:gd name="T9" fmla="*/ 2 h 189"/>
                <a:gd name="T10" fmla="*/ 32 w 37"/>
                <a:gd name="T11" fmla="*/ 5 h 189"/>
                <a:gd name="T12" fmla="*/ 30 w 37"/>
                <a:gd name="T13" fmla="*/ 8 h 189"/>
                <a:gd name="T14" fmla="*/ 26 w 37"/>
                <a:gd name="T15" fmla="*/ 13 h 189"/>
                <a:gd name="T16" fmla="*/ 25 w 37"/>
                <a:gd name="T17" fmla="*/ 14 h 189"/>
                <a:gd name="T18" fmla="*/ 25 w 37"/>
                <a:gd name="T19" fmla="*/ 15 h 189"/>
                <a:gd name="T20" fmla="*/ 24 w 37"/>
                <a:gd name="T21" fmla="*/ 17 h 189"/>
                <a:gd name="T22" fmla="*/ 23 w 37"/>
                <a:gd name="T23" fmla="*/ 18 h 189"/>
                <a:gd name="T24" fmla="*/ 16 w 37"/>
                <a:gd name="T25" fmla="*/ 31 h 189"/>
                <a:gd name="T26" fmla="*/ 13 w 37"/>
                <a:gd name="T27" fmla="*/ 38 h 189"/>
                <a:gd name="T28" fmla="*/ 12 w 37"/>
                <a:gd name="T29" fmla="*/ 42 h 189"/>
                <a:gd name="T30" fmla="*/ 11 w 37"/>
                <a:gd name="T31" fmla="*/ 46 h 189"/>
                <a:gd name="T32" fmla="*/ 10 w 37"/>
                <a:gd name="T33" fmla="*/ 50 h 189"/>
                <a:gd name="T34" fmla="*/ 9 w 37"/>
                <a:gd name="T35" fmla="*/ 54 h 189"/>
                <a:gd name="T36" fmla="*/ 8 w 37"/>
                <a:gd name="T37" fmla="*/ 58 h 189"/>
                <a:gd name="T38" fmla="*/ 7 w 37"/>
                <a:gd name="T39" fmla="*/ 62 h 189"/>
                <a:gd name="T40" fmla="*/ 6 w 37"/>
                <a:gd name="T41" fmla="*/ 67 h 189"/>
                <a:gd name="T42" fmla="*/ 6 w 37"/>
                <a:gd name="T43" fmla="*/ 71 h 189"/>
                <a:gd name="T44" fmla="*/ 4 w 37"/>
                <a:gd name="T45" fmla="*/ 80 h 189"/>
                <a:gd name="T46" fmla="*/ 2 w 37"/>
                <a:gd name="T47" fmla="*/ 99 h 189"/>
                <a:gd name="T48" fmla="*/ 0 w 37"/>
                <a:gd name="T49" fmla="*/ 117 h 189"/>
                <a:gd name="T50" fmla="*/ 0 w 37"/>
                <a:gd name="T51" fmla="*/ 122 h 189"/>
                <a:gd name="T52" fmla="*/ 3 w 37"/>
                <a:gd name="T53" fmla="*/ 119 h 189"/>
                <a:gd name="T54" fmla="*/ 17 w 37"/>
                <a:gd name="T55" fmla="*/ 173 h 189"/>
                <a:gd name="T56" fmla="*/ 7 w 37"/>
                <a:gd name="T57" fmla="*/ 179 h 189"/>
                <a:gd name="T58" fmla="*/ 7 w 37"/>
                <a:gd name="T59" fmla="*/ 179 h 189"/>
                <a:gd name="T60" fmla="*/ 17 w 37"/>
                <a:gd name="T61" fmla="*/ 189 h 189"/>
                <a:gd name="T62" fmla="*/ 18 w 37"/>
                <a:gd name="T63" fmla="*/ 189 h 189"/>
                <a:gd name="T64" fmla="*/ 18 w 37"/>
                <a:gd name="T65" fmla="*/ 189 h 189"/>
                <a:gd name="T66" fmla="*/ 18 w 37"/>
                <a:gd name="T67" fmla="*/ 189 h 189"/>
                <a:gd name="T68" fmla="*/ 30 w 37"/>
                <a:gd name="T69" fmla="*/ 189 h 189"/>
                <a:gd name="T70" fmla="*/ 37 w 37"/>
                <a:gd name="T7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" h="189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5" y="1"/>
                    <a:pt x="35" y="2"/>
                  </a:cubicBezTo>
                  <a:cubicBezTo>
                    <a:pt x="34" y="3"/>
                    <a:pt x="33" y="4"/>
                    <a:pt x="32" y="5"/>
                  </a:cubicBezTo>
                  <a:cubicBezTo>
                    <a:pt x="32" y="6"/>
                    <a:pt x="31" y="7"/>
                    <a:pt x="30" y="8"/>
                  </a:cubicBezTo>
                  <a:cubicBezTo>
                    <a:pt x="28" y="10"/>
                    <a:pt x="27" y="11"/>
                    <a:pt x="26" y="13"/>
                  </a:cubicBezTo>
                  <a:cubicBezTo>
                    <a:pt x="26" y="13"/>
                    <a:pt x="26" y="14"/>
                    <a:pt x="25" y="14"/>
                  </a:cubicBezTo>
                  <a:cubicBezTo>
                    <a:pt x="25" y="14"/>
                    <a:pt x="25" y="15"/>
                    <a:pt x="25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1" y="22"/>
                    <a:pt x="18" y="26"/>
                    <a:pt x="16" y="31"/>
                  </a:cubicBezTo>
                  <a:cubicBezTo>
                    <a:pt x="15" y="33"/>
                    <a:pt x="14" y="35"/>
                    <a:pt x="13" y="38"/>
                  </a:cubicBezTo>
                  <a:cubicBezTo>
                    <a:pt x="13" y="39"/>
                    <a:pt x="13" y="40"/>
                    <a:pt x="12" y="42"/>
                  </a:cubicBezTo>
                  <a:cubicBezTo>
                    <a:pt x="12" y="43"/>
                    <a:pt x="11" y="44"/>
                    <a:pt x="11" y="46"/>
                  </a:cubicBezTo>
                  <a:cubicBezTo>
                    <a:pt x="11" y="47"/>
                    <a:pt x="10" y="48"/>
                    <a:pt x="10" y="50"/>
                  </a:cubicBezTo>
                  <a:cubicBezTo>
                    <a:pt x="9" y="51"/>
                    <a:pt x="9" y="52"/>
                    <a:pt x="9" y="54"/>
                  </a:cubicBezTo>
                  <a:cubicBezTo>
                    <a:pt x="9" y="55"/>
                    <a:pt x="8" y="57"/>
                    <a:pt x="8" y="58"/>
                  </a:cubicBezTo>
                  <a:cubicBezTo>
                    <a:pt x="8" y="59"/>
                    <a:pt x="7" y="61"/>
                    <a:pt x="7" y="62"/>
                  </a:cubicBezTo>
                  <a:cubicBezTo>
                    <a:pt x="7" y="64"/>
                    <a:pt x="7" y="65"/>
                    <a:pt x="6" y="67"/>
                  </a:cubicBezTo>
                  <a:cubicBezTo>
                    <a:pt x="6" y="68"/>
                    <a:pt x="6" y="70"/>
                    <a:pt x="6" y="71"/>
                  </a:cubicBezTo>
                  <a:cubicBezTo>
                    <a:pt x="5" y="74"/>
                    <a:pt x="5" y="77"/>
                    <a:pt x="4" y="80"/>
                  </a:cubicBezTo>
                  <a:cubicBezTo>
                    <a:pt x="3" y="86"/>
                    <a:pt x="2" y="92"/>
                    <a:pt x="2" y="99"/>
                  </a:cubicBezTo>
                  <a:cubicBezTo>
                    <a:pt x="1" y="105"/>
                    <a:pt x="0" y="111"/>
                    <a:pt x="0" y="117"/>
                  </a:cubicBezTo>
                  <a:cubicBezTo>
                    <a:pt x="0" y="119"/>
                    <a:pt x="0" y="120"/>
                    <a:pt x="0" y="122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3" y="174"/>
                    <a:pt x="10" y="176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9" y="183"/>
                    <a:pt x="13" y="186"/>
                    <a:pt x="17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9" y="92"/>
                    <a:pt x="36" y="2"/>
                    <a:pt x="3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71" name="Freeform 1094"/>
            <p:cNvSpPr>
              <a:spLocks/>
            </p:cNvSpPr>
            <p:nvPr/>
          </p:nvSpPr>
          <p:spPr bwMode="auto">
            <a:xfrm>
              <a:off x="5080000" y="4606925"/>
              <a:ext cx="50800" cy="34925"/>
            </a:xfrm>
            <a:custGeom>
              <a:avLst/>
              <a:gdLst>
                <a:gd name="T0" fmla="*/ 0 w 16"/>
                <a:gd name="T1" fmla="*/ 0 h 11"/>
                <a:gd name="T2" fmla="*/ 0 w 16"/>
                <a:gd name="T3" fmla="*/ 11 h 11"/>
                <a:gd name="T4" fmla="*/ 16 w 16"/>
                <a:gd name="T5" fmla="*/ 11 h 11"/>
                <a:gd name="T6" fmla="*/ 13 w 16"/>
                <a:gd name="T7" fmla="*/ 0 h 11"/>
                <a:gd name="T8" fmla="*/ 1 w 16"/>
                <a:gd name="T9" fmla="*/ 0 h 11"/>
                <a:gd name="T10" fmla="*/ 0 w 1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8"/>
                    <a:pt x="14" y="4"/>
                    <a:pt x="1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72" name="Freeform 1095"/>
            <p:cNvSpPr>
              <a:spLocks/>
            </p:cNvSpPr>
            <p:nvPr/>
          </p:nvSpPr>
          <p:spPr bwMode="auto">
            <a:xfrm>
              <a:off x="4987925" y="4384675"/>
              <a:ext cx="92075" cy="257175"/>
            </a:xfrm>
            <a:custGeom>
              <a:avLst/>
              <a:gdLst>
                <a:gd name="T0" fmla="*/ 15 w 29"/>
                <a:gd name="T1" fmla="*/ 0 h 81"/>
                <a:gd name="T2" fmla="*/ 12 w 29"/>
                <a:gd name="T3" fmla="*/ 3 h 81"/>
                <a:gd name="T4" fmla="*/ 12 w 29"/>
                <a:gd name="T5" fmla="*/ 3 h 81"/>
                <a:gd name="T6" fmla="*/ 12 w 29"/>
                <a:gd name="T7" fmla="*/ 3 h 81"/>
                <a:gd name="T8" fmla="*/ 1 w 29"/>
                <a:gd name="T9" fmla="*/ 13 h 81"/>
                <a:gd name="T10" fmla="*/ 0 w 29"/>
                <a:gd name="T11" fmla="*/ 81 h 81"/>
                <a:gd name="T12" fmla="*/ 0 w 29"/>
                <a:gd name="T13" fmla="*/ 81 h 81"/>
                <a:gd name="T14" fmla="*/ 0 w 29"/>
                <a:gd name="T15" fmla="*/ 81 h 81"/>
                <a:gd name="T16" fmla="*/ 0 w 29"/>
                <a:gd name="T17" fmla="*/ 81 h 81"/>
                <a:gd name="T18" fmla="*/ 0 w 29"/>
                <a:gd name="T19" fmla="*/ 81 h 81"/>
                <a:gd name="T20" fmla="*/ 0 w 29"/>
                <a:gd name="T21" fmla="*/ 81 h 81"/>
                <a:gd name="T22" fmla="*/ 0 w 29"/>
                <a:gd name="T23" fmla="*/ 81 h 81"/>
                <a:gd name="T24" fmla="*/ 0 w 29"/>
                <a:gd name="T25" fmla="*/ 81 h 81"/>
                <a:gd name="T26" fmla="*/ 0 w 29"/>
                <a:gd name="T27" fmla="*/ 81 h 81"/>
                <a:gd name="T28" fmla="*/ 19 w 29"/>
                <a:gd name="T29" fmla="*/ 60 h 81"/>
                <a:gd name="T30" fmla="*/ 19 w 29"/>
                <a:gd name="T31" fmla="*/ 60 h 81"/>
                <a:gd name="T32" fmla="*/ 29 w 29"/>
                <a:gd name="T33" fmla="*/ 54 h 81"/>
                <a:gd name="T34" fmla="*/ 15 w 29"/>
                <a:gd name="T3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81">
                  <a:moveTo>
                    <a:pt x="15" y="0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81"/>
                    <a:pt x="9" y="67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2" y="57"/>
                    <a:pt x="25" y="55"/>
                    <a:pt x="29" y="54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11" name="Freeform 1133"/>
            <p:cNvSpPr>
              <a:spLocks/>
            </p:cNvSpPr>
            <p:nvPr/>
          </p:nvSpPr>
          <p:spPr bwMode="auto">
            <a:xfrm>
              <a:off x="5111750" y="4641850"/>
              <a:ext cx="60959" cy="3340096"/>
            </a:xfrm>
            <a:custGeom>
              <a:avLst/>
              <a:gdLst>
                <a:gd name="T0" fmla="*/ 12 w 40"/>
                <a:gd name="T1" fmla="*/ 0 h 1385"/>
                <a:gd name="T2" fmla="*/ 0 w 40"/>
                <a:gd name="T3" fmla="*/ 0 h 1385"/>
                <a:gd name="T4" fmla="*/ 0 w 40"/>
                <a:gd name="T5" fmla="*/ 1385 h 1385"/>
                <a:gd name="T6" fmla="*/ 40 w 40"/>
                <a:gd name="T7" fmla="*/ 1385 h 1385"/>
                <a:gd name="T8" fmla="*/ 40 w 40"/>
                <a:gd name="T9" fmla="*/ 0 h 1385"/>
                <a:gd name="T10" fmla="*/ 12 w 40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85">
                  <a:moveTo>
                    <a:pt x="12" y="0"/>
                  </a:moveTo>
                  <a:lnTo>
                    <a:pt x="0" y="0"/>
                  </a:lnTo>
                  <a:lnTo>
                    <a:pt x="0" y="1385"/>
                  </a:lnTo>
                  <a:lnTo>
                    <a:pt x="40" y="1385"/>
                  </a:lnTo>
                  <a:lnTo>
                    <a:pt x="4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12" name="Freeform 1134"/>
            <p:cNvSpPr>
              <a:spLocks/>
            </p:cNvSpPr>
            <p:nvPr/>
          </p:nvSpPr>
          <p:spPr bwMode="auto">
            <a:xfrm>
              <a:off x="5111750" y="4641850"/>
              <a:ext cx="63500" cy="2198688"/>
            </a:xfrm>
            <a:custGeom>
              <a:avLst/>
              <a:gdLst>
                <a:gd name="T0" fmla="*/ 12 w 40"/>
                <a:gd name="T1" fmla="*/ 0 h 1385"/>
                <a:gd name="T2" fmla="*/ 0 w 40"/>
                <a:gd name="T3" fmla="*/ 0 h 1385"/>
                <a:gd name="T4" fmla="*/ 0 w 40"/>
                <a:gd name="T5" fmla="*/ 1385 h 1385"/>
                <a:gd name="T6" fmla="*/ 40 w 40"/>
                <a:gd name="T7" fmla="*/ 1385 h 1385"/>
                <a:gd name="T8" fmla="*/ 40 w 40"/>
                <a:gd name="T9" fmla="*/ 0 h 1385"/>
                <a:gd name="T10" fmla="*/ 12 w 40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85">
                  <a:moveTo>
                    <a:pt x="12" y="0"/>
                  </a:moveTo>
                  <a:lnTo>
                    <a:pt x="0" y="0"/>
                  </a:lnTo>
                  <a:lnTo>
                    <a:pt x="0" y="1385"/>
                  </a:lnTo>
                  <a:lnTo>
                    <a:pt x="40" y="1385"/>
                  </a:lnTo>
                  <a:lnTo>
                    <a:pt x="40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13" name="Freeform 1135"/>
            <p:cNvSpPr>
              <a:spLocks/>
            </p:cNvSpPr>
            <p:nvPr/>
          </p:nvSpPr>
          <p:spPr bwMode="auto">
            <a:xfrm>
              <a:off x="5130800" y="4641850"/>
              <a:ext cx="44450" cy="0"/>
            </a:xfrm>
            <a:custGeom>
              <a:avLst/>
              <a:gdLst>
                <a:gd name="T0" fmla="*/ 28 w 28"/>
                <a:gd name="T1" fmla="*/ 0 w 28"/>
                <a:gd name="T2" fmla="*/ 0 w 28"/>
                <a:gd name="T3" fmla="*/ 0 w 28"/>
                <a:gd name="T4" fmla="*/ 28 w 28"/>
                <a:gd name="T5" fmla="*/ 28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8">
                  <a:moveTo>
                    <a:pt x="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14" name="Freeform 1136"/>
            <p:cNvSpPr>
              <a:spLocks/>
            </p:cNvSpPr>
            <p:nvPr/>
          </p:nvSpPr>
          <p:spPr bwMode="auto">
            <a:xfrm>
              <a:off x="5130800" y="4641850"/>
              <a:ext cx="44450" cy="0"/>
            </a:xfrm>
            <a:custGeom>
              <a:avLst/>
              <a:gdLst>
                <a:gd name="T0" fmla="*/ 28 w 28"/>
                <a:gd name="T1" fmla="*/ 0 w 28"/>
                <a:gd name="T2" fmla="*/ 0 w 28"/>
                <a:gd name="T3" fmla="*/ 0 w 28"/>
                <a:gd name="T4" fmla="*/ 28 w 28"/>
                <a:gd name="T5" fmla="*/ 28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8">
                  <a:moveTo>
                    <a:pt x="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</p:grpSp>
      <p:grpSp>
        <p:nvGrpSpPr>
          <p:cNvPr id="1162" name="组合 1161"/>
          <p:cNvGrpSpPr/>
          <p:nvPr/>
        </p:nvGrpSpPr>
        <p:grpSpPr>
          <a:xfrm>
            <a:off x="15711499" y="8160555"/>
            <a:ext cx="650082" cy="5555454"/>
            <a:chOff x="8442325" y="4164013"/>
            <a:chExt cx="433388" cy="3703636"/>
          </a:xfrm>
        </p:grpSpPr>
        <p:sp>
          <p:nvSpPr>
            <p:cNvPr id="2073" name="Freeform 1096"/>
            <p:cNvSpPr>
              <a:spLocks noEditPoints="1"/>
            </p:cNvSpPr>
            <p:nvPr/>
          </p:nvSpPr>
          <p:spPr bwMode="auto">
            <a:xfrm>
              <a:off x="8494713" y="4164013"/>
              <a:ext cx="320675" cy="828675"/>
            </a:xfrm>
            <a:custGeom>
              <a:avLst/>
              <a:gdLst>
                <a:gd name="T0" fmla="*/ 9 w 101"/>
                <a:gd name="T1" fmla="*/ 246 h 260"/>
                <a:gd name="T2" fmla="*/ 9 w 101"/>
                <a:gd name="T3" fmla="*/ 246 h 260"/>
                <a:gd name="T4" fmla="*/ 9 w 101"/>
                <a:gd name="T5" fmla="*/ 246 h 260"/>
                <a:gd name="T6" fmla="*/ 23 w 101"/>
                <a:gd name="T7" fmla="*/ 260 h 260"/>
                <a:gd name="T8" fmla="*/ 24 w 101"/>
                <a:gd name="T9" fmla="*/ 260 h 260"/>
                <a:gd name="T10" fmla="*/ 23 w 101"/>
                <a:gd name="T11" fmla="*/ 260 h 260"/>
                <a:gd name="T12" fmla="*/ 9 w 101"/>
                <a:gd name="T13" fmla="*/ 246 h 260"/>
                <a:gd name="T14" fmla="*/ 9 w 101"/>
                <a:gd name="T15" fmla="*/ 246 h 260"/>
                <a:gd name="T16" fmla="*/ 0 w 101"/>
                <a:gd name="T17" fmla="*/ 165 h 260"/>
                <a:gd name="T18" fmla="*/ 0 w 101"/>
                <a:gd name="T19" fmla="*/ 167 h 260"/>
                <a:gd name="T20" fmla="*/ 0 w 101"/>
                <a:gd name="T21" fmla="*/ 165 h 260"/>
                <a:gd name="T22" fmla="*/ 51 w 101"/>
                <a:gd name="T23" fmla="*/ 0 h 260"/>
                <a:gd name="T24" fmla="*/ 51 w 101"/>
                <a:gd name="T25" fmla="*/ 0 h 260"/>
                <a:gd name="T26" fmla="*/ 50 w 101"/>
                <a:gd name="T27" fmla="*/ 0 h 260"/>
                <a:gd name="T28" fmla="*/ 50 w 101"/>
                <a:gd name="T29" fmla="*/ 0 h 260"/>
                <a:gd name="T30" fmla="*/ 50 w 101"/>
                <a:gd name="T31" fmla="*/ 1 h 260"/>
                <a:gd name="T32" fmla="*/ 50 w 101"/>
                <a:gd name="T33" fmla="*/ 0 h 260"/>
                <a:gd name="T34" fmla="*/ 50 w 101"/>
                <a:gd name="T35" fmla="*/ 0 h 260"/>
                <a:gd name="T36" fmla="*/ 50 w 101"/>
                <a:gd name="T37" fmla="*/ 0 h 260"/>
                <a:gd name="T38" fmla="*/ 42 w 101"/>
                <a:gd name="T39" fmla="*/ 260 h 260"/>
                <a:gd name="T40" fmla="*/ 76 w 101"/>
                <a:gd name="T41" fmla="*/ 260 h 260"/>
                <a:gd name="T42" fmla="*/ 77 w 101"/>
                <a:gd name="T43" fmla="*/ 260 h 260"/>
                <a:gd name="T44" fmla="*/ 91 w 101"/>
                <a:gd name="T45" fmla="*/ 247 h 260"/>
                <a:gd name="T46" fmla="*/ 91 w 101"/>
                <a:gd name="T47" fmla="*/ 246 h 260"/>
                <a:gd name="T48" fmla="*/ 80 w 101"/>
                <a:gd name="T49" fmla="*/ 242 h 260"/>
                <a:gd name="T50" fmla="*/ 99 w 101"/>
                <a:gd name="T51" fmla="*/ 166 h 260"/>
                <a:gd name="T52" fmla="*/ 101 w 101"/>
                <a:gd name="T53" fmla="*/ 168 h 260"/>
                <a:gd name="T54" fmla="*/ 101 w 101"/>
                <a:gd name="T55" fmla="*/ 161 h 260"/>
                <a:gd name="T56" fmla="*/ 99 w 101"/>
                <a:gd name="T57" fmla="*/ 136 h 260"/>
                <a:gd name="T58" fmla="*/ 95 w 101"/>
                <a:gd name="T59" fmla="*/ 111 h 260"/>
                <a:gd name="T60" fmla="*/ 93 w 101"/>
                <a:gd name="T61" fmla="*/ 98 h 260"/>
                <a:gd name="T62" fmla="*/ 92 w 101"/>
                <a:gd name="T63" fmla="*/ 92 h 260"/>
                <a:gd name="T64" fmla="*/ 91 w 101"/>
                <a:gd name="T65" fmla="*/ 86 h 260"/>
                <a:gd name="T66" fmla="*/ 90 w 101"/>
                <a:gd name="T67" fmla="*/ 80 h 260"/>
                <a:gd name="T68" fmla="*/ 89 w 101"/>
                <a:gd name="T69" fmla="*/ 74 h 260"/>
                <a:gd name="T70" fmla="*/ 88 w 101"/>
                <a:gd name="T71" fmla="*/ 69 h 260"/>
                <a:gd name="T72" fmla="*/ 86 w 101"/>
                <a:gd name="T73" fmla="*/ 63 h 260"/>
                <a:gd name="T74" fmla="*/ 85 w 101"/>
                <a:gd name="T75" fmla="*/ 58 h 260"/>
                <a:gd name="T76" fmla="*/ 83 w 101"/>
                <a:gd name="T77" fmla="*/ 52 h 260"/>
                <a:gd name="T78" fmla="*/ 79 w 101"/>
                <a:gd name="T79" fmla="*/ 43 h 260"/>
                <a:gd name="T80" fmla="*/ 70 w 101"/>
                <a:gd name="T81" fmla="*/ 25 h 260"/>
                <a:gd name="T82" fmla="*/ 69 w 101"/>
                <a:gd name="T83" fmla="*/ 23 h 260"/>
                <a:gd name="T84" fmla="*/ 67 w 101"/>
                <a:gd name="T85" fmla="*/ 21 h 260"/>
                <a:gd name="T86" fmla="*/ 66 w 101"/>
                <a:gd name="T87" fmla="*/ 20 h 260"/>
                <a:gd name="T88" fmla="*/ 65 w 101"/>
                <a:gd name="T89" fmla="*/ 18 h 260"/>
                <a:gd name="T90" fmla="*/ 61 w 101"/>
                <a:gd name="T91" fmla="*/ 12 h 260"/>
                <a:gd name="T92" fmla="*/ 57 w 101"/>
                <a:gd name="T93" fmla="*/ 7 h 260"/>
                <a:gd name="T94" fmla="*/ 54 w 101"/>
                <a:gd name="T95" fmla="*/ 3 h 260"/>
                <a:gd name="T96" fmla="*/ 51 w 101"/>
                <a:gd name="T97" fmla="*/ 1 h 260"/>
                <a:gd name="T98" fmla="*/ 51 w 101"/>
                <a:gd name="T9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" h="260">
                  <a:moveTo>
                    <a:pt x="9" y="246"/>
                  </a:move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12" y="252"/>
                    <a:pt x="17" y="256"/>
                    <a:pt x="23" y="260"/>
                  </a:cubicBezTo>
                  <a:cubicBezTo>
                    <a:pt x="23" y="260"/>
                    <a:pt x="24" y="260"/>
                    <a:pt x="24" y="260"/>
                  </a:cubicBezTo>
                  <a:cubicBezTo>
                    <a:pt x="23" y="260"/>
                    <a:pt x="23" y="260"/>
                    <a:pt x="23" y="260"/>
                  </a:cubicBezTo>
                  <a:cubicBezTo>
                    <a:pt x="17" y="256"/>
                    <a:pt x="12" y="252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moveTo>
                    <a:pt x="0" y="165"/>
                  </a:moveTo>
                  <a:cubicBezTo>
                    <a:pt x="0" y="165"/>
                    <a:pt x="0" y="166"/>
                    <a:pt x="0" y="167"/>
                  </a:cubicBezTo>
                  <a:cubicBezTo>
                    <a:pt x="0" y="166"/>
                    <a:pt x="0" y="165"/>
                    <a:pt x="0" y="165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4"/>
                    <a:pt x="12" y="127"/>
                    <a:pt x="42" y="260"/>
                  </a:cubicBezTo>
                  <a:cubicBezTo>
                    <a:pt x="76" y="260"/>
                    <a:pt x="76" y="260"/>
                    <a:pt x="76" y="260"/>
                  </a:cubicBezTo>
                  <a:cubicBezTo>
                    <a:pt x="77" y="260"/>
                    <a:pt x="77" y="260"/>
                    <a:pt x="77" y="260"/>
                  </a:cubicBezTo>
                  <a:cubicBezTo>
                    <a:pt x="83" y="256"/>
                    <a:pt x="88" y="252"/>
                    <a:pt x="91" y="247"/>
                  </a:cubicBezTo>
                  <a:cubicBezTo>
                    <a:pt x="91" y="247"/>
                    <a:pt x="91" y="246"/>
                    <a:pt x="91" y="246"/>
                  </a:cubicBezTo>
                  <a:cubicBezTo>
                    <a:pt x="88" y="244"/>
                    <a:pt x="84" y="242"/>
                    <a:pt x="80" y="242"/>
                  </a:cubicBezTo>
                  <a:cubicBezTo>
                    <a:pt x="99" y="166"/>
                    <a:pt x="99" y="166"/>
                    <a:pt x="99" y="166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6"/>
                    <a:pt x="101" y="163"/>
                    <a:pt x="101" y="161"/>
                  </a:cubicBezTo>
                  <a:cubicBezTo>
                    <a:pt x="101" y="153"/>
                    <a:pt x="100" y="144"/>
                    <a:pt x="99" y="136"/>
                  </a:cubicBezTo>
                  <a:cubicBezTo>
                    <a:pt x="98" y="127"/>
                    <a:pt x="97" y="119"/>
                    <a:pt x="95" y="111"/>
                  </a:cubicBezTo>
                  <a:cubicBezTo>
                    <a:pt x="95" y="106"/>
                    <a:pt x="94" y="102"/>
                    <a:pt x="93" y="98"/>
                  </a:cubicBezTo>
                  <a:cubicBezTo>
                    <a:pt x="93" y="96"/>
                    <a:pt x="93" y="94"/>
                    <a:pt x="92" y="92"/>
                  </a:cubicBezTo>
                  <a:cubicBezTo>
                    <a:pt x="92" y="90"/>
                    <a:pt x="92" y="88"/>
                    <a:pt x="91" y="86"/>
                  </a:cubicBezTo>
                  <a:cubicBezTo>
                    <a:pt x="91" y="84"/>
                    <a:pt x="90" y="82"/>
                    <a:pt x="90" y="80"/>
                  </a:cubicBezTo>
                  <a:cubicBezTo>
                    <a:pt x="90" y="78"/>
                    <a:pt x="89" y="76"/>
                    <a:pt x="89" y="74"/>
                  </a:cubicBezTo>
                  <a:cubicBezTo>
                    <a:pt x="89" y="72"/>
                    <a:pt x="88" y="70"/>
                    <a:pt x="88" y="69"/>
                  </a:cubicBezTo>
                  <a:cubicBezTo>
                    <a:pt x="87" y="67"/>
                    <a:pt x="87" y="65"/>
                    <a:pt x="86" y="63"/>
                  </a:cubicBezTo>
                  <a:cubicBezTo>
                    <a:pt x="86" y="61"/>
                    <a:pt x="85" y="59"/>
                    <a:pt x="85" y="58"/>
                  </a:cubicBezTo>
                  <a:cubicBezTo>
                    <a:pt x="84" y="56"/>
                    <a:pt x="83" y="54"/>
                    <a:pt x="83" y="52"/>
                  </a:cubicBezTo>
                  <a:cubicBezTo>
                    <a:pt x="81" y="49"/>
                    <a:pt x="80" y="46"/>
                    <a:pt x="79" y="43"/>
                  </a:cubicBezTo>
                  <a:cubicBezTo>
                    <a:pt x="76" y="36"/>
                    <a:pt x="73" y="30"/>
                    <a:pt x="70" y="25"/>
                  </a:cubicBezTo>
                  <a:cubicBezTo>
                    <a:pt x="69" y="24"/>
                    <a:pt x="69" y="24"/>
                    <a:pt x="69" y="23"/>
                  </a:cubicBezTo>
                  <a:cubicBezTo>
                    <a:pt x="68" y="23"/>
                    <a:pt x="68" y="22"/>
                    <a:pt x="67" y="21"/>
                  </a:cubicBezTo>
                  <a:cubicBezTo>
                    <a:pt x="67" y="21"/>
                    <a:pt x="67" y="20"/>
                    <a:pt x="66" y="20"/>
                  </a:cubicBezTo>
                  <a:cubicBezTo>
                    <a:pt x="66" y="19"/>
                    <a:pt x="66" y="18"/>
                    <a:pt x="65" y="18"/>
                  </a:cubicBezTo>
                  <a:cubicBezTo>
                    <a:pt x="64" y="16"/>
                    <a:pt x="62" y="14"/>
                    <a:pt x="61" y="12"/>
                  </a:cubicBezTo>
                  <a:cubicBezTo>
                    <a:pt x="59" y="10"/>
                    <a:pt x="58" y="8"/>
                    <a:pt x="57" y="7"/>
                  </a:cubicBezTo>
                  <a:cubicBezTo>
                    <a:pt x="56" y="5"/>
                    <a:pt x="55" y="4"/>
                    <a:pt x="54" y="3"/>
                  </a:cubicBezTo>
                  <a:cubicBezTo>
                    <a:pt x="53" y="2"/>
                    <a:pt x="52" y="1"/>
                    <a:pt x="51" y="1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74" name="Freeform 1097"/>
            <p:cNvSpPr>
              <a:spLocks/>
            </p:cNvSpPr>
            <p:nvPr/>
          </p:nvSpPr>
          <p:spPr bwMode="auto">
            <a:xfrm>
              <a:off x="8628063" y="4992688"/>
              <a:ext cx="114300" cy="50800"/>
            </a:xfrm>
            <a:custGeom>
              <a:avLst/>
              <a:gdLst>
                <a:gd name="T0" fmla="*/ 0 w 36"/>
                <a:gd name="T1" fmla="*/ 0 h 16"/>
                <a:gd name="T2" fmla="*/ 3 w 36"/>
                <a:gd name="T3" fmla="*/ 16 h 16"/>
                <a:gd name="T4" fmla="*/ 36 w 36"/>
                <a:gd name="T5" fmla="*/ 16 h 16"/>
                <a:gd name="T6" fmla="*/ 36 w 36"/>
                <a:gd name="T7" fmla="*/ 0 h 16"/>
                <a:gd name="T8" fmla="*/ 34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cubicBezTo>
                    <a:pt x="1" y="5"/>
                    <a:pt x="2" y="10"/>
                    <a:pt x="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75" name="Freeform 1098"/>
            <p:cNvSpPr>
              <a:spLocks noEditPoints="1"/>
            </p:cNvSpPr>
            <p:nvPr/>
          </p:nvSpPr>
          <p:spPr bwMode="auto">
            <a:xfrm>
              <a:off x="8442325" y="4700588"/>
              <a:ext cx="52388" cy="339725"/>
            </a:xfrm>
            <a:custGeom>
              <a:avLst/>
              <a:gdLst>
                <a:gd name="T0" fmla="*/ 0 w 16"/>
                <a:gd name="T1" fmla="*/ 107 h 107"/>
                <a:gd name="T2" fmla="*/ 0 w 16"/>
                <a:gd name="T3" fmla="*/ 107 h 107"/>
                <a:gd name="T4" fmla="*/ 0 w 16"/>
                <a:gd name="T5" fmla="*/ 107 h 107"/>
                <a:gd name="T6" fmla="*/ 0 w 16"/>
                <a:gd name="T7" fmla="*/ 107 h 107"/>
                <a:gd name="T8" fmla="*/ 0 w 16"/>
                <a:gd name="T9" fmla="*/ 107 h 107"/>
                <a:gd name="T10" fmla="*/ 0 w 16"/>
                <a:gd name="T11" fmla="*/ 107 h 107"/>
                <a:gd name="T12" fmla="*/ 0 w 16"/>
                <a:gd name="T13" fmla="*/ 107 h 107"/>
                <a:gd name="T14" fmla="*/ 0 w 16"/>
                <a:gd name="T15" fmla="*/ 107 h 107"/>
                <a:gd name="T16" fmla="*/ 0 w 16"/>
                <a:gd name="T17" fmla="*/ 107 h 107"/>
                <a:gd name="T18" fmla="*/ 0 w 16"/>
                <a:gd name="T19" fmla="*/ 107 h 107"/>
                <a:gd name="T20" fmla="*/ 0 w 16"/>
                <a:gd name="T21" fmla="*/ 107 h 107"/>
                <a:gd name="T22" fmla="*/ 0 w 16"/>
                <a:gd name="T23" fmla="*/ 107 h 107"/>
                <a:gd name="T24" fmla="*/ 0 w 16"/>
                <a:gd name="T25" fmla="*/ 107 h 107"/>
                <a:gd name="T26" fmla="*/ 0 w 16"/>
                <a:gd name="T27" fmla="*/ 107 h 107"/>
                <a:gd name="T28" fmla="*/ 0 w 16"/>
                <a:gd name="T29" fmla="*/ 107 h 107"/>
                <a:gd name="T30" fmla="*/ 0 w 16"/>
                <a:gd name="T31" fmla="*/ 107 h 107"/>
                <a:gd name="T32" fmla="*/ 1 w 16"/>
                <a:gd name="T33" fmla="*/ 106 h 107"/>
                <a:gd name="T34" fmla="*/ 1 w 16"/>
                <a:gd name="T35" fmla="*/ 106 h 107"/>
                <a:gd name="T36" fmla="*/ 1 w 16"/>
                <a:gd name="T37" fmla="*/ 106 h 107"/>
                <a:gd name="T38" fmla="*/ 1 w 16"/>
                <a:gd name="T39" fmla="*/ 106 h 107"/>
                <a:gd name="T40" fmla="*/ 1 w 16"/>
                <a:gd name="T41" fmla="*/ 106 h 107"/>
                <a:gd name="T42" fmla="*/ 1 w 16"/>
                <a:gd name="T43" fmla="*/ 106 h 107"/>
                <a:gd name="T44" fmla="*/ 1 w 16"/>
                <a:gd name="T45" fmla="*/ 106 h 107"/>
                <a:gd name="T46" fmla="*/ 1 w 16"/>
                <a:gd name="T47" fmla="*/ 106 h 107"/>
                <a:gd name="T48" fmla="*/ 1 w 16"/>
                <a:gd name="T49" fmla="*/ 106 h 107"/>
                <a:gd name="T50" fmla="*/ 1 w 16"/>
                <a:gd name="T51" fmla="*/ 105 h 107"/>
                <a:gd name="T52" fmla="*/ 1 w 16"/>
                <a:gd name="T53" fmla="*/ 105 h 107"/>
                <a:gd name="T54" fmla="*/ 1 w 16"/>
                <a:gd name="T55" fmla="*/ 105 h 107"/>
                <a:gd name="T56" fmla="*/ 1 w 16"/>
                <a:gd name="T57" fmla="*/ 105 h 107"/>
                <a:gd name="T58" fmla="*/ 1 w 16"/>
                <a:gd name="T59" fmla="*/ 105 h 107"/>
                <a:gd name="T60" fmla="*/ 1 w 16"/>
                <a:gd name="T61" fmla="*/ 105 h 107"/>
                <a:gd name="T62" fmla="*/ 2 w 16"/>
                <a:gd name="T63" fmla="*/ 105 h 107"/>
                <a:gd name="T64" fmla="*/ 2 w 16"/>
                <a:gd name="T65" fmla="*/ 105 h 107"/>
                <a:gd name="T66" fmla="*/ 2 w 16"/>
                <a:gd name="T67" fmla="*/ 105 h 107"/>
                <a:gd name="T68" fmla="*/ 2 w 16"/>
                <a:gd name="T69" fmla="*/ 105 h 107"/>
                <a:gd name="T70" fmla="*/ 2 w 16"/>
                <a:gd name="T71" fmla="*/ 105 h 107"/>
                <a:gd name="T72" fmla="*/ 2 w 16"/>
                <a:gd name="T73" fmla="*/ 105 h 107"/>
                <a:gd name="T74" fmla="*/ 2 w 16"/>
                <a:gd name="T75" fmla="*/ 104 h 107"/>
                <a:gd name="T76" fmla="*/ 2 w 16"/>
                <a:gd name="T77" fmla="*/ 104 h 107"/>
                <a:gd name="T78" fmla="*/ 2 w 16"/>
                <a:gd name="T79" fmla="*/ 104 h 107"/>
                <a:gd name="T80" fmla="*/ 2 w 16"/>
                <a:gd name="T81" fmla="*/ 104 h 107"/>
                <a:gd name="T82" fmla="*/ 2 w 16"/>
                <a:gd name="T83" fmla="*/ 104 h 107"/>
                <a:gd name="T84" fmla="*/ 2 w 16"/>
                <a:gd name="T85" fmla="*/ 104 h 107"/>
                <a:gd name="T86" fmla="*/ 16 w 16"/>
                <a:gd name="T87" fmla="*/ 0 h 107"/>
                <a:gd name="T88" fmla="*/ 16 w 16"/>
                <a:gd name="T8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" h="107"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1" y="106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5"/>
                  </a:moveTo>
                  <a:cubicBezTo>
                    <a:pt x="1" y="105"/>
                    <a:pt x="1" y="106"/>
                    <a:pt x="1" y="106"/>
                  </a:cubicBezTo>
                  <a:cubicBezTo>
                    <a:pt x="1" y="106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1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4"/>
                  </a:moveTo>
                  <a:cubicBezTo>
                    <a:pt x="2" y="104"/>
                    <a:pt x="2" y="105"/>
                    <a:pt x="2" y="105"/>
                  </a:cubicBezTo>
                  <a:cubicBezTo>
                    <a:pt x="2" y="105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1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76" name="Freeform 1099"/>
            <p:cNvSpPr>
              <a:spLocks/>
            </p:cNvSpPr>
            <p:nvPr/>
          </p:nvSpPr>
          <p:spPr bwMode="auto">
            <a:xfrm>
              <a:off x="8748713" y="4694238"/>
              <a:ext cx="127000" cy="358775"/>
            </a:xfrm>
            <a:custGeom>
              <a:avLst/>
              <a:gdLst>
                <a:gd name="T0" fmla="*/ 19 w 40"/>
                <a:gd name="T1" fmla="*/ 0 h 113"/>
                <a:gd name="T2" fmla="*/ 0 w 40"/>
                <a:gd name="T3" fmla="*/ 76 h 113"/>
                <a:gd name="T4" fmla="*/ 11 w 40"/>
                <a:gd name="T5" fmla="*/ 80 h 113"/>
                <a:gd name="T6" fmla="*/ 40 w 40"/>
                <a:gd name="T7" fmla="*/ 113 h 113"/>
                <a:gd name="T8" fmla="*/ 40 w 40"/>
                <a:gd name="T9" fmla="*/ 19 h 113"/>
                <a:gd name="T10" fmla="*/ 21 w 40"/>
                <a:gd name="T11" fmla="*/ 2 h 113"/>
                <a:gd name="T12" fmla="*/ 19 w 4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13">
                  <a:moveTo>
                    <a:pt x="19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4" y="76"/>
                    <a:pt x="8" y="78"/>
                    <a:pt x="11" y="80"/>
                  </a:cubicBezTo>
                  <a:cubicBezTo>
                    <a:pt x="26" y="90"/>
                    <a:pt x="40" y="113"/>
                    <a:pt x="40" y="113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77" name="Freeform 1100"/>
            <p:cNvSpPr>
              <a:spLocks/>
            </p:cNvSpPr>
            <p:nvPr/>
          </p:nvSpPr>
          <p:spPr bwMode="auto">
            <a:xfrm>
              <a:off x="8653463" y="416401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78" name="Freeform 1101"/>
            <p:cNvSpPr>
              <a:spLocks/>
            </p:cNvSpPr>
            <p:nvPr/>
          </p:nvSpPr>
          <p:spPr bwMode="auto">
            <a:xfrm>
              <a:off x="8653463" y="416401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79" name="Freeform 1102"/>
            <p:cNvSpPr>
              <a:spLocks noEditPoints="1"/>
            </p:cNvSpPr>
            <p:nvPr/>
          </p:nvSpPr>
          <p:spPr bwMode="auto">
            <a:xfrm>
              <a:off x="8448675" y="4167188"/>
              <a:ext cx="204788" cy="876300"/>
            </a:xfrm>
            <a:custGeom>
              <a:avLst/>
              <a:gdLst>
                <a:gd name="T0" fmla="*/ 59 w 64"/>
                <a:gd name="T1" fmla="*/ 275 h 275"/>
                <a:gd name="T2" fmla="*/ 37 w 64"/>
                <a:gd name="T3" fmla="*/ 275 h 275"/>
                <a:gd name="T4" fmla="*/ 38 w 64"/>
                <a:gd name="T5" fmla="*/ 259 h 275"/>
                <a:gd name="T6" fmla="*/ 37 w 64"/>
                <a:gd name="T7" fmla="*/ 275 h 275"/>
                <a:gd name="T8" fmla="*/ 38 w 64"/>
                <a:gd name="T9" fmla="*/ 259 h 275"/>
                <a:gd name="T10" fmla="*/ 23 w 64"/>
                <a:gd name="T11" fmla="*/ 245 h 275"/>
                <a:gd name="T12" fmla="*/ 23 w 64"/>
                <a:gd name="T13" fmla="*/ 245 h 275"/>
                <a:gd name="T14" fmla="*/ 14 w 64"/>
                <a:gd name="T15" fmla="*/ 166 h 275"/>
                <a:gd name="T16" fmla="*/ 14 w 64"/>
                <a:gd name="T17" fmla="*/ 167 h 275"/>
                <a:gd name="T18" fmla="*/ 64 w 64"/>
                <a:gd name="T19" fmla="*/ 0 h 275"/>
                <a:gd name="T20" fmla="*/ 62 w 64"/>
                <a:gd name="T21" fmla="*/ 2 h 275"/>
                <a:gd name="T22" fmla="*/ 54 w 64"/>
                <a:gd name="T23" fmla="*/ 11 h 275"/>
                <a:gd name="T24" fmla="*/ 49 w 64"/>
                <a:gd name="T25" fmla="*/ 19 h 275"/>
                <a:gd name="T26" fmla="*/ 46 w 64"/>
                <a:gd name="T27" fmla="*/ 22 h 275"/>
                <a:gd name="T28" fmla="*/ 36 w 64"/>
                <a:gd name="T29" fmla="*/ 41 h 275"/>
                <a:gd name="T30" fmla="*/ 30 w 64"/>
                <a:gd name="T31" fmla="*/ 57 h 275"/>
                <a:gd name="T32" fmla="*/ 27 w 64"/>
                <a:gd name="T33" fmla="*/ 67 h 275"/>
                <a:gd name="T34" fmla="*/ 25 w 64"/>
                <a:gd name="T35" fmla="*/ 79 h 275"/>
                <a:gd name="T36" fmla="*/ 23 w 64"/>
                <a:gd name="T37" fmla="*/ 91 h 275"/>
                <a:gd name="T38" fmla="*/ 20 w 64"/>
                <a:gd name="T39" fmla="*/ 109 h 275"/>
                <a:gd name="T40" fmla="*/ 14 w 64"/>
                <a:gd name="T41" fmla="*/ 160 h 275"/>
                <a:gd name="T42" fmla="*/ 14 w 64"/>
                <a:gd name="T43" fmla="*/ 160 h 275"/>
                <a:gd name="T44" fmla="*/ 20 w 64"/>
                <a:gd name="T45" fmla="*/ 109 h 275"/>
                <a:gd name="T46" fmla="*/ 23 w 64"/>
                <a:gd name="T47" fmla="*/ 91 h 275"/>
                <a:gd name="T48" fmla="*/ 25 w 64"/>
                <a:gd name="T49" fmla="*/ 79 h 275"/>
                <a:gd name="T50" fmla="*/ 27 w 64"/>
                <a:gd name="T51" fmla="*/ 67 h 275"/>
                <a:gd name="T52" fmla="*/ 30 w 64"/>
                <a:gd name="T53" fmla="*/ 57 h 275"/>
                <a:gd name="T54" fmla="*/ 36 w 64"/>
                <a:gd name="T55" fmla="*/ 41 h 275"/>
                <a:gd name="T56" fmla="*/ 46 w 64"/>
                <a:gd name="T57" fmla="*/ 22 h 275"/>
                <a:gd name="T58" fmla="*/ 49 w 64"/>
                <a:gd name="T59" fmla="*/ 19 h 275"/>
                <a:gd name="T60" fmla="*/ 54 w 64"/>
                <a:gd name="T61" fmla="*/ 11 h 275"/>
                <a:gd name="T62" fmla="*/ 62 w 64"/>
                <a:gd name="T63" fmla="*/ 2 h 275"/>
                <a:gd name="T64" fmla="*/ 64 w 64"/>
                <a:gd name="T65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275">
                  <a:moveTo>
                    <a:pt x="37" y="275"/>
                  </a:moveTo>
                  <a:cubicBezTo>
                    <a:pt x="59" y="275"/>
                    <a:pt x="59" y="275"/>
                    <a:pt x="59" y="275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37" y="275"/>
                    <a:pt x="37" y="275"/>
                    <a:pt x="37" y="275"/>
                  </a:cubicBezTo>
                  <a:moveTo>
                    <a:pt x="38" y="259"/>
                  </a:moveTo>
                  <a:cubicBezTo>
                    <a:pt x="38" y="259"/>
                    <a:pt x="38" y="259"/>
                    <a:pt x="38" y="259"/>
                  </a:cubicBezTo>
                  <a:cubicBezTo>
                    <a:pt x="37" y="259"/>
                    <a:pt x="37" y="259"/>
                    <a:pt x="37" y="259"/>
                  </a:cubicBezTo>
                  <a:cubicBezTo>
                    <a:pt x="37" y="275"/>
                    <a:pt x="37" y="275"/>
                    <a:pt x="37" y="275"/>
                  </a:cubicBezTo>
                  <a:cubicBezTo>
                    <a:pt x="37" y="259"/>
                    <a:pt x="37" y="259"/>
                    <a:pt x="37" y="259"/>
                  </a:cubicBezTo>
                  <a:cubicBezTo>
                    <a:pt x="38" y="259"/>
                    <a:pt x="38" y="259"/>
                    <a:pt x="38" y="259"/>
                  </a:cubicBezTo>
                  <a:cubicBezTo>
                    <a:pt x="38" y="259"/>
                    <a:pt x="38" y="259"/>
                    <a:pt x="38" y="259"/>
                  </a:cubicBezTo>
                  <a:moveTo>
                    <a:pt x="23" y="245"/>
                  </a:moveTo>
                  <a:cubicBezTo>
                    <a:pt x="13" y="253"/>
                    <a:pt x="4" y="265"/>
                    <a:pt x="0" y="271"/>
                  </a:cubicBezTo>
                  <a:cubicBezTo>
                    <a:pt x="4" y="265"/>
                    <a:pt x="13" y="253"/>
                    <a:pt x="23" y="245"/>
                  </a:cubicBezTo>
                  <a:cubicBezTo>
                    <a:pt x="23" y="245"/>
                    <a:pt x="23" y="245"/>
                    <a:pt x="23" y="245"/>
                  </a:cubicBezTo>
                  <a:moveTo>
                    <a:pt x="14" y="166"/>
                  </a:moveTo>
                  <a:cubicBezTo>
                    <a:pt x="14" y="166"/>
                    <a:pt x="14" y="167"/>
                    <a:pt x="14" y="167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14" y="167"/>
                    <a:pt x="14" y="166"/>
                    <a:pt x="14" y="166"/>
                  </a:cubicBezTo>
                  <a:moveTo>
                    <a:pt x="64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1"/>
                    <a:pt x="62" y="2"/>
                  </a:cubicBezTo>
                  <a:cubicBezTo>
                    <a:pt x="61" y="3"/>
                    <a:pt x="60" y="4"/>
                    <a:pt x="58" y="6"/>
                  </a:cubicBezTo>
                  <a:cubicBezTo>
                    <a:pt x="57" y="7"/>
                    <a:pt x="56" y="9"/>
                    <a:pt x="54" y="11"/>
                  </a:cubicBezTo>
                  <a:cubicBezTo>
                    <a:pt x="53" y="13"/>
                    <a:pt x="51" y="15"/>
                    <a:pt x="50" y="17"/>
                  </a:cubicBezTo>
                  <a:cubicBezTo>
                    <a:pt x="50" y="17"/>
                    <a:pt x="49" y="18"/>
                    <a:pt x="49" y="19"/>
                  </a:cubicBezTo>
                  <a:cubicBezTo>
                    <a:pt x="48" y="19"/>
                    <a:pt x="48" y="20"/>
                    <a:pt x="48" y="20"/>
                  </a:cubicBezTo>
                  <a:cubicBezTo>
                    <a:pt x="47" y="21"/>
                    <a:pt x="47" y="22"/>
                    <a:pt x="46" y="22"/>
                  </a:cubicBezTo>
                  <a:cubicBezTo>
                    <a:pt x="46" y="23"/>
                    <a:pt x="46" y="23"/>
                    <a:pt x="45" y="24"/>
                  </a:cubicBezTo>
                  <a:cubicBezTo>
                    <a:pt x="42" y="29"/>
                    <a:pt x="39" y="35"/>
                    <a:pt x="36" y="41"/>
                  </a:cubicBezTo>
                  <a:cubicBezTo>
                    <a:pt x="35" y="45"/>
                    <a:pt x="34" y="48"/>
                    <a:pt x="32" y="51"/>
                  </a:cubicBezTo>
                  <a:cubicBezTo>
                    <a:pt x="32" y="53"/>
                    <a:pt x="31" y="55"/>
                    <a:pt x="30" y="57"/>
                  </a:cubicBezTo>
                  <a:cubicBezTo>
                    <a:pt x="30" y="58"/>
                    <a:pt x="29" y="60"/>
                    <a:pt x="29" y="62"/>
                  </a:cubicBezTo>
                  <a:cubicBezTo>
                    <a:pt x="28" y="64"/>
                    <a:pt x="28" y="66"/>
                    <a:pt x="27" y="67"/>
                  </a:cubicBezTo>
                  <a:cubicBezTo>
                    <a:pt x="27" y="69"/>
                    <a:pt x="26" y="71"/>
                    <a:pt x="26" y="73"/>
                  </a:cubicBezTo>
                  <a:cubicBezTo>
                    <a:pt x="26" y="75"/>
                    <a:pt x="25" y="77"/>
                    <a:pt x="25" y="79"/>
                  </a:cubicBezTo>
                  <a:cubicBezTo>
                    <a:pt x="24" y="81"/>
                    <a:pt x="24" y="83"/>
                    <a:pt x="24" y="85"/>
                  </a:cubicBezTo>
                  <a:cubicBezTo>
                    <a:pt x="23" y="87"/>
                    <a:pt x="23" y="89"/>
                    <a:pt x="23" y="91"/>
                  </a:cubicBezTo>
                  <a:cubicBezTo>
                    <a:pt x="22" y="93"/>
                    <a:pt x="22" y="95"/>
                    <a:pt x="22" y="97"/>
                  </a:cubicBezTo>
                  <a:cubicBezTo>
                    <a:pt x="21" y="101"/>
                    <a:pt x="20" y="105"/>
                    <a:pt x="20" y="109"/>
                  </a:cubicBezTo>
                  <a:cubicBezTo>
                    <a:pt x="18" y="118"/>
                    <a:pt x="17" y="126"/>
                    <a:pt x="16" y="135"/>
                  </a:cubicBezTo>
                  <a:cubicBezTo>
                    <a:pt x="15" y="143"/>
                    <a:pt x="14" y="152"/>
                    <a:pt x="14" y="160"/>
                  </a:cubicBezTo>
                  <a:cubicBezTo>
                    <a:pt x="14" y="161"/>
                    <a:pt x="14" y="162"/>
                    <a:pt x="14" y="164"/>
                  </a:cubicBezTo>
                  <a:cubicBezTo>
                    <a:pt x="14" y="162"/>
                    <a:pt x="14" y="161"/>
                    <a:pt x="14" y="160"/>
                  </a:cubicBezTo>
                  <a:cubicBezTo>
                    <a:pt x="14" y="152"/>
                    <a:pt x="15" y="143"/>
                    <a:pt x="16" y="135"/>
                  </a:cubicBezTo>
                  <a:cubicBezTo>
                    <a:pt x="17" y="126"/>
                    <a:pt x="18" y="118"/>
                    <a:pt x="20" y="109"/>
                  </a:cubicBezTo>
                  <a:cubicBezTo>
                    <a:pt x="20" y="105"/>
                    <a:pt x="21" y="101"/>
                    <a:pt x="22" y="97"/>
                  </a:cubicBezTo>
                  <a:cubicBezTo>
                    <a:pt x="22" y="95"/>
                    <a:pt x="22" y="93"/>
                    <a:pt x="23" y="91"/>
                  </a:cubicBezTo>
                  <a:cubicBezTo>
                    <a:pt x="23" y="89"/>
                    <a:pt x="23" y="87"/>
                    <a:pt x="24" y="85"/>
                  </a:cubicBezTo>
                  <a:cubicBezTo>
                    <a:pt x="24" y="83"/>
                    <a:pt x="24" y="81"/>
                    <a:pt x="25" y="79"/>
                  </a:cubicBezTo>
                  <a:cubicBezTo>
                    <a:pt x="25" y="77"/>
                    <a:pt x="26" y="75"/>
                    <a:pt x="26" y="73"/>
                  </a:cubicBezTo>
                  <a:cubicBezTo>
                    <a:pt x="26" y="71"/>
                    <a:pt x="27" y="69"/>
                    <a:pt x="27" y="67"/>
                  </a:cubicBezTo>
                  <a:cubicBezTo>
                    <a:pt x="28" y="66"/>
                    <a:pt x="28" y="64"/>
                    <a:pt x="29" y="62"/>
                  </a:cubicBezTo>
                  <a:cubicBezTo>
                    <a:pt x="29" y="60"/>
                    <a:pt x="30" y="58"/>
                    <a:pt x="30" y="57"/>
                  </a:cubicBezTo>
                  <a:cubicBezTo>
                    <a:pt x="31" y="55"/>
                    <a:pt x="32" y="53"/>
                    <a:pt x="32" y="51"/>
                  </a:cubicBezTo>
                  <a:cubicBezTo>
                    <a:pt x="34" y="48"/>
                    <a:pt x="35" y="45"/>
                    <a:pt x="36" y="41"/>
                  </a:cubicBezTo>
                  <a:cubicBezTo>
                    <a:pt x="39" y="35"/>
                    <a:pt x="42" y="29"/>
                    <a:pt x="45" y="24"/>
                  </a:cubicBezTo>
                  <a:cubicBezTo>
                    <a:pt x="46" y="23"/>
                    <a:pt x="46" y="23"/>
                    <a:pt x="46" y="22"/>
                  </a:cubicBezTo>
                  <a:cubicBezTo>
                    <a:pt x="47" y="22"/>
                    <a:pt x="47" y="21"/>
                    <a:pt x="48" y="20"/>
                  </a:cubicBezTo>
                  <a:cubicBezTo>
                    <a:pt x="48" y="20"/>
                    <a:pt x="48" y="19"/>
                    <a:pt x="49" y="19"/>
                  </a:cubicBezTo>
                  <a:cubicBezTo>
                    <a:pt x="49" y="18"/>
                    <a:pt x="50" y="17"/>
                    <a:pt x="50" y="17"/>
                  </a:cubicBezTo>
                  <a:cubicBezTo>
                    <a:pt x="51" y="15"/>
                    <a:pt x="53" y="13"/>
                    <a:pt x="54" y="11"/>
                  </a:cubicBezTo>
                  <a:cubicBezTo>
                    <a:pt x="56" y="9"/>
                    <a:pt x="57" y="7"/>
                    <a:pt x="58" y="6"/>
                  </a:cubicBezTo>
                  <a:cubicBezTo>
                    <a:pt x="60" y="4"/>
                    <a:pt x="61" y="3"/>
                    <a:pt x="62" y="2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80" name="Freeform 1103"/>
            <p:cNvSpPr>
              <a:spLocks/>
            </p:cNvSpPr>
            <p:nvPr/>
          </p:nvSpPr>
          <p:spPr bwMode="auto">
            <a:xfrm>
              <a:off x="8494713" y="4164013"/>
              <a:ext cx="158750" cy="828675"/>
            </a:xfrm>
            <a:custGeom>
              <a:avLst/>
              <a:gdLst>
                <a:gd name="T0" fmla="*/ 50 w 50"/>
                <a:gd name="T1" fmla="*/ 0 h 260"/>
                <a:gd name="T2" fmla="*/ 50 w 50"/>
                <a:gd name="T3" fmla="*/ 0 h 260"/>
                <a:gd name="T4" fmla="*/ 50 w 50"/>
                <a:gd name="T5" fmla="*/ 1 h 260"/>
                <a:gd name="T6" fmla="*/ 50 w 50"/>
                <a:gd name="T7" fmla="*/ 1 h 260"/>
                <a:gd name="T8" fmla="*/ 48 w 50"/>
                <a:gd name="T9" fmla="*/ 3 h 260"/>
                <a:gd name="T10" fmla="*/ 44 w 50"/>
                <a:gd name="T11" fmla="*/ 7 h 260"/>
                <a:gd name="T12" fmla="*/ 40 w 50"/>
                <a:gd name="T13" fmla="*/ 12 h 260"/>
                <a:gd name="T14" fmla="*/ 36 w 50"/>
                <a:gd name="T15" fmla="*/ 18 h 260"/>
                <a:gd name="T16" fmla="*/ 35 w 50"/>
                <a:gd name="T17" fmla="*/ 20 h 260"/>
                <a:gd name="T18" fmla="*/ 34 w 50"/>
                <a:gd name="T19" fmla="*/ 21 h 260"/>
                <a:gd name="T20" fmla="*/ 32 w 50"/>
                <a:gd name="T21" fmla="*/ 23 h 260"/>
                <a:gd name="T22" fmla="*/ 31 w 50"/>
                <a:gd name="T23" fmla="*/ 25 h 260"/>
                <a:gd name="T24" fmla="*/ 22 w 50"/>
                <a:gd name="T25" fmla="*/ 42 h 260"/>
                <a:gd name="T26" fmla="*/ 18 w 50"/>
                <a:gd name="T27" fmla="*/ 52 h 260"/>
                <a:gd name="T28" fmla="*/ 16 w 50"/>
                <a:gd name="T29" fmla="*/ 58 h 260"/>
                <a:gd name="T30" fmla="*/ 15 w 50"/>
                <a:gd name="T31" fmla="*/ 63 h 260"/>
                <a:gd name="T32" fmla="*/ 13 w 50"/>
                <a:gd name="T33" fmla="*/ 68 h 260"/>
                <a:gd name="T34" fmla="*/ 12 w 50"/>
                <a:gd name="T35" fmla="*/ 74 h 260"/>
                <a:gd name="T36" fmla="*/ 11 w 50"/>
                <a:gd name="T37" fmla="*/ 80 h 260"/>
                <a:gd name="T38" fmla="*/ 10 w 50"/>
                <a:gd name="T39" fmla="*/ 86 h 260"/>
                <a:gd name="T40" fmla="*/ 9 w 50"/>
                <a:gd name="T41" fmla="*/ 92 h 260"/>
                <a:gd name="T42" fmla="*/ 8 w 50"/>
                <a:gd name="T43" fmla="*/ 98 h 260"/>
                <a:gd name="T44" fmla="*/ 6 w 50"/>
                <a:gd name="T45" fmla="*/ 110 h 260"/>
                <a:gd name="T46" fmla="*/ 2 w 50"/>
                <a:gd name="T47" fmla="*/ 136 h 260"/>
                <a:gd name="T48" fmla="*/ 0 w 50"/>
                <a:gd name="T49" fmla="*/ 161 h 260"/>
                <a:gd name="T50" fmla="*/ 0 w 50"/>
                <a:gd name="T51" fmla="*/ 165 h 260"/>
                <a:gd name="T52" fmla="*/ 0 w 50"/>
                <a:gd name="T53" fmla="*/ 167 h 260"/>
                <a:gd name="T54" fmla="*/ 0 w 50"/>
                <a:gd name="T55" fmla="*/ 168 h 260"/>
                <a:gd name="T56" fmla="*/ 4 w 50"/>
                <a:gd name="T57" fmla="*/ 163 h 260"/>
                <a:gd name="T58" fmla="*/ 23 w 50"/>
                <a:gd name="T59" fmla="*/ 239 h 260"/>
                <a:gd name="T60" fmla="*/ 9 w 50"/>
                <a:gd name="T61" fmla="*/ 246 h 260"/>
                <a:gd name="T62" fmla="*/ 9 w 50"/>
                <a:gd name="T63" fmla="*/ 246 h 260"/>
                <a:gd name="T64" fmla="*/ 9 w 50"/>
                <a:gd name="T65" fmla="*/ 246 h 260"/>
                <a:gd name="T66" fmla="*/ 9 w 50"/>
                <a:gd name="T67" fmla="*/ 246 h 260"/>
                <a:gd name="T68" fmla="*/ 23 w 50"/>
                <a:gd name="T69" fmla="*/ 260 h 260"/>
                <a:gd name="T70" fmla="*/ 24 w 50"/>
                <a:gd name="T71" fmla="*/ 260 h 260"/>
                <a:gd name="T72" fmla="*/ 24 w 50"/>
                <a:gd name="T73" fmla="*/ 260 h 260"/>
                <a:gd name="T74" fmla="*/ 42 w 50"/>
                <a:gd name="T75" fmla="*/ 260 h 260"/>
                <a:gd name="T76" fmla="*/ 50 w 50"/>
                <a:gd name="T7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" h="260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1"/>
                    <a:pt x="48" y="2"/>
                    <a:pt x="48" y="3"/>
                  </a:cubicBezTo>
                  <a:cubicBezTo>
                    <a:pt x="47" y="4"/>
                    <a:pt x="46" y="5"/>
                    <a:pt x="44" y="7"/>
                  </a:cubicBezTo>
                  <a:cubicBezTo>
                    <a:pt x="43" y="8"/>
                    <a:pt x="42" y="10"/>
                    <a:pt x="40" y="12"/>
                  </a:cubicBezTo>
                  <a:cubicBezTo>
                    <a:pt x="39" y="14"/>
                    <a:pt x="37" y="16"/>
                    <a:pt x="36" y="18"/>
                  </a:cubicBezTo>
                  <a:cubicBezTo>
                    <a:pt x="36" y="18"/>
                    <a:pt x="35" y="19"/>
                    <a:pt x="35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3" y="22"/>
                    <a:pt x="33" y="23"/>
                    <a:pt x="32" y="23"/>
                  </a:cubicBezTo>
                  <a:cubicBezTo>
                    <a:pt x="32" y="24"/>
                    <a:pt x="32" y="24"/>
                    <a:pt x="31" y="25"/>
                  </a:cubicBezTo>
                  <a:cubicBezTo>
                    <a:pt x="28" y="30"/>
                    <a:pt x="25" y="36"/>
                    <a:pt x="22" y="42"/>
                  </a:cubicBezTo>
                  <a:cubicBezTo>
                    <a:pt x="21" y="46"/>
                    <a:pt x="20" y="49"/>
                    <a:pt x="18" y="52"/>
                  </a:cubicBezTo>
                  <a:cubicBezTo>
                    <a:pt x="18" y="54"/>
                    <a:pt x="17" y="56"/>
                    <a:pt x="16" y="58"/>
                  </a:cubicBezTo>
                  <a:cubicBezTo>
                    <a:pt x="16" y="59"/>
                    <a:pt x="15" y="61"/>
                    <a:pt x="15" y="63"/>
                  </a:cubicBezTo>
                  <a:cubicBezTo>
                    <a:pt x="14" y="65"/>
                    <a:pt x="14" y="67"/>
                    <a:pt x="13" y="68"/>
                  </a:cubicBezTo>
                  <a:cubicBezTo>
                    <a:pt x="13" y="70"/>
                    <a:pt x="12" y="72"/>
                    <a:pt x="12" y="74"/>
                  </a:cubicBezTo>
                  <a:cubicBezTo>
                    <a:pt x="12" y="76"/>
                    <a:pt x="11" y="78"/>
                    <a:pt x="11" y="80"/>
                  </a:cubicBezTo>
                  <a:cubicBezTo>
                    <a:pt x="10" y="82"/>
                    <a:pt x="10" y="84"/>
                    <a:pt x="10" y="86"/>
                  </a:cubicBezTo>
                  <a:cubicBezTo>
                    <a:pt x="9" y="88"/>
                    <a:pt x="9" y="90"/>
                    <a:pt x="9" y="92"/>
                  </a:cubicBezTo>
                  <a:cubicBezTo>
                    <a:pt x="8" y="94"/>
                    <a:pt x="8" y="96"/>
                    <a:pt x="8" y="98"/>
                  </a:cubicBezTo>
                  <a:cubicBezTo>
                    <a:pt x="7" y="102"/>
                    <a:pt x="6" y="106"/>
                    <a:pt x="6" y="110"/>
                  </a:cubicBezTo>
                  <a:cubicBezTo>
                    <a:pt x="4" y="119"/>
                    <a:pt x="3" y="127"/>
                    <a:pt x="2" y="136"/>
                  </a:cubicBezTo>
                  <a:cubicBezTo>
                    <a:pt x="1" y="144"/>
                    <a:pt x="0" y="153"/>
                    <a:pt x="0" y="161"/>
                  </a:cubicBezTo>
                  <a:cubicBezTo>
                    <a:pt x="0" y="162"/>
                    <a:pt x="0" y="163"/>
                    <a:pt x="0" y="165"/>
                  </a:cubicBezTo>
                  <a:cubicBezTo>
                    <a:pt x="0" y="165"/>
                    <a:pt x="0" y="166"/>
                    <a:pt x="0" y="167"/>
                  </a:cubicBezTo>
                  <a:cubicBezTo>
                    <a:pt x="0" y="167"/>
                    <a:pt x="0" y="168"/>
                    <a:pt x="0" y="168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23" y="239"/>
                    <a:pt x="23" y="239"/>
                    <a:pt x="23" y="239"/>
                  </a:cubicBezTo>
                  <a:cubicBezTo>
                    <a:pt x="18" y="240"/>
                    <a:pt x="14" y="242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12" y="252"/>
                    <a:pt x="17" y="256"/>
                    <a:pt x="23" y="26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12" y="127"/>
                    <a:pt x="49" y="4"/>
                    <a:pt x="5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81" name="Freeform 1104"/>
            <p:cNvSpPr>
              <a:spLocks/>
            </p:cNvSpPr>
            <p:nvPr/>
          </p:nvSpPr>
          <p:spPr bwMode="auto">
            <a:xfrm>
              <a:off x="8567738" y="4992688"/>
              <a:ext cx="69850" cy="50800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16 h 16"/>
                <a:gd name="T4" fmla="*/ 22 w 22"/>
                <a:gd name="T5" fmla="*/ 16 h 16"/>
                <a:gd name="T6" fmla="*/ 19 w 22"/>
                <a:gd name="T7" fmla="*/ 0 h 16"/>
                <a:gd name="T8" fmla="*/ 1 w 22"/>
                <a:gd name="T9" fmla="*/ 0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0"/>
                    <a:pt x="20" y="5"/>
                    <a:pt x="1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82" name="Freeform 1105"/>
            <p:cNvSpPr>
              <a:spLocks noEditPoints="1"/>
            </p:cNvSpPr>
            <p:nvPr/>
          </p:nvSpPr>
          <p:spPr bwMode="auto">
            <a:xfrm>
              <a:off x="8442325" y="5030788"/>
              <a:ext cx="6350" cy="9525"/>
            </a:xfrm>
            <a:custGeom>
              <a:avLst/>
              <a:gdLst>
                <a:gd name="T0" fmla="*/ 0 w 2"/>
                <a:gd name="T1" fmla="*/ 3 h 3"/>
                <a:gd name="T2" fmla="*/ 0 w 2"/>
                <a:gd name="T3" fmla="*/ 3 h 3"/>
                <a:gd name="T4" fmla="*/ 0 w 2"/>
                <a:gd name="T5" fmla="*/ 3 h 3"/>
                <a:gd name="T6" fmla="*/ 0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0 w 2"/>
                <a:gd name="T13" fmla="*/ 3 h 3"/>
                <a:gd name="T14" fmla="*/ 0 w 2"/>
                <a:gd name="T15" fmla="*/ 3 h 3"/>
                <a:gd name="T16" fmla="*/ 0 w 2"/>
                <a:gd name="T17" fmla="*/ 3 h 3"/>
                <a:gd name="T18" fmla="*/ 0 w 2"/>
                <a:gd name="T19" fmla="*/ 3 h 3"/>
                <a:gd name="T20" fmla="*/ 0 w 2"/>
                <a:gd name="T21" fmla="*/ 3 h 3"/>
                <a:gd name="T22" fmla="*/ 0 w 2"/>
                <a:gd name="T23" fmla="*/ 3 h 3"/>
                <a:gd name="T24" fmla="*/ 0 w 2"/>
                <a:gd name="T25" fmla="*/ 3 h 3"/>
                <a:gd name="T26" fmla="*/ 0 w 2"/>
                <a:gd name="T27" fmla="*/ 3 h 3"/>
                <a:gd name="T28" fmla="*/ 0 w 2"/>
                <a:gd name="T29" fmla="*/ 3 h 3"/>
                <a:gd name="T30" fmla="*/ 0 w 2"/>
                <a:gd name="T31" fmla="*/ 3 h 3"/>
                <a:gd name="T32" fmla="*/ 0 w 2"/>
                <a:gd name="T33" fmla="*/ 3 h 3"/>
                <a:gd name="T34" fmla="*/ 0 w 2"/>
                <a:gd name="T35" fmla="*/ 3 h 3"/>
                <a:gd name="T36" fmla="*/ 1 w 2"/>
                <a:gd name="T37" fmla="*/ 2 h 3"/>
                <a:gd name="T38" fmla="*/ 1 w 2"/>
                <a:gd name="T39" fmla="*/ 2 h 3"/>
                <a:gd name="T40" fmla="*/ 1 w 2"/>
                <a:gd name="T41" fmla="*/ 2 h 3"/>
                <a:gd name="T42" fmla="*/ 1 w 2"/>
                <a:gd name="T43" fmla="*/ 2 h 3"/>
                <a:gd name="T44" fmla="*/ 1 w 2"/>
                <a:gd name="T45" fmla="*/ 2 h 3"/>
                <a:gd name="T46" fmla="*/ 1 w 2"/>
                <a:gd name="T47" fmla="*/ 2 h 3"/>
                <a:gd name="T48" fmla="*/ 1 w 2"/>
                <a:gd name="T49" fmla="*/ 2 h 3"/>
                <a:gd name="T50" fmla="*/ 1 w 2"/>
                <a:gd name="T51" fmla="*/ 1 h 3"/>
                <a:gd name="T52" fmla="*/ 1 w 2"/>
                <a:gd name="T53" fmla="*/ 1 h 3"/>
                <a:gd name="T54" fmla="*/ 1 w 2"/>
                <a:gd name="T55" fmla="*/ 1 h 3"/>
                <a:gd name="T56" fmla="*/ 1 w 2"/>
                <a:gd name="T57" fmla="*/ 1 h 3"/>
                <a:gd name="T58" fmla="*/ 1 w 2"/>
                <a:gd name="T59" fmla="*/ 1 h 3"/>
                <a:gd name="T60" fmla="*/ 1 w 2"/>
                <a:gd name="T61" fmla="*/ 1 h 3"/>
                <a:gd name="T62" fmla="*/ 2 w 2"/>
                <a:gd name="T63" fmla="*/ 1 h 3"/>
                <a:gd name="T64" fmla="*/ 2 w 2"/>
                <a:gd name="T65" fmla="*/ 1 h 3"/>
                <a:gd name="T66" fmla="*/ 2 w 2"/>
                <a:gd name="T67" fmla="*/ 1 h 3"/>
                <a:gd name="T68" fmla="*/ 2 w 2"/>
                <a:gd name="T69" fmla="*/ 1 h 3"/>
                <a:gd name="T70" fmla="*/ 2 w 2"/>
                <a:gd name="T71" fmla="*/ 1 h 3"/>
                <a:gd name="T72" fmla="*/ 2 w 2"/>
                <a:gd name="T73" fmla="*/ 1 h 3"/>
                <a:gd name="T74" fmla="*/ 2 w 2"/>
                <a:gd name="T75" fmla="*/ 0 h 3"/>
                <a:gd name="T76" fmla="*/ 2 w 2"/>
                <a:gd name="T77" fmla="*/ 0 h 3"/>
                <a:gd name="T78" fmla="*/ 2 w 2"/>
                <a:gd name="T79" fmla="*/ 0 h 3"/>
                <a:gd name="T80" fmla="*/ 2 w 2"/>
                <a:gd name="T81" fmla="*/ 0 h 3"/>
                <a:gd name="T82" fmla="*/ 2 w 2"/>
                <a:gd name="T83" fmla="*/ 0 h 3"/>
                <a:gd name="T84" fmla="*/ 2 w 2"/>
                <a:gd name="T8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83" name="Freeform 1106"/>
            <p:cNvSpPr>
              <a:spLocks/>
            </p:cNvSpPr>
            <p:nvPr/>
          </p:nvSpPr>
          <p:spPr bwMode="auto">
            <a:xfrm>
              <a:off x="8442325" y="4684713"/>
              <a:ext cx="125413" cy="355600"/>
            </a:xfrm>
            <a:custGeom>
              <a:avLst/>
              <a:gdLst>
                <a:gd name="T0" fmla="*/ 16 w 39"/>
                <a:gd name="T1" fmla="*/ 5 h 112"/>
                <a:gd name="T2" fmla="*/ 16 w 39"/>
                <a:gd name="T3" fmla="*/ 5 h 112"/>
                <a:gd name="T4" fmla="*/ 0 w 39"/>
                <a:gd name="T5" fmla="*/ 112 h 112"/>
                <a:gd name="T6" fmla="*/ 0 w 39"/>
                <a:gd name="T7" fmla="*/ 112 h 112"/>
                <a:gd name="T8" fmla="*/ 0 w 39"/>
                <a:gd name="T9" fmla="*/ 112 h 112"/>
                <a:gd name="T10" fmla="*/ 0 w 39"/>
                <a:gd name="T11" fmla="*/ 112 h 112"/>
                <a:gd name="T12" fmla="*/ 0 w 39"/>
                <a:gd name="T13" fmla="*/ 112 h 112"/>
                <a:gd name="T14" fmla="*/ 0 w 39"/>
                <a:gd name="T15" fmla="*/ 112 h 112"/>
                <a:gd name="T16" fmla="*/ 0 w 39"/>
                <a:gd name="T17" fmla="*/ 112 h 112"/>
                <a:gd name="T18" fmla="*/ 0 w 39"/>
                <a:gd name="T19" fmla="*/ 112 h 112"/>
                <a:gd name="T20" fmla="*/ 0 w 39"/>
                <a:gd name="T21" fmla="*/ 112 h 112"/>
                <a:gd name="T22" fmla="*/ 0 w 39"/>
                <a:gd name="T23" fmla="*/ 112 h 112"/>
                <a:gd name="T24" fmla="*/ 0 w 39"/>
                <a:gd name="T25" fmla="*/ 112 h 112"/>
                <a:gd name="T26" fmla="*/ 0 w 39"/>
                <a:gd name="T27" fmla="*/ 112 h 112"/>
                <a:gd name="T28" fmla="*/ 0 w 39"/>
                <a:gd name="T29" fmla="*/ 112 h 112"/>
                <a:gd name="T30" fmla="*/ 1 w 39"/>
                <a:gd name="T31" fmla="*/ 111 h 112"/>
                <a:gd name="T32" fmla="*/ 1 w 39"/>
                <a:gd name="T33" fmla="*/ 111 h 112"/>
                <a:gd name="T34" fmla="*/ 1 w 39"/>
                <a:gd name="T35" fmla="*/ 111 h 112"/>
                <a:gd name="T36" fmla="*/ 1 w 39"/>
                <a:gd name="T37" fmla="*/ 111 h 112"/>
                <a:gd name="T38" fmla="*/ 1 w 39"/>
                <a:gd name="T39" fmla="*/ 111 h 112"/>
                <a:gd name="T40" fmla="*/ 1 w 39"/>
                <a:gd name="T41" fmla="*/ 110 h 112"/>
                <a:gd name="T42" fmla="*/ 1 w 39"/>
                <a:gd name="T43" fmla="*/ 110 h 112"/>
                <a:gd name="T44" fmla="*/ 1 w 39"/>
                <a:gd name="T45" fmla="*/ 110 h 112"/>
                <a:gd name="T46" fmla="*/ 1 w 39"/>
                <a:gd name="T47" fmla="*/ 110 h 112"/>
                <a:gd name="T48" fmla="*/ 2 w 39"/>
                <a:gd name="T49" fmla="*/ 110 h 112"/>
                <a:gd name="T50" fmla="*/ 2 w 39"/>
                <a:gd name="T51" fmla="*/ 110 h 112"/>
                <a:gd name="T52" fmla="*/ 2 w 39"/>
                <a:gd name="T53" fmla="*/ 110 h 112"/>
                <a:gd name="T54" fmla="*/ 2 w 39"/>
                <a:gd name="T55" fmla="*/ 110 h 112"/>
                <a:gd name="T56" fmla="*/ 2 w 39"/>
                <a:gd name="T57" fmla="*/ 109 h 112"/>
                <a:gd name="T58" fmla="*/ 2 w 39"/>
                <a:gd name="T59" fmla="*/ 109 h 112"/>
                <a:gd name="T60" fmla="*/ 2 w 39"/>
                <a:gd name="T61" fmla="*/ 109 h 112"/>
                <a:gd name="T62" fmla="*/ 2 w 39"/>
                <a:gd name="T63" fmla="*/ 109 h 112"/>
                <a:gd name="T64" fmla="*/ 25 w 39"/>
                <a:gd name="T65" fmla="*/ 83 h 112"/>
                <a:gd name="T66" fmla="*/ 20 w 39"/>
                <a:gd name="T6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" h="112">
                  <a:moveTo>
                    <a:pt x="20" y="0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6" y="103"/>
                    <a:pt x="15" y="91"/>
                    <a:pt x="25" y="83"/>
                  </a:cubicBezTo>
                  <a:cubicBezTo>
                    <a:pt x="30" y="79"/>
                    <a:pt x="34" y="77"/>
                    <a:pt x="39" y="76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16" name="Rectangle 1138"/>
            <p:cNvSpPr>
              <a:spLocks noChangeArrowheads="1"/>
            </p:cNvSpPr>
            <p:nvPr/>
          </p:nvSpPr>
          <p:spPr bwMode="auto">
            <a:xfrm>
              <a:off x="8609013" y="6742113"/>
              <a:ext cx="920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17" name="Rectangle 1139"/>
            <p:cNvSpPr>
              <a:spLocks noChangeArrowheads="1"/>
            </p:cNvSpPr>
            <p:nvPr/>
          </p:nvSpPr>
          <p:spPr bwMode="auto">
            <a:xfrm>
              <a:off x="8609013" y="5053013"/>
              <a:ext cx="92075" cy="281463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18" name="Rectangle 1140"/>
            <p:cNvSpPr>
              <a:spLocks noChangeArrowheads="1"/>
            </p:cNvSpPr>
            <p:nvPr/>
          </p:nvSpPr>
          <p:spPr bwMode="auto">
            <a:xfrm>
              <a:off x="8609013" y="5053013"/>
              <a:ext cx="92075" cy="168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</p:grpSp>
      <p:grpSp>
        <p:nvGrpSpPr>
          <p:cNvPr id="1163" name="组合 1162"/>
          <p:cNvGrpSpPr/>
          <p:nvPr/>
        </p:nvGrpSpPr>
        <p:grpSpPr>
          <a:xfrm>
            <a:off x="19066681" y="10932325"/>
            <a:ext cx="338138" cy="2783678"/>
            <a:chOff x="10679113" y="6145213"/>
            <a:chExt cx="225425" cy="1855783"/>
          </a:xfrm>
        </p:grpSpPr>
        <p:sp>
          <p:nvSpPr>
            <p:cNvPr id="2084" name="Freeform 1107"/>
            <p:cNvSpPr>
              <a:spLocks noEditPoints="1"/>
            </p:cNvSpPr>
            <p:nvPr/>
          </p:nvSpPr>
          <p:spPr bwMode="auto">
            <a:xfrm>
              <a:off x="10704513" y="6145213"/>
              <a:ext cx="168275" cy="430213"/>
            </a:xfrm>
            <a:custGeom>
              <a:avLst/>
              <a:gdLst>
                <a:gd name="T0" fmla="*/ 5 w 53"/>
                <a:gd name="T1" fmla="*/ 128 h 135"/>
                <a:gd name="T2" fmla="*/ 5 w 53"/>
                <a:gd name="T3" fmla="*/ 128 h 135"/>
                <a:gd name="T4" fmla="*/ 12 w 53"/>
                <a:gd name="T5" fmla="*/ 135 h 135"/>
                <a:gd name="T6" fmla="*/ 12 w 53"/>
                <a:gd name="T7" fmla="*/ 135 h 135"/>
                <a:gd name="T8" fmla="*/ 5 w 53"/>
                <a:gd name="T9" fmla="*/ 128 h 135"/>
                <a:gd name="T10" fmla="*/ 5 w 53"/>
                <a:gd name="T11" fmla="*/ 128 h 135"/>
                <a:gd name="T12" fmla="*/ 0 w 53"/>
                <a:gd name="T13" fmla="*/ 85 h 135"/>
                <a:gd name="T14" fmla="*/ 0 w 53"/>
                <a:gd name="T15" fmla="*/ 87 h 135"/>
                <a:gd name="T16" fmla="*/ 0 w 53"/>
                <a:gd name="T17" fmla="*/ 87 h 135"/>
                <a:gd name="T18" fmla="*/ 0 w 53"/>
                <a:gd name="T19" fmla="*/ 85 h 135"/>
                <a:gd name="T20" fmla="*/ 27 w 53"/>
                <a:gd name="T21" fmla="*/ 0 h 135"/>
                <a:gd name="T22" fmla="*/ 27 w 53"/>
                <a:gd name="T23" fmla="*/ 0 h 135"/>
                <a:gd name="T24" fmla="*/ 27 w 53"/>
                <a:gd name="T25" fmla="*/ 0 h 135"/>
                <a:gd name="T26" fmla="*/ 27 w 53"/>
                <a:gd name="T27" fmla="*/ 0 h 135"/>
                <a:gd name="T28" fmla="*/ 27 w 53"/>
                <a:gd name="T29" fmla="*/ 0 h 135"/>
                <a:gd name="T30" fmla="*/ 27 w 53"/>
                <a:gd name="T31" fmla="*/ 0 h 135"/>
                <a:gd name="T32" fmla="*/ 27 w 53"/>
                <a:gd name="T33" fmla="*/ 0 h 135"/>
                <a:gd name="T34" fmla="*/ 22 w 53"/>
                <a:gd name="T35" fmla="*/ 135 h 135"/>
                <a:gd name="T36" fmla="*/ 40 w 53"/>
                <a:gd name="T37" fmla="*/ 135 h 135"/>
                <a:gd name="T38" fmla="*/ 40 w 53"/>
                <a:gd name="T39" fmla="*/ 135 h 135"/>
                <a:gd name="T40" fmla="*/ 48 w 53"/>
                <a:gd name="T41" fmla="*/ 128 h 135"/>
                <a:gd name="T42" fmla="*/ 48 w 53"/>
                <a:gd name="T43" fmla="*/ 128 h 135"/>
                <a:gd name="T44" fmla="*/ 42 w 53"/>
                <a:gd name="T45" fmla="*/ 126 h 135"/>
                <a:gd name="T46" fmla="*/ 52 w 53"/>
                <a:gd name="T47" fmla="*/ 86 h 135"/>
                <a:gd name="T48" fmla="*/ 53 w 53"/>
                <a:gd name="T49" fmla="*/ 87 h 135"/>
                <a:gd name="T50" fmla="*/ 53 w 53"/>
                <a:gd name="T51" fmla="*/ 84 h 135"/>
                <a:gd name="T52" fmla="*/ 52 w 53"/>
                <a:gd name="T53" fmla="*/ 71 h 135"/>
                <a:gd name="T54" fmla="*/ 50 w 53"/>
                <a:gd name="T55" fmla="*/ 57 h 135"/>
                <a:gd name="T56" fmla="*/ 49 w 53"/>
                <a:gd name="T57" fmla="*/ 51 h 135"/>
                <a:gd name="T58" fmla="*/ 48 w 53"/>
                <a:gd name="T59" fmla="*/ 48 h 135"/>
                <a:gd name="T60" fmla="*/ 48 w 53"/>
                <a:gd name="T61" fmla="*/ 45 h 135"/>
                <a:gd name="T62" fmla="*/ 47 w 53"/>
                <a:gd name="T63" fmla="*/ 42 h 135"/>
                <a:gd name="T64" fmla="*/ 47 w 53"/>
                <a:gd name="T65" fmla="*/ 39 h 135"/>
                <a:gd name="T66" fmla="*/ 46 w 53"/>
                <a:gd name="T67" fmla="*/ 36 h 135"/>
                <a:gd name="T68" fmla="*/ 45 w 53"/>
                <a:gd name="T69" fmla="*/ 33 h 135"/>
                <a:gd name="T70" fmla="*/ 44 w 53"/>
                <a:gd name="T71" fmla="*/ 30 h 135"/>
                <a:gd name="T72" fmla="*/ 43 w 53"/>
                <a:gd name="T73" fmla="*/ 27 h 135"/>
                <a:gd name="T74" fmla="*/ 41 w 53"/>
                <a:gd name="T75" fmla="*/ 22 h 135"/>
                <a:gd name="T76" fmla="*/ 37 w 53"/>
                <a:gd name="T77" fmla="*/ 13 h 135"/>
                <a:gd name="T78" fmla="*/ 36 w 53"/>
                <a:gd name="T79" fmla="*/ 12 h 135"/>
                <a:gd name="T80" fmla="*/ 35 w 53"/>
                <a:gd name="T81" fmla="*/ 11 h 135"/>
                <a:gd name="T82" fmla="*/ 35 w 53"/>
                <a:gd name="T83" fmla="*/ 10 h 135"/>
                <a:gd name="T84" fmla="*/ 34 w 53"/>
                <a:gd name="T85" fmla="*/ 9 h 135"/>
                <a:gd name="T86" fmla="*/ 32 w 53"/>
                <a:gd name="T87" fmla="*/ 6 h 135"/>
                <a:gd name="T88" fmla="*/ 30 w 53"/>
                <a:gd name="T89" fmla="*/ 3 h 135"/>
                <a:gd name="T90" fmla="*/ 28 w 53"/>
                <a:gd name="T91" fmla="*/ 2 h 135"/>
                <a:gd name="T92" fmla="*/ 27 w 53"/>
                <a:gd name="T93" fmla="*/ 0 h 135"/>
                <a:gd name="T94" fmla="*/ 27 w 53"/>
                <a:gd name="T9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135">
                  <a:moveTo>
                    <a:pt x="5" y="128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9" y="133"/>
                    <a:pt x="7" y="13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0" y="85"/>
                  </a:moveTo>
                  <a:cubicBezTo>
                    <a:pt x="0" y="85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6"/>
                    <a:pt x="0" y="85"/>
                    <a:pt x="0" y="85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2"/>
                    <a:pt x="7" y="66"/>
                    <a:pt x="22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4" y="133"/>
                    <a:pt x="46" y="131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6" y="127"/>
                    <a:pt x="44" y="126"/>
                    <a:pt x="42" y="12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5"/>
                    <a:pt x="53" y="84"/>
                  </a:cubicBezTo>
                  <a:cubicBezTo>
                    <a:pt x="53" y="79"/>
                    <a:pt x="52" y="75"/>
                    <a:pt x="52" y="71"/>
                  </a:cubicBezTo>
                  <a:cubicBezTo>
                    <a:pt x="51" y="66"/>
                    <a:pt x="51" y="62"/>
                    <a:pt x="50" y="57"/>
                  </a:cubicBezTo>
                  <a:cubicBezTo>
                    <a:pt x="50" y="55"/>
                    <a:pt x="49" y="53"/>
                    <a:pt x="49" y="51"/>
                  </a:cubicBezTo>
                  <a:cubicBezTo>
                    <a:pt x="49" y="50"/>
                    <a:pt x="49" y="49"/>
                    <a:pt x="48" y="48"/>
                  </a:cubicBezTo>
                  <a:cubicBezTo>
                    <a:pt x="48" y="47"/>
                    <a:pt x="48" y="46"/>
                    <a:pt x="48" y="45"/>
                  </a:cubicBezTo>
                  <a:cubicBezTo>
                    <a:pt x="48" y="44"/>
                    <a:pt x="47" y="43"/>
                    <a:pt x="47" y="42"/>
                  </a:cubicBezTo>
                  <a:cubicBezTo>
                    <a:pt x="47" y="41"/>
                    <a:pt x="47" y="40"/>
                    <a:pt x="47" y="39"/>
                  </a:cubicBezTo>
                  <a:cubicBezTo>
                    <a:pt x="46" y="38"/>
                    <a:pt x="46" y="37"/>
                    <a:pt x="46" y="36"/>
                  </a:cubicBezTo>
                  <a:cubicBezTo>
                    <a:pt x="46" y="35"/>
                    <a:pt x="45" y="34"/>
                    <a:pt x="45" y="33"/>
                  </a:cubicBezTo>
                  <a:cubicBezTo>
                    <a:pt x="45" y="32"/>
                    <a:pt x="45" y="31"/>
                    <a:pt x="44" y="30"/>
                  </a:cubicBezTo>
                  <a:cubicBezTo>
                    <a:pt x="44" y="29"/>
                    <a:pt x="44" y="28"/>
                    <a:pt x="43" y="27"/>
                  </a:cubicBezTo>
                  <a:cubicBezTo>
                    <a:pt x="43" y="25"/>
                    <a:pt x="42" y="24"/>
                    <a:pt x="41" y="22"/>
                  </a:cubicBezTo>
                  <a:cubicBezTo>
                    <a:pt x="40" y="19"/>
                    <a:pt x="38" y="16"/>
                    <a:pt x="37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3" y="7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8" y="1"/>
                    <a:pt x="27" y="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85" name="Freeform 1108"/>
            <p:cNvSpPr>
              <a:spLocks/>
            </p:cNvSpPr>
            <p:nvPr/>
          </p:nvSpPr>
          <p:spPr bwMode="auto">
            <a:xfrm>
              <a:off x="10774363" y="6575425"/>
              <a:ext cx="60325" cy="25400"/>
            </a:xfrm>
            <a:custGeom>
              <a:avLst/>
              <a:gdLst>
                <a:gd name="T0" fmla="*/ 0 w 19"/>
                <a:gd name="T1" fmla="*/ 0 h 8"/>
                <a:gd name="T2" fmla="*/ 2 w 19"/>
                <a:gd name="T3" fmla="*/ 8 h 8"/>
                <a:gd name="T4" fmla="*/ 19 w 19"/>
                <a:gd name="T5" fmla="*/ 8 h 8"/>
                <a:gd name="T6" fmla="*/ 19 w 19"/>
                <a:gd name="T7" fmla="*/ 0 h 8"/>
                <a:gd name="T8" fmla="*/ 18 w 19"/>
                <a:gd name="T9" fmla="*/ 0 h 8"/>
                <a:gd name="T10" fmla="*/ 0 w 1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">
                  <a:moveTo>
                    <a:pt x="0" y="0"/>
                  </a:moveTo>
                  <a:cubicBezTo>
                    <a:pt x="1" y="3"/>
                    <a:pt x="1" y="6"/>
                    <a:pt x="2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86" name="Freeform 1109"/>
            <p:cNvSpPr>
              <a:spLocks noEditPoints="1"/>
            </p:cNvSpPr>
            <p:nvPr/>
          </p:nvSpPr>
          <p:spPr bwMode="auto">
            <a:xfrm>
              <a:off x="10679113" y="6423025"/>
              <a:ext cx="25400" cy="177800"/>
            </a:xfrm>
            <a:custGeom>
              <a:avLst/>
              <a:gdLst>
                <a:gd name="T0" fmla="*/ 0 w 8"/>
                <a:gd name="T1" fmla="*/ 56 h 56"/>
                <a:gd name="T2" fmla="*/ 0 w 8"/>
                <a:gd name="T3" fmla="*/ 56 h 56"/>
                <a:gd name="T4" fmla="*/ 0 w 8"/>
                <a:gd name="T5" fmla="*/ 56 h 56"/>
                <a:gd name="T6" fmla="*/ 0 w 8"/>
                <a:gd name="T7" fmla="*/ 56 h 56"/>
                <a:gd name="T8" fmla="*/ 8 w 8"/>
                <a:gd name="T9" fmla="*/ 45 h 56"/>
                <a:gd name="T10" fmla="*/ 0 w 8"/>
                <a:gd name="T11" fmla="*/ 56 h 56"/>
                <a:gd name="T12" fmla="*/ 8 w 8"/>
                <a:gd name="T13" fmla="*/ 45 h 56"/>
                <a:gd name="T14" fmla="*/ 8 w 8"/>
                <a:gd name="T15" fmla="*/ 45 h 56"/>
                <a:gd name="T16" fmla="*/ 8 w 8"/>
                <a:gd name="T17" fmla="*/ 45 h 56"/>
                <a:gd name="T18" fmla="*/ 8 w 8"/>
                <a:gd name="T19" fmla="*/ 45 h 56"/>
                <a:gd name="T20" fmla="*/ 8 w 8"/>
                <a:gd name="T21" fmla="*/ 0 h 56"/>
                <a:gd name="T22" fmla="*/ 8 w 8"/>
                <a:gd name="T23" fmla="*/ 0 h 56"/>
                <a:gd name="T24" fmla="*/ 0 w 8"/>
                <a:gd name="T25" fmla="*/ 7 h 56"/>
                <a:gd name="T26" fmla="*/ 8 w 8"/>
                <a:gd name="T27" fmla="*/ 0 h 56"/>
                <a:gd name="T28" fmla="*/ 8 w 8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8" y="45"/>
                  </a:moveTo>
                  <a:cubicBezTo>
                    <a:pt x="4" y="50"/>
                    <a:pt x="0" y="56"/>
                    <a:pt x="0" y="56"/>
                  </a:cubicBezTo>
                  <a:cubicBezTo>
                    <a:pt x="0" y="56"/>
                    <a:pt x="4" y="50"/>
                    <a:pt x="8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87" name="Freeform 1110"/>
            <p:cNvSpPr>
              <a:spLocks/>
            </p:cNvSpPr>
            <p:nvPr/>
          </p:nvSpPr>
          <p:spPr bwMode="auto">
            <a:xfrm>
              <a:off x="10837863" y="6419850"/>
              <a:ext cx="66675" cy="187325"/>
            </a:xfrm>
            <a:custGeom>
              <a:avLst/>
              <a:gdLst>
                <a:gd name="T0" fmla="*/ 10 w 21"/>
                <a:gd name="T1" fmla="*/ 0 h 59"/>
                <a:gd name="T2" fmla="*/ 0 w 21"/>
                <a:gd name="T3" fmla="*/ 40 h 59"/>
                <a:gd name="T4" fmla="*/ 6 w 21"/>
                <a:gd name="T5" fmla="*/ 42 h 59"/>
                <a:gd name="T6" fmla="*/ 21 w 21"/>
                <a:gd name="T7" fmla="*/ 59 h 59"/>
                <a:gd name="T8" fmla="*/ 21 w 21"/>
                <a:gd name="T9" fmla="*/ 10 h 59"/>
                <a:gd name="T10" fmla="*/ 11 w 21"/>
                <a:gd name="T11" fmla="*/ 1 h 59"/>
                <a:gd name="T12" fmla="*/ 10 w 21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9">
                  <a:moveTo>
                    <a:pt x="1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14" y="47"/>
                    <a:pt x="21" y="59"/>
                    <a:pt x="21" y="5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88" name="Rectangle 1111"/>
            <p:cNvSpPr>
              <a:spLocks noChangeArrowheads="1"/>
            </p:cNvSpPr>
            <p:nvPr/>
          </p:nvSpPr>
          <p:spPr bwMode="auto">
            <a:xfrm>
              <a:off x="10790238" y="614521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89" name="Freeform 1112"/>
            <p:cNvSpPr>
              <a:spLocks/>
            </p:cNvSpPr>
            <p:nvPr/>
          </p:nvSpPr>
          <p:spPr bwMode="auto">
            <a:xfrm>
              <a:off x="10790238" y="61452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90" name="Freeform 1113"/>
            <p:cNvSpPr>
              <a:spLocks noEditPoints="1"/>
            </p:cNvSpPr>
            <p:nvPr/>
          </p:nvSpPr>
          <p:spPr bwMode="auto">
            <a:xfrm>
              <a:off x="10704513" y="6145213"/>
              <a:ext cx="85725" cy="455613"/>
            </a:xfrm>
            <a:custGeom>
              <a:avLst/>
              <a:gdLst>
                <a:gd name="T0" fmla="*/ 24 w 27"/>
                <a:gd name="T1" fmla="*/ 143 h 143"/>
                <a:gd name="T2" fmla="*/ 12 w 27"/>
                <a:gd name="T3" fmla="*/ 143 h 143"/>
                <a:gd name="T4" fmla="*/ 13 w 27"/>
                <a:gd name="T5" fmla="*/ 135 h 143"/>
                <a:gd name="T6" fmla="*/ 12 w 27"/>
                <a:gd name="T7" fmla="*/ 143 h 143"/>
                <a:gd name="T8" fmla="*/ 13 w 27"/>
                <a:gd name="T9" fmla="*/ 135 h 143"/>
                <a:gd name="T10" fmla="*/ 5 w 27"/>
                <a:gd name="T11" fmla="*/ 128 h 143"/>
                <a:gd name="T12" fmla="*/ 5 w 27"/>
                <a:gd name="T13" fmla="*/ 128 h 143"/>
                <a:gd name="T14" fmla="*/ 5 w 27"/>
                <a:gd name="T15" fmla="*/ 128 h 143"/>
                <a:gd name="T16" fmla="*/ 27 w 27"/>
                <a:gd name="T17" fmla="*/ 0 h 143"/>
                <a:gd name="T18" fmla="*/ 25 w 27"/>
                <a:gd name="T19" fmla="*/ 2 h 143"/>
                <a:gd name="T20" fmla="*/ 21 w 27"/>
                <a:gd name="T21" fmla="*/ 6 h 143"/>
                <a:gd name="T22" fmla="*/ 18 w 27"/>
                <a:gd name="T23" fmla="*/ 10 h 143"/>
                <a:gd name="T24" fmla="*/ 17 w 27"/>
                <a:gd name="T25" fmla="*/ 12 h 143"/>
                <a:gd name="T26" fmla="*/ 12 w 27"/>
                <a:gd name="T27" fmla="*/ 22 h 143"/>
                <a:gd name="T28" fmla="*/ 9 w 27"/>
                <a:gd name="T29" fmla="*/ 30 h 143"/>
                <a:gd name="T30" fmla="*/ 7 w 27"/>
                <a:gd name="T31" fmla="*/ 36 h 143"/>
                <a:gd name="T32" fmla="*/ 6 w 27"/>
                <a:gd name="T33" fmla="*/ 42 h 143"/>
                <a:gd name="T34" fmla="*/ 5 w 27"/>
                <a:gd name="T35" fmla="*/ 48 h 143"/>
                <a:gd name="T36" fmla="*/ 3 w 27"/>
                <a:gd name="T37" fmla="*/ 57 h 143"/>
                <a:gd name="T38" fmla="*/ 0 w 27"/>
                <a:gd name="T39" fmla="*/ 84 h 143"/>
                <a:gd name="T40" fmla="*/ 0 w 27"/>
                <a:gd name="T41" fmla="*/ 84 h 143"/>
                <a:gd name="T42" fmla="*/ 3 w 27"/>
                <a:gd name="T43" fmla="*/ 57 h 143"/>
                <a:gd name="T44" fmla="*/ 5 w 27"/>
                <a:gd name="T45" fmla="*/ 48 h 143"/>
                <a:gd name="T46" fmla="*/ 6 w 27"/>
                <a:gd name="T47" fmla="*/ 42 h 143"/>
                <a:gd name="T48" fmla="*/ 7 w 27"/>
                <a:gd name="T49" fmla="*/ 36 h 143"/>
                <a:gd name="T50" fmla="*/ 9 w 27"/>
                <a:gd name="T51" fmla="*/ 30 h 143"/>
                <a:gd name="T52" fmla="*/ 12 w 27"/>
                <a:gd name="T53" fmla="*/ 22 h 143"/>
                <a:gd name="T54" fmla="*/ 17 w 27"/>
                <a:gd name="T55" fmla="*/ 12 h 143"/>
                <a:gd name="T56" fmla="*/ 18 w 27"/>
                <a:gd name="T57" fmla="*/ 10 h 143"/>
                <a:gd name="T58" fmla="*/ 21 w 27"/>
                <a:gd name="T59" fmla="*/ 6 h 143"/>
                <a:gd name="T60" fmla="*/ 25 w 27"/>
                <a:gd name="T61" fmla="*/ 2 h 143"/>
                <a:gd name="T62" fmla="*/ 27 w 27"/>
                <a:gd name="T6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43">
                  <a:moveTo>
                    <a:pt x="12" y="143"/>
                  </a:moveTo>
                  <a:cubicBezTo>
                    <a:pt x="24" y="143"/>
                    <a:pt x="24" y="143"/>
                    <a:pt x="24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12" y="143"/>
                    <a:pt x="12" y="143"/>
                    <a:pt x="12" y="143"/>
                  </a:cubicBezTo>
                  <a:moveTo>
                    <a:pt x="12" y="135"/>
                  </a:moveTo>
                  <a:cubicBezTo>
                    <a:pt x="13" y="135"/>
                    <a:pt x="13" y="135"/>
                    <a:pt x="13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13" y="135"/>
                    <a:pt x="13" y="135"/>
                    <a:pt x="12" y="135"/>
                  </a:cubicBezTo>
                  <a:moveTo>
                    <a:pt x="5" y="128"/>
                  </a:moveTo>
                  <a:cubicBezTo>
                    <a:pt x="3" y="129"/>
                    <a:pt x="2" y="131"/>
                    <a:pt x="0" y="132"/>
                  </a:cubicBezTo>
                  <a:cubicBezTo>
                    <a:pt x="2" y="131"/>
                    <a:pt x="3" y="129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9"/>
                    <a:pt x="1" y="75"/>
                    <a:pt x="1" y="71"/>
                  </a:cubicBezTo>
                  <a:cubicBezTo>
                    <a:pt x="2" y="66"/>
                    <a:pt x="3" y="62"/>
                    <a:pt x="3" y="57"/>
                  </a:cubicBezTo>
                  <a:cubicBezTo>
                    <a:pt x="4" y="55"/>
                    <a:pt x="4" y="53"/>
                    <a:pt x="4" y="51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5" y="47"/>
                    <a:pt x="5" y="46"/>
                    <a:pt x="5" y="45"/>
                  </a:cubicBezTo>
                  <a:cubicBezTo>
                    <a:pt x="6" y="44"/>
                    <a:pt x="6" y="43"/>
                    <a:pt x="6" y="42"/>
                  </a:cubicBezTo>
                  <a:cubicBezTo>
                    <a:pt x="6" y="41"/>
                    <a:pt x="6" y="40"/>
                    <a:pt x="7" y="39"/>
                  </a:cubicBezTo>
                  <a:cubicBezTo>
                    <a:pt x="7" y="38"/>
                    <a:pt x="7" y="37"/>
                    <a:pt x="7" y="36"/>
                  </a:cubicBezTo>
                  <a:cubicBezTo>
                    <a:pt x="8" y="35"/>
                    <a:pt x="8" y="34"/>
                    <a:pt x="8" y="33"/>
                  </a:cubicBezTo>
                  <a:cubicBezTo>
                    <a:pt x="8" y="32"/>
                    <a:pt x="9" y="31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5"/>
                    <a:pt x="11" y="24"/>
                    <a:pt x="12" y="22"/>
                  </a:cubicBezTo>
                  <a:cubicBezTo>
                    <a:pt x="13" y="19"/>
                    <a:pt x="15" y="16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2" y="5"/>
                    <a:pt x="23" y="4"/>
                    <a:pt x="23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1"/>
                    <a:pt x="26" y="1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91" name="Freeform 1114"/>
            <p:cNvSpPr>
              <a:spLocks/>
            </p:cNvSpPr>
            <p:nvPr/>
          </p:nvSpPr>
          <p:spPr bwMode="auto">
            <a:xfrm>
              <a:off x="10704513" y="6145213"/>
              <a:ext cx="85725" cy="430213"/>
            </a:xfrm>
            <a:custGeom>
              <a:avLst/>
              <a:gdLst>
                <a:gd name="T0" fmla="*/ 27 w 27"/>
                <a:gd name="T1" fmla="*/ 0 h 135"/>
                <a:gd name="T2" fmla="*/ 27 w 27"/>
                <a:gd name="T3" fmla="*/ 0 h 135"/>
                <a:gd name="T4" fmla="*/ 26 w 27"/>
                <a:gd name="T5" fmla="*/ 0 h 135"/>
                <a:gd name="T6" fmla="*/ 25 w 27"/>
                <a:gd name="T7" fmla="*/ 2 h 135"/>
                <a:gd name="T8" fmla="*/ 23 w 27"/>
                <a:gd name="T9" fmla="*/ 3 h 135"/>
                <a:gd name="T10" fmla="*/ 21 w 27"/>
                <a:gd name="T11" fmla="*/ 6 h 135"/>
                <a:gd name="T12" fmla="*/ 19 w 27"/>
                <a:gd name="T13" fmla="*/ 9 h 135"/>
                <a:gd name="T14" fmla="*/ 18 w 27"/>
                <a:gd name="T15" fmla="*/ 10 h 135"/>
                <a:gd name="T16" fmla="*/ 18 w 27"/>
                <a:gd name="T17" fmla="*/ 11 h 135"/>
                <a:gd name="T18" fmla="*/ 17 w 27"/>
                <a:gd name="T19" fmla="*/ 12 h 135"/>
                <a:gd name="T20" fmla="*/ 17 w 27"/>
                <a:gd name="T21" fmla="*/ 13 h 135"/>
                <a:gd name="T22" fmla="*/ 12 w 27"/>
                <a:gd name="T23" fmla="*/ 22 h 135"/>
                <a:gd name="T24" fmla="*/ 10 w 27"/>
                <a:gd name="T25" fmla="*/ 27 h 135"/>
                <a:gd name="T26" fmla="*/ 9 w 27"/>
                <a:gd name="T27" fmla="*/ 30 h 135"/>
                <a:gd name="T28" fmla="*/ 8 w 27"/>
                <a:gd name="T29" fmla="*/ 33 h 135"/>
                <a:gd name="T30" fmla="*/ 7 w 27"/>
                <a:gd name="T31" fmla="*/ 36 h 135"/>
                <a:gd name="T32" fmla="*/ 7 w 27"/>
                <a:gd name="T33" fmla="*/ 39 h 135"/>
                <a:gd name="T34" fmla="*/ 6 w 27"/>
                <a:gd name="T35" fmla="*/ 42 h 135"/>
                <a:gd name="T36" fmla="*/ 5 w 27"/>
                <a:gd name="T37" fmla="*/ 45 h 135"/>
                <a:gd name="T38" fmla="*/ 5 w 27"/>
                <a:gd name="T39" fmla="*/ 48 h 135"/>
                <a:gd name="T40" fmla="*/ 4 w 27"/>
                <a:gd name="T41" fmla="*/ 51 h 135"/>
                <a:gd name="T42" fmla="*/ 3 w 27"/>
                <a:gd name="T43" fmla="*/ 57 h 135"/>
                <a:gd name="T44" fmla="*/ 1 w 27"/>
                <a:gd name="T45" fmla="*/ 71 h 135"/>
                <a:gd name="T46" fmla="*/ 0 w 27"/>
                <a:gd name="T47" fmla="*/ 84 h 135"/>
                <a:gd name="T48" fmla="*/ 0 w 27"/>
                <a:gd name="T49" fmla="*/ 85 h 135"/>
                <a:gd name="T50" fmla="*/ 0 w 27"/>
                <a:gd name="T51" fmla="*/ 87 h 135"/>
                <a:gd name="T52" fmla="*/ 3 w 27"/>
                <a:gd name="T53" fmla="*/ 85 h 135"/>
                <a:gd name="T54" fmla="*/ 12 w 27"/>
                <a:gd name="T55" fmla="*/ 124 h 135"/>
                <a:gd name="T56" fmla="*/ 5 w 27"/>
                <a:gd name="T57" fmla="*/ 128 h 135"/>
                <a:gd name="T58" fmla="*/ 5 w 27"/>
                <a:gd name="T59" fmla="*/ 128 h 135"/>
                <a:gd name="T60" fmla="*/ 5 w 27"/>
                <a:gd name="T61" fmla="*/ 128 h 135"/>
                <a:gd name="T62" fmla="*/ 12 w 27"/>
                <a:gd name="T63" fmla="*/ 135 h 135"/>
                <a:gd name="T64" fmla="*/ 12 w 27"/>
                <a:gd name="T65" fmla="*/ 135 h 135"/>
                <a:gd name="T66" fmla="*/ 13 w 27"/>
                <a:gd name="T67" fmla="*/ 135 h 135"/>
                <a:gd name="T68" fmla="*/ 22 w 27"/>
                <a:gd name="T69" fmla="*/ 135 h 135"/>
                <a:gd name="T70" fmla="*/ 27 w 27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35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0" y="125"/>
                    <a:pt x="7" y="126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7" y="66"/>
                    <a:pt x="26" y="2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92" name="Freeform 1115"/>
            <p:cNvSpPr>
              <a:spLocks/>
            </p:cNvSpPr>
            <p:nvPr/>
          </p:nvSpPr>
          <p:spPr bwMode="auto">
            <a:xfrm>
              <a:off x="10742613" y="6575425"/>
              <a:ext cx="38100" cy="25400"/>
            </a:xfrm>
            <a:custGeom>
              <a:avLst/>
              <a:gdLst>
                <a:gd name="T0" fmla="*/ 0 w 12"/>
                <a:gd name="T1" fmla="*/ 0 h 8"/>
                <a:gd name="T2" fmla="*/ 0 w 12"/>
                <a:gd name="T3" fmla="*/ 8 h 8"/>
                <a:gd name="T4" fmla="*/ 12 w 12"/>
                <a:gd name="T5" fmla="*/ 8 h 8"/>
                <a:gd name="T6" fmla="*/ 10 w 12"/>
                <a:gd name="T7" fmla="*/ 0 h 8"/>
                <a:gd name="T8" fmla="*/ 1 w 12"/>
                <a:gd name="T9" fmla="*/ 0 h 8"/>
                <a:gd name="T10" fmla="*/ 0 w 1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6"/>
                    <a:pt x="11" y="3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93" name="Freeform 1116"/>
            <p:cNvSpPr>
              <a:spLocks noEditPoints="1"/>
            </p:cNvSpPr>
            <p:nvPr/>
          </p:nvSpPr>
          <p:spPr bwMode="auto">
            <a:xfrm>
              <a:off x="10679113" y="6565900"/>
              <a:ext cx="25400" cy="34925"/>
            </a:xfrm>
            <a:custGeom>
              <a:avLst/>
              <a:gdLst>
                <a:gd name="T0" fmla="*/ 0 w 8"/>
                <a:gd name="T1" fmla="*/ 11 h 11"/>
                <a:gd name="T2" fmla="*/ 0 w 8"/>
                <a:gd name="T3" fmla="*/ 11 h 11"/>
                <a:gd name="T4" fmla="*/ 0 w 8"/>
                <a:gd name="T5" fmla="*/ 11 h 11"/>
                <a:gd name="T6" fmla="*/ 8 w 8"/>
                <a:gd name="T7" fmla="*/ 0 h 11"/>
                <a:gd name="T8" fmla="*/ 8 w 8"/>
                <a:gd name="T9" fmla="*/ 0 h 11"/>
                <a:gd name="T10" fmla="*/ 8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94" name="Freeform 1117"/>
            <p:cNvSpPr>
              <a:spLocks/>
            </p:cNvSpPr>
            <p:nvPr/>
          </p:nvSpPr>
          <p:spPr bwMode="auto">
            <a:xfrm>
              <a:off x="10679113" y="6416675"/>
              <a:ext cx="63500" cy="184150"/>
            </a:xfrm>
            <a:custGeom>
              <a:avLst/>
              <a:gdLst>
                <a:gd name="T0" fmla="*/ 11 w 20"/>
                <a:gd name="T1" fmla="*/ 0 h 58"/>
                <a:gd name="T2" fmla="*/ 8 w 20"/>
                <a:gd name="T3" fmla="*/ 2 h 58"/>
                <a:gd name="T4" fmla="*/ 8 w 20"/>
                <a:gd name="T5" fmla="*/ 2 h 58"/>
                <a:gd name="T6" fmla="*/ 0 w 20"/>
                <a:gd name="T7" fmla="*/ 9 h 58"/>
                <a:gd name="T8" fmla="*/ 0 w 20"/>
                <a:gd name="T9" fmla="*/ 58 h 58"/>
                <a:gd name="T10" fmla="*/ 0 w 20"/>
                <a:gd name="T11" fmla="*/ 58 h 58"/>
                <a:gd name="T12" fmla="*/ 0 w 20"/>
                <a:gd name="T13" fmla="*/ 58 h 58"/>
                <a:gd name="T14" fmla="*/ 8 w 20"/>
                <a:gd name="T15" fmla="*/ 47 h 58"/>
                <a:gd name="T16" fmla="*/ 8 w 20"/>
                <a:gd name="T17" fmla="*/ 47 h 58"/>
                <a:gd name="T18" fmla="*/ 8 w 20"/>
                <a:gd name="T19" fmla="*/ 47 h 58"/>
                <a:gd name="T20" fmla="*/ 13 w 20"/>
                <a:gd name="T21" fmla="*/ 43 h 58"/>
                <a:gd name="T22" fmla="*/ 20 w 20"/>
                <a:gd name="T23" fmla="*/ 39 h 58"/>
                <a:gd name="T24" fmla="*/ 11 w 20"/>
                <a:gd name="T2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8">
                  <a:moveTo>
                    <a:pt x="11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2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1" y="44"/>
                    <a:pt x="13" y="43"/>
                  </a:cubicBezTo>
                  <a:cubicBezTo>
                    <a:pt x="15" y="41"/>
                    <a:pt x="18" y="40"/>
                    <a:pt x="20" y="39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19" name="Rectangle 1141"/>
            <p:cNvSpPr>
              <a:spLocks noChangeArrowheads="1"/>
            </p:cNvSpPr>
            <p:nvPr/>
          </p:nvSpPr>
          <p:spPr bwMode="auto">
            <a:xfrm>
              <a:off x="10764837" y="6607175"/>
              <a:ext cx="60959" cy="1393821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20" name="Rectangle 1142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</p:grpSp>
      <p:cxnSp>
        <p:nvCxnSpPr>
          <p:cNvPr id="2558" name="直接连接符 2557"/>
          <p:cNvCxnSpPr/>
          <p:nvPr/>
        </p:nvCxnSpPr>
        <p:spPr>
          <a:xfrm flipV="1">
            <a:off x="20301286" y="7722405"/>
            <a:ext cx="0" cy="5993602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0" name="直接连接符 1189"/>
          <p:cNvCxnSpPr/>
          <p:nvPr/>
        </p:nvCxnSpPr>
        <p:spPr>
          <a:xfrm flipV="1">
            <a:off x="17485894" y="9703485"/>
            <a:ext cx="0" cy="401252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1" name="直接连接符 1190"/>
          <p:cNvCxnSpPr/>
          <p:nvPr/>
        </p:nvCxnSpPr>
        <p:spPr>
          <a:xfrm flipV="1">
            <a:off x="13443286" y="9198149"/>
            <a:ext cx="0" cy="4517854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2" name="直接连接符 1191"/>
          <p:cNvCxnSpPr/>
          <p:nvPr/>
        </p:nvCxnSpPr>
        <p:spPr>
          <a:xfrm flipV="1">
            <a:off x="5470858" y="10375123"/>
            <a:ext cx="0" cy="334088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9" name="直接连接符 1158"/>
          <p:cNvCxnSpPr/>
          <p:nvPr/>
        </p:nvCxnSpPr>
        <p:spPr>
          <a:xfrm>
            <a:off x="9401176" y="3989786"/>
            <a:ext cx="11286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4" name="直接连接符 1213"/>
          <p:cNvCxnSpPr/>
          <p:nvPr/>
        </p:nvCxnSpPr>
        <p:spPr>
          <a:xfrm>
            <a:off x="9401176" y="6190062"/>
            <a:ext cx="11286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1" name="Freeform 592"/>
          <p:cNvSpPr>
            <a:spLocks/>
          </p:cNvSpPr>
          <p:nvPr/>
        </p:nvSpPr>
        <p:spPr bwMode="auto">
          <a:xfrm>
            <a:off x="19470903" y="6959215"/>
            <a:ext cx="1681162" cy="688182"/>
          </a:xfrm>
          <a:custGeom>
            <a:avLst/>
            <a:gdLst>
              <a:gd name="T0" fmla="*/ 208 w 352"/>
              <a:gd name="T1" fmla="*/ 0 h 144"/>
              <a:gd name="T2" fmla="*/ 115 w 352"/>
              <a:gd name="T3" fmla="*/ 82 h 144"/>
              <a:gd name="T4" fmla="*/ 79 w 352"/>
              <a:gd name="T5" fmla="*/ 74 h 144"/>
              <a:gd name="T6" fmla="*/ 0 w 352"/>
              <a:gd name="T7" fmla="*/ 144 h 144"/>
              <a:gd name="T8" fmla="*/ 352 w 352"/>
              <a:gd name="T9" fmla="*/ 144 h 144"/>
              <a:gd name="T10" fmla="*/ 301 w 352"/>
              <a:gd name="T11" fmla="*/ 84 h 144"/>
              <a:gd name="T12" fmla="*/ 208 w 352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144">
                <a:moveTo>
                  <a:pt x="208" y="0"/>
                </a:moveTo>
                <a:cubicBezTo>
                  <a:pt x="160" y="0"/>
                  <a:pt x="120" y="36"/>
                  <a:pt x="115" y="82"/>
                </a:cubicBezTo>
                <a:cubicBezTo>
                  <a:pt x="104" y="77"/>
                  <a:pt x="92" y="74"/>
                  <a:pt x="79" y="74"/>
                </a:cubicBezTo>
                <a:cubicBezTo>
                  <a:pt x="38" y="74"/>
                  <a:pt x="4" y="104"/>
                  <a:pt x="0" y="144"/>
                </a:cubicBezTo>
                <a:cubicBezTo>
                  <a:pt x="352" y="144"/>
                  <a:pt x="352" y="144"/>
                  <a:pt x="352" y="144"/>
                </a:cubicBezTo>
                <a:cubicBezTo>
                  <a:pt x="352" y="113"/>
                  <a:pt x="330" y="89"/>
                  <a:pt x="301" y="84"/>
                </a:cubicBezTo>
                <a:cubicBezTo>
                  <a:pt x="297" y="37"/>
                  <a:pt x="257" y="0"/>
                  <a:pt x="208" y="0"/>
                </a:cubicBez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137160" tIns="68582" rIns="137160" bIns="68582" numCol="1" anchor="t" anchorCtr="0" compatLnSpc="1">
            <a:prstTxWarp prst="textNoShape">
              <a:avLst/>
            </a:prstTxWarp>
          </a:bodyPr>
          <a:lstStyle/>
          <a:p>
            <a:endParaRPr lang="zh-CN" altLang="en-US" sz="2702">
              <a:solidFill>
                <a:prstClr val="black"/>
              </a:solidFill>
            </a:endParaRPr>
          </a:p>
        </p:txBody>
      </p:sp>
      <p:cxnSp>
        <p:nvCxnSpPr>
          <p:cNvPr id="1215" name="直接连接符 1214"/>
          <p:cNvCxnSpPr/>
          <p:nvPr/>
        </p:nvCxnSpPr>
        <p:spPr>
          <a:xfrm>
            <a:off x="9401176" y="7190186"/>
            <a:ext cx="11286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624390" y="2621759"/>
            <a:ext cx="5431632" cy="11064878"/>
            <a:chOff x="788194" y="1310879"/>
            <a:chExt cx="2715816" cy="5532438"/>
          </a:xfrm>
        </p:grpSpPr>
        <p:sp>
          <p:nvSpPr>
            <p:cNvPr id="1208" name="Freeform 1058"/>
            <p:cNvSpPr>
              <a:spLocks/>
            </p:cNvSpPr>
            <p:nvPr/>
          </p:nvSpPr>
          <p:spPr bwMode="auto">
            <a:xfrm>
              <a:off x="953064" y="1310879"/>
              <a:ext cx="2387204" cy="3684985"/>
            </a:xfrm>
            <a:custGeom>
              <a:avLst/>
              <a:gdLst>
                <a:gd name="T0" fmla="*/ 500 w 999"/>
                <a:gd name="T1" fmla="*/ 0 h 1542"/>
                <a:gd name="T2" fmla="*/ 237 w 999"/>
                <a:gd name="T3" fmla="*/ 1542 h 1542"/>
                <a:gd name="T4" fmla="*/ 500 w 999"/>
                <a:gd name="T5" fmla="*/ 1542 h 1542"/>
                <a:gd name="T6" fmla="*/ 762 w 999"/>
                <a:gd name="T7" fmla="*/ 1542 h 1542"/>
                <a:gd name="T8" fmla="*/ 500 w 999"/>
                <a:gd name="T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1542">
                  <a:moveTo>
                    <a:pt x="500" y="0"/>
                  </a:moveTo>
                  <a:cubicBezTo>
                    <a:pt x="500" y="0"/>
                    <a:pt x="0" y="584"/>
                    <a:pt x="237" y="1542"/>
                  </a:cubicBezTo>
                  <a:cubicBezTo>
                    <a:pt x="500" y="1542"/>
                    <a:pt x="500" y="1542"/>
                    <a:pt x="500" y="1542"/>
                  </a:cubicBezTo>
                  <a:cubicBezTo>
                    <a:pt x="762" y="1542"/>
                    <a:pt x="762" y="1542"/>
                    <a:pt x="762" y="1542"/>
                  </a:cubicBezTo>
                  <a:cubicBezTo>
                    <a:pt x="999" y="584"/>
                    <a:pt x="500" y="0"/>
                    <a:pt x="500" y="0"/>
                  </a:cubicBezTo>
                </a:path>
              </a:pathLst>
            </a:custGeom>
            <a:solidFill>
              <a:srgbClr val="FDD4C3"/>
            </a:solidFill>
            <a:ln>
              <a:noFill/>
            </a:ln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63" name="Oval 604"/>
            <p:cNvSpPr>
              <a:spLocks noChangeArrowheads="1"/>
            </p:cNvSpPr>
            <p:nvPr/>
          </p:nvSpPr>
          <p:spPr bwMode="auto">
            <a:xfrm>
              <a:off x="1753791" y="54232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64" name="Oval 605"/>
            <p:cNvSpPr>
              <a:spLocks noChangeArrowheads="1"/>
            </p:cNvSpPr>
            <p:nvPr/>
          </p:nvSpPr>
          <p:spPr bwMode="auto">
            <a:xfrm>
              <a:off x="1753791" y="549592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65" name="Oval 606"/>
            <p:cNvSpPr>
              <a:spLocks noChangeArrowheads="1"/>
            </p:cNvSpPr>
            <p:nvPr/>
          </p:nvSpPr>
          <p:spPr bwMode="auto">
            <a:xfrm>
              <a:off x="1753791" y="556736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66" name="Oval 607"/>
            <p:cNvSpPr>
              <a:spLocks noChangeArrowheads="1"/>
            </p:cNvSpPr>
            <p:nvPr/>
          </p:nvSpPr>
          <p:spPr bwMode="auto">
            <a:xfrm>
              <a:off x="1753791" y="563880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67" name="Oval 608"/>
            <p:cNvSpPr>
              <a:spLocks noChangeArrowheads="1"/>
            </p:cNvSpPr>
            <p:nvPr/>
          </p:nvSpPr>
          <p:spPr bwMode="auto">
            <a:xfrm>
              <a:off x="1753791" y="571023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68" name="Oval 609"/>
            <p:cNvSpPr>
              <a:spLocks noChangeArrowheads="1"/>
            </p:cNvSpPr>
            <p:nvPr/>
          </p:nvSpPr>
          <p:spPr bwMode="auto">
            <a:xfrm>
              <a:off x="1753791" y="577929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69" name="Oval 610"/>
            <p:cNvSpPr>
              <a:spLocks noChangeArrowheads="1"/>
            </p:cNvSpPr>
            <p:nvPr/>
          </p:nvSpPr>
          <p:spPr bwMode="auto">
            <a:xfrm>
              <a:off x="1753791" y="585192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70" name="Oval 611"/>
            <p:cNvSpPr>
              <a:spLocks noChangeArrowheads="1"/>
            </p:cNvSpPr>
            <p:nvPr/>
          </p:nvSpPr>
          <p:spPr bwMode="auto">
            <a:xfrm>
              <a:off x="1753791" y="592336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71" name="Oval 612"/>
            <p:cNvSpPr>
              <a:spLocks noChangeArrowheads="1"/>
            </p:cNvSpPr>
            <p:nvPr/>
          </p:nvSpPr>
          <p:spPr bwMode="auto">
            <a:xfrm>
              <a:off x="1753791" y="59947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90" name="Oval 631"/>
            <p:cNvSpPr>
              <a:spLocks noChangeArrowheads="1"/>
            </p:cNvSpPr>
            <p:nvPr/>
          </p:nvSpPr>
          <p:spPr bwMode="auto">
            <a:xfrm>
              <a:off x="1801416" y="546020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91" name="Oval 632"/>
            <p:cNvSpPr>
              <a:spLocks noChangeArrowheads="1"/>
            </p:cNvSpPr>
            <p:nvPr/>
          </p:nvSpPr>
          <p:spPr bwMode="auto">
            <a:xfrm>
              <a:off x="1801416" y="553164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92" name="Oval 633"/>
            <p:cNvSpPr>
              <a:spLocks noChangeArrowheads="1"/>
            </p:cNvSpPr>
            <p:nvPr/>
          </p:nvSpPr>
          <p:spPr bwMode="auto">
            <a:xfrm>
              <a:off x="1801416" y="560308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93" name="Oval 634"/>
            <p:cNvSpPr>
              <a:spLocks noChangeArrowheads="1"/>
            </p:cNvSpPr>
            <p:nvPr/>
          </p:nvSpPr>
          <p:spPr bwMode="auto">
            <a:xfrm>
              <a:off x="1801416" y="567452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94" name="Oval 635"/>
            <p:cNvSpPr>
              <a:spLocks noChangeArrowheads="1"/>
            </p:cNvSpPr>
            <p:nvPr/>
          </p:nvSpPr>
          <p:spPr bwMode="auto">
            <a:xfrm>
              <a:off x="1801416" y="5743576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95" name="Oval 636"/>
            <p:cNvSpPr>
              <a:spLocks noChangeArrowheads="1"/>
            </p:cNvSpPr>
            <p:nvPr/>
          </p:nvSpPr>
          <p:spPr bwMode="auto">
            <a:xfrm>
              <a:off x="1801416" y="581620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96" name="Oval 637"/>
            <p:cNvSpPr>
              <a:spLocks noChangeArrowheads="1"/>
            </p:cNvSpPr>
            <p:nvPr/>
          </p:nvSpPr>
          <p:spPr bwMode="auto">
            <a:xfrm>
              <a:off x="1801416" y="588764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97" name="Oval 638"/>
            <p:cNvSpPr>
              <a:spLocks noChangeArrowheads="1"/>
            </p:cNvSpPr>
            <p:nvPr/>
          </p:nvSpPr>
          <p:spPr bwMode="auto">
            <a:xfrm>
              <a:off x="1801416" y="595907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98" name="Oval 639"/>
            <p:cNvSpPr>
              <a:spLocks noChangeArrowheads="1"/>
            </p:cNvSpPr>
            <p:nvPr/>
          </p:nvSpPr>
          <p:spPr bwMode="auto">
            <a:xfrm>
              <a:off x="1801416" y="603051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16" name="Oval 657"/>
            <p:cNvSpPr>
              <a:spLocks noChangeArrowheads="1"/>
            </p:cNvSpPr>
            <p:nvPr/>
          </p:nvSpPr>
          <p:spPr bwMode="auto">
            <a:xfrm>
              <a:off x="1849041" y="54232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17" name="Oval 658"/>
            <p:cNvSpPr>
              <a:spLocks noChangeArrowheads="1"/>
            </p:cNvSpPr>
            <p:nvPr/>
          </p:nvSpPr>
          <p:spPr bwMode="auto">
            <a:xfrm>
              <a:off x="1849041" y="549592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18" name="Oval 659"/>
            <p:cNvSpPr>
              <a:spLocks noChangeArrowheads="1"/>
            </p:cNvSpPr>
            <p:nvPr/>
          </p:nvSpPr>
          <p:spPr bwMode="auto">
            <a:xfrm>
              <a:off x="1849041" y="556736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19" name="Oval 660"/>
            <p:cNvSpPr>
              <a:spLocks noChangeArrowheads="1"/>
            </p:cNvSpPr>
            <p:nvPr/>
          </p:nvSpPr>
          <p:spPr bwMode="auto">
            <a:xfrm>
              <a:off x="1849041" y="563880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20" name="Oval 661"/>
            <p:cNvSpPr>
              <a:spLocks noChangeArrowheads="1"/>
            </p:cNvSpPr>
            <p:nvPr/>
          </p:nvSpPr>
          <p:spPr bwMode="auto">
            <a:xfrm>
              <a:off x="1849041" y="571023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21" name="Oval 662"/>
            <p:cNvSpPr>
              <a:spLocks noChangeArrowheads="1"/>
            </p:cNvSpPr>
            <p:nvPr/>
          </p:nvSpPr>
          <p:spPr bwMode="auto">
            <a:xfrm>
              <a:off x="1849041" y="577929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22" name="Oval 663"/>
            <p:cNvSpPr>
              <a:spLocks noChangeArrowheads="1"/>
            </p:cNvSpPr>
            <p:nvPr/>
          </p:nvSpPr>
          <p:spPr bwMode="auto">
            <a:xfrm>
              <a:off x="1849041" y="585192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23" name="Oval 664"/>
            <p:cNvSpPr>
              <a:spLocks noChangeArrowheads="1"/>
            </p:cNvSpPr>
            <p:nvPr/>
          </p:nvSpPr>
          <p:spPr bwMode="auto">
            <a:xfrm>
              <a:off x="1849041" y="592336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24" name="Oval 665"/>
            <p:cNvSpPr>
              <a:spLocks noChangeArrowheads="1"/>
            </p:cNvSpPr>
            <p:nvPr/>
          </p:nvSpPr>
          <p:spPr bwMode="auto">
            <a:xfrm>
              <a:off x="1849041" y="59947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43" name="Oval 684"/>
            <p:cNvSpPr>
              <a:spLocks noChangeArrowheads="1"/>
            </p:cNvSpPr>
            <p:nvPr/>
          </p:nvSpPr>
          <p:spPr bwMode="auto">
            <a:xfrm>
              <a:off x="1894285" y="546020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44" name="Oval 685"/>
            <p:cNvSpPr>
              <a:spLocks noChangeArrowheads="1"/>
            </p:cNvSpPr>
            <p:nvPr/>
          </p:nvSpPr>
          <p:spPr bwMode="auto">
            <a:xfrm>
              <a:off x="1894285" y="5531645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45" name="Oval 686"/>
            <p:cNvSpPr>
              <a:spLocks noChangeArrowheads="1"/>
            </p:cNvSpPr>
            <p:nvPr/>
          </p:nvSpPr>
          <p:spPr bwMode="auto">
            <a:xfrm>
              <a:off x="1894285" y="560308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46" name="Oval 687"/>
            <p:cNvSpPr>
              <a:spLocks noChangeArrowheads="1"/>
            </p:cNvSpPr>
            <p:nvPr/>
          </p:nvSpPr>
          <p:spPr bwMode="auto">
            <a:xfrm>
              <a:off x="1894285" y="5674520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47" name="Oval 688"/>
            <p:cNvSpPr>
              <a:spLocks noChangeArrowheads="1"/>
            </p:cNvSpPr>
            <p:nvPr/>
          </p:nvSpPr>
          <p:spPr bwMode="auto">
            <a:xfrm>
              <a:off x="1894285" y="5743576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48" name="Oval 689"/>
            <p:cNvSpPr>
              <a:spLocks noChangeArrowheads="1"/>
            </p:cNvSpPr>
            <p:nvPr/>
          </p:nvSpPr>
          <p:spPr bwMode="auto">
            <a:xfrm>
              <a:off x="1894285" y="5816204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49" name="Oval 690"/>
            <p:cNvSpPr>
              <a:spLocks noChangeArrowheads="1"/>
            </p:cNvSpPr>
            <p:nvPr/>
          </p:nvSpPr>
          <p:spPr bwMode="auto">
            <a:xfrm>
              <a:off x="1894285" y="5887642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50" name="Oval 691"/>
            <p:cNvSpPr>
              <a:spLocks noChangeArrowheads="1"/>
            </p:cNvSpPr>
            <p:nvPr/>
          </p:nvSpPr>
          <p:spPr bwMode="auto">
            <a:xfrm>
              <a:off x="1894285" y="595907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51" name="Oval 692"/>
            <p:cNvSpPr>
              <a:spLocks noChangeArrowheads="1"/>
            </p:cNvSpPr>
            <p:nvPr/>
          </p:nvSpPr>
          <p:spPr bwMode="auto">
            <a:xfrm>
              <a:off x="1894285" y="603051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69" name="Oval 710"/>
            <p:cNvSpPr>
              <a:spLocks noChangeArrowheads="1"/>
            </p:cNvSpPr>
            <p:nvPr/>
          </p:nvSpPr>
          <p:spPr bwMode="auto">
            <a:xfrm>
              <a:off x="1941910" y="542329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70" name="Oval 711"/>
            <p:cNvSpPr>
              <a:spLocks noChangeArrowheads="1"/>
            </p:cNvSpPr>
            <p:nvPr/>
          </p:nvSpPr>
          <p:spPr bwMode="auto">
            <a:xfrm>
              <a:off x="1941910" y="5495926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71" name="Oval 712"/>
            <p:cNvSpPr>
              <a:spLocks noChangeArrowheads="1"/>
            </p:cNvSpPr>
            <p:nvPr/>
          </p:nvSpPr>
          <p:spPr bwMode="auto">
            <a:xfrm>
              <a:off x="1941910" y="5567363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72" name="Oval 713"/>
            <p:cNvSpPr>
              <a:spLocks noChangeArrowheads="1"/>
            </p:cNvSpPr>
            <p:nvPr/>
          </p:nvSpPr>
          <p:spPr bwMode="auto">
            <a:xfrm>
              <a:off x="1941910" y="5638801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73" name="Oval 714"/>
            <p:cNvSpPr>
              <a:spLocks noChangeArrowheads="1"/>
            </p:cNvSpPr>
            <p:nvPr/>
          </p:nvSpPr>
          <p:spPr bwMode="auto">
            <a:xfrm>
              <a:off x="1941910" y="571023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74" name="Oval 715"/>
            <p:cNvSpPr>
              <a:spLocks noChangeArrowheads="1"/>
            </p:cNvSpPr>
            <p:nvPr/>
          </p:nvSpPr>
          <p:spPr bwMode="auto">
            <a:xfrm>
              <a:off x="1941910" y="5779295"/>
              <a:ext cx="30956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75" name="Oval 716"/>
            <p:cNvSpPr>
              <a:spLocks noChangeArrowheads="1"/>
            </p:cNvSpPr>
            <p:nvPr/>
          </p:nvSpPr>
          <p:spPr bwMode="auto">
            <a:xfrm>
              <a:off x="1941910" y="5851923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76" name="Oval 717"/>
            <p:cNvSpPr>
              <a:spLocks noChangeArrowheads="1"/>
            </p:cNvSpPr>
            <p:nvPr/>
          </p:nvSpPr>
          <p:spPr bwMode="auto">
            <a:xfrm>
              <a:off x="1941910" y="5923361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77" name="Oval 718"/>
            <p:cNvSpPr>
              <a:spLocks noChangeArrowheads="1"/>
            </p:cNvSpPr>
            <p:nvPr/>
          </p:nvSpPr>
          <p:spPr bwMode="auto">
            <a:xfrm>
              <a:off x="1941910" y="599479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96" name="Oval 737"/>
            <p:cNvSpPr>
              <a:spLocks noChangeArrowheads="1"/>
            </p:cNvSpPr>
            <p:nvPr/>
          </p:nvSpPr>
          <p:spPr bwMode="auto">
            <a:xfrm>
              <a:off x="1989535" y="546020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97" name="Oval 738"/>
            <p:cNvSpPr>
              <a:spLocks noChangeArrowheads="1"/>
            </p:cNvSpPr>
            <p:nvPr/>
          </p:nvSpPr>
          <p:spPr bwMode="auto">
            <a:xfrm>
              <a:off x="1989535" y="553164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98" name="Oval 739"/>
            <p:cNvSpPr>
              <a:spLocks noChangeArrowheads="1"/>
            </p:cNvSpPr>
            <p:nvPr/>
          </p:nvSpPr>
          <p:spPr bwMode="auto">
            <a:xfrm>
              <a:off x="1989535" y="560308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499" name="Oval 740"/>
            <p:cNvSpPr>
              <a:spLocks noChangeArrowheads="1"/>
            </p:cNvSpPr>
            <p:nvPr/>
          </p:nvSpPr>
          <p:spPr bwMode="auto">
            <a:xfrm>
              <a:off x="1989535" y="567452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00" name="Oval 741"/>
            <p:cNvSpPr>
              <a:spLocks noChangeArrowheads="1"/>
            </p:cNvSpPr>
            <p:nvPr/>
          </p:nvSpPr>
          <p:spPr bwMode="auto">
            <a:xfrm>
              <a:off x="1989535" y="5743576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01" name="Oval 742"/>
            <p:cNvSpPr>
              <a:spLocks noChangeArrowheads="1"/>
            </p:cNvSpPr>
            <p:nvPr/>
          </p:nvSpPr>
          <p:spPr bwMode="auto">
            <a:xfrm>
              <a:off x="1989535" y="581620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02" name="Oval 743"/>
            <p:cNvSpPr>
              <a:spLocks noChangeArrowheads="1"/>
            </p:cNvSpPr>
            <p:nvPr/>
          </p:nvSpPr>
          <p:spPr bwMode="auto">
            <a:xfrm>
              <a:off x="1989535" y="588764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03" name="Oval 744"/>
            <p:cNvSpPr>
              <a:spLocks noChangeArrowheads="1"/>
            </p:cNvSpPr>
            <p:nvPr/>
          </p:nvSpPr>
          <p:spPr bwMode="auto">
            <a:xfrm>
              <a:off x="1989535" y="595907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04" name="Oval 745"/>
            <p:cNvSpPr>
              <a:spLocks noChangeArrowheads="1"/>
            </p:cNvSpPr>
            <p:nvPr/>
          </p:nvSpPr>
          <p:spPr bwMode="auto">
            <a:xfrm>
              <a:off x="1989535" y="603051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22" name="Oval 763"/>
            <p:cNvSpPr>
              <a:spLocks noChangeArrowheads="1"/>
            </p:cNvSpPr>
            <p:nvPr/>
          </p:nvSpPr>
          <p:spPr bwMode="auto">
            <a:xfrm>
              <a:off x="2037160" y="54232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23" name="Oval 764"/>
            <p:cNvSpPr>
              <a:spLocks noChangeArrowheads="1"/>
            </p:cNvSpPr>
            <p:nvPr/>
          </p:nvSpPr>
          <p:spPr bwMode="auto">
            <a:xfrm>
              <a:off x="2037160" y="549592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24" name="Oval 765"/>
            <p:cNvSpPr>
              <a:spLocks noChangeArrowheads="1"/>
            </p:cNvSpPr>
            <p:nvPr/>
          </p:nvSpPr>
          <p:spPr bwMode="auto">
            <a:xfrm>
              <a:off x="2037160" y="556736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25" name="Oval 766"/>
            <p:cNvSpPr>
              <a:spLocks noChangeArrowheads="1"/>
            </p:cNvSpPr>
            <p:nvPr/>
          </p:nvSpPr>
          <p:spPr bwMode="auto">
            <a:xfrm>
              <a:off x="2037160" y="563880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26" name="Oval 767"/>
            <p:cNvSpPr>
              <a:spLocks noChangeArrowheads="1"/>
            </p:cNvSpPr>
            <p:nvPr/>
          </p:nvSpPr>
          <p:spPr bwMode="auto">
            <a:xfrm>
              <a:off x="2037160" y="571023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27" name="Oval 768"/>
            <p:cNvSpPr>
              <a:spLocks noChangeArrowheads="1"/>
            </p:cNvSpPr>
            <p:nvPr/>
          </p:nvSpPr>
          <p:spPr bwMode="auto">
            <a:xfrm>
              <a:off x="2037160" y="577929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28" name="Oval 769"/>
            <p:cNvSpPr>
              <a:spLocks noChangeArrowheads="1"/>
            </p:cNvSpPr>
            <p:nvPr/>
          </p:nvSpPr>
          <p:spPr bwMode="auto">
            <a:xfrm>
              <a:off x="2037160" y="585192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29" name="Oval 770"/>
            <p:cNvSpPr>
              <a:spLocks noChangeArrowheads="1"/>
            </p:cNvSpPr>
            <p:nvPr/>
          </p:nvSpPr>
          <p:spPr bwMode="auto">
            <a:xfrm>
              <a:off x="2037160" y="592336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530" name="Oval 771"/>
            <p:cNvSpPr>
              <a:spLocks noChangeArrowheads="1"/>
            </p:cNvSpPr>
            <p:nvPr/>
          </p:nvSpPr>
          <p:spPr bwMode="auto">
            <a:xfrm>
              <a:off x="2037160" y="59947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49" name="Oval 791"/>
            <p:cNvSpPr>
              <a:spLocks noChangeArrowheads="1"/>
            </p:cNvSpPr>
            <p:nvPr/>
          </p:nvSpPr>
          <p:spPr bwMode="auto">
            <a:xfrm>
              <a:off x="2084785" y="546020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50" name="Oval 792"/>
            <p:cNvSpPr>
              <a:spLocks noChangeArrowheads="1"/>
            </p:cNvSpPr>
            <p:nvPr/>
          </p:nvSpPr>
          <p:spPr bwMode="auto">
            <a:xfrm>
              <a:off x="2084785" y="553164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51" name="Oval 793"/>
            <p:cNvSpPr>
              <a:spLocks noChangeArrowheads="1"/>
            </p:cNvSpPr>
            <p:nvPr/>
          </p:nvSpPr>
          <p:spPr bwMode="auto">
            <a:xfrm>
              <a:off x="2084785" y="560308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52" name="Oval 794"/>
            <p:cNvSpPr>
              <a:spLocks noChangeArrowheads="1"/>
            </p:cNvSpPr>
            <p:nvPr/>
          </p:nvSpPr>
          <p:spPr bwMode="auto">
            <a:xfrm>
              <a:off x="2084785" y="567452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53" name="Oval 795"/>
            <p:cNvSpPr>
              <a:spLocks noChangeArrowheads="1"/>
            </p:cNvSpPr>
            <p:nvPr/>
          </p:nvSpPr>
          <p:spPr bwMode="auto">
            <a:xfrm>
              <a:off x="2084785" y="5743577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54" name="Oval 796"/>
            <p:cNvSpPr>
              <a:spLocks noChangeArrowheads="1"/>
            </p:cNvSpPr>
            <p:nvPr/>
          </p:nvSpPr>
          <p:spPr bwMode="auto">
            <a:xfrm>
              <a:off x="2084785" y="581620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55" name="Oval 797"/>
            <p:cNvSpPr>
              <a:spLocks noChangeArrowheads="1"/>
            </p:cNvSpPr>
            <p:nvPr/>
          </p:nvSpPr>
          <p:spPr bwMode="auto">
            <a:xfrm>
              <a:off x="2084785" y="588764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56" name="Oval 798"/>
            <p:cNvSpPr>
              <a:spLocks noChangeArrowheads="1"/>
            </p:cNvSpPr>
            <p:nvPr/>
          </p:nvSpPr>
          <p:spPr bwMode="auto">
            <a:xfrm>
              <a:off x="2084785" y="595907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57" name="Oval 799"/>
            <p:cNvSpPr>
              <a:spLocks noChangeArrowheads="1"/>
            </p:cNvSpPr>
            <p:nvPr/>
          </p:nvSpPr>
          <p:spPr bwMode="auto">
            <a:xfrm>
              <a:off x="2084785" y="603051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75" name="Oval 817"/>
            <p:cNvSpPr>
              <a:spLocks noChangeArrowheads="1"/>
            </p:cNvSpPr>
            <p:nvPr/>
          </p:nvSpPr>
          <p:spPr bwMode="auto">
            <a:xfrm>
              <a:off x="2131220" y="542329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76" name="Oval 818"/>
            <p:cNvSpPr>
              <a:spLocks noChangeArrowheads="1"/>
            </p:cNvSpPr>
            <p:nvPr/>
          </p:nvSpPr>
          <p:spPr bwMode="auto">
            <a:xfrm>
              <a:off x="2131220" y="549592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77" name="Oval 819"/>
            <p:cNvSpPr>
              <a:spLocks noChangeArrowheads="1"/>
            </p:cNvSpPr>
            <p:nvPr/>
          </p:nvSpPr>
          <p:spPr bwMode="auto">
            <a:xfrm>
              <a:off x="2131220" y="5567364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78" name="Oval 820"/>
            <p:cNvSpPr>
              <a:spLocks noChangeArrowheads="1"/>
            </p:cNvSpPr>
            <p:nvPr/>
          </p:nvSpPr>
          <p:spPr bwMode="auto">
            <a:xfrm>
              <a:off x="2131220" y="563880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79" name="Oval 821"/>
            <p:cNvSpPr>
              <a:spLocks noChangeArrowheads="1"/>
            </p:cNvSpPr>
            <p:nvPr/>
          </p:nvSpPr>
          <p:spPr bwMode="auto">
            <a:xfrm>
              <a:off x="2131220" y="571023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80" name="Oval 822"/>
            <p:cNvSpPr>
              <a:spLocks noChangeArrowheads="1"/>
            </p:cNvSpPr>
            <p:nvPr/>
          </p:nvSpPr>
          <p:spPr bwMode="auto">
            <a:xfrm>
              <a:off x="2131220" y="5779295"/>
              <a:ext cx="30956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81" name="Oval 823"/>
            <p:cNvSpPr>
              <a:spLocks noChangeArrowheads="1"/>
            </p:cNvSpPr>
            <p:nvPr/>
          </p:nvSpPr>
          <p:spPr bwMode="auto">
            <a:xfrm>
              <a:off x="2131220" y="5851923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82" name="Oval 824"/>
            <p:cNvSpPr>
              <a:spLocks noChangeArrowheads="1"/>
            </p:cNvSpPr>
            <p:nvPr/>
          </p:nvSpPr>
          <p:spPr bwMode="auto">
            <a:xfrm>
              <a:off x="2131220" y="5923361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183" name="Oval 825"/>
            <p:cNvSpPr>
              <a:spLocks noChangeArrowheads="1"/>
            </p:cNvSpPr>
            <p:nvPr/>
          </p:nvSpPr>
          <p:spPr bwMode="auto">
            <a:xfrm>
              <a:off x="2131220" y="599479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02" name="Oval 844"/>
            <p:cNvSpPr>
              <a:spLocks noChangeArrowheads="1"/>
            </p:cNvSpPr>
            <p:nvPr/>
          </p:nvSpPr>
          <p:spPr bwMode="auto">
            <a:xfrm>
              <a:off x="2178845" y="546020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03" name="Oval 845"/>
            <p:cNvSpPr>
              <a:spLocks noChangeArrowheads="1"/>
            </p:cNvSpPr>
            <p:nvPr/>
          </p:nvSpPr>
          <p:spPr bwMode="auto">
            <a:xfrm>
              <a:off x="2178845" y="5531645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04" name="Oval 846"/>
            <p:cNvSpPr>
              <a:spLocks noChangeArrowheads="1"/>
            </p:cNvSpPr>
            <p:nvPr/>
          </p:nvSpPr>
          <p:spPr bwMode="auto">
            <a:xfrm>
              <a:off x="2178845" y="5603083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05" name="Oval 847"/>
            <p:cNvSpPr>
              <a:spLocks noChangeArrowheads="1"/>
            </p:cNvSpPr>
            <p:nvPr/>
          </p:nvSpPr>
          <p:spPr bwMode="auto">
            <a:xfrm>
              <a:off x="2178845" y="5674520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06" name="Oval 848"/>
            <p:cNvSpPr>
              <a:spLocks noChangeArrowheads="1"/>
            </p:cNvSpPr>
            <p:nvPr/>
          </p:nvSpPr>
          <p:spPr bwMode="auto">
            <a:xfrm>
              <a:off x="2178845" y="5743577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07" name="Oval 849"/>
            <p:cNvSpPr>
              <a:spLocks noChangeArrowheads="1"/>
            </p:cNvSpPr>
            <p:nvPr/>
          </p:nvSpPr>
          <p:spPr bwMode="auto">
            <a:xfrm>
              <a:off x="2178845" y="5816204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08" name="Oval 850"/>
            <p:cNvSpPr>
              <a:spLocks noChangeArrowheads="1"/>
            </p:cNvSpPr>
            <p:nvPr/>
          </p:nvSpPr>
          <p:spPr bwMode="auto">
            <a:xfrm>
              <a:off x="2178845" y="5887642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09" name="Oval 851"/>
            <p:cNvSpPr>
              <a:spLocks noChangeArrowheads="1"/>
            </p:cNvSpPr>
            <p:nvPr/>
          </p:nvSpPr>
          <p:spPr bwMode="auto">
            <a:xfrm>
              <a:off x="2178845" y="595907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10" name="Oval 852"/>
            <p:cNvSpPr>
              <a:spLocks noChangeArrowheads="1"/>
            </p:cNvSpPr>
            <p:nvPr/>
          </p:nvSpPr>
          <p:spPr bwMode="auto">
            <a:xfrm>
              <a:off x="2178845" y="603051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28" name="Oval 870"/>
            <p:cNvSpPr>
              <a:spLocks noChangeArrowheads="1"/>
            </p:cNvSpPr>
            <p:nvPr/>
          </p:nvSpPr>
          <p:spPr bwMode="auto">
            <a:xfrm>
              <a:off x="2226470" y="54232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29" name="Oval 871"/>
            <p:cNvSpPr>
              <a:spLocks noChangeArrowheads="1"/>
            </p:cNvSpPr>
            <p:nvPr/>
          </p:nvSpPr>
          <p:spPr bwMode="auto">
            <a:xfrm>
              <a:off x="2226470" y="549592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30" name="Oval 872"/>
            <p:cNvSpPr>
              <a:spLocks noChangeArrowheads="1"/>
            </p:cNvSpPr>
            <p:nvPr/>
          </p:nvSpPr>
          <p:spPr bwMode="auto">
            <a:xfrm>
              <a:off x="2226470" y="5567364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31" name="Oval 873"/>
            <p:cNvSpPr>
              <a:spLocks noChangeArrowheads="1"/>
            </p:cNvSpPr>
            <p:nvPr/>
          </p:nvSpPr>
          <p:spPr bwMode="auto">
            <a:xfrm>
              <a:off x="2226470" y="563880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32" name="Oval 874"/>
            <p:cNvSpPr>
              <a:spLocks noChangeArrowheads="1"/>
            </p:cNvSpPr>
            <p:nvPr/>
          </p:nvSpPr>
          <p:spPr bwMode="auto">
            <a:xfrm>
              <a:off x="2226470" y="571023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33" name="Oval 875"/>
            <p:cNvSpPr>
              <a:spLocks noChangeArrowheads="1"/>
            </p:cNvSpPr>
            <p:nvPr/>
          </p:nvSpPr>
          <p:spPr bwMode="auto">
            <a:xfrm>
              <a:off x="2226470" y="577929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34" name="Oval 876"/>
            <p:cNvSpPr>
              <a:spLocks noChangeArrowheads="1"/>
            </p:cNvSpPr>
            <p:nvPr/>
          </p:nvSpPr>
          <p:spPr bwMode="auto">
            <a:xfrm>
              <a:off x="2226470" y="585192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35" name="Oval 877"/>
            <p:cNvSpPr>
              <a:spLocks noChangeArrowheads="1"/>
            </p:cNvSpPr>
            <p:nvPr/>
          </p:nvSpPr>
          <p:spPr bwMode="auto">
            <a:xfrm>
              <a:off x="2226470" y="592336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36" name="Oval 878"/>
            <p:cNvSpPr>
              <a:spLocks noChangeArrowheads="1"/>
            </p:cNvSpPr>
            <p:nvPr/>
          </p:nvSpPr>
          <p:spPr bwMode="auto">
            <a:xfrm>
              <a:off x="2226470" y="59947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55" name="Oval 897"/>
            <p:cNvSpPr>
              <a:spLocks noChangeArrowheads="1"/>
            </p:cNvSpPr>
            <p:nvPr/>
          </p:nvSpPr>
          <p:spPr bwMode="auto">
            <a:xfrm>
              <a:off x="2274095" y="546020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56" name="Oval 898"/>
            <p:cNvSpPr>
              <a:spLocks noChangeArrowheads="1"/>
            </p:cNvSpPr>
            <p:nvPr/>
          </p:nvSpPr>
          <p:spPr bwMode="auto">
            <a:xfrm>
              <a:off x="2274095" y="553164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57" name="Oval 899"/>
            <p:cNvSpPr>
              <a:spLocks noChangeArrowheads="1"/>
            </p:cNvSpPr>
            <p:nvPr/>
          </p:nvSpPr>
          <p:spPr bwMode="auto">
            <a:xfrm>
              <a:off x="2274095" y="560308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58" name="Oval 900"/>
            <p:cNvSpPr>
              <a:spLocks noChangeArrowheads="1"/>
            </p:cNvSpPr>
            <p:nvPr/>
          </p:nvSpPr>
          <p:spPr bwMode="auto">
            <a:xfrm>
              <a:off x="2274095" y="567452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59" name="Oval 901"/>
            <p:cNvSpPr>
              <a:spLocks noChangeArrowheads="1"/>
            </p:cNvSpPr>
            <p:nvPr/>
          </p:nvSpPr>
          <p:spPr bwMode="auto">
            <a:xfrm>
              <a:off x="2274095" y="5743577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60" name="Oval 902"/>
            <p:cNvSpPr>
              <a:spLocks noChangeArrowheads="1"/>
            </p:cNvSpPr>
            <p:nvPr/>
          </p:nvSpPr>
          <p:spPr bwMode="auto">
            <a:xfrm>
              <a:off x="2274095" y="581620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61" name="Oval 903"/>
            <p:cNvSpPr>
              <a:spLocks noChangeArrowheads="1"/>
            </p:cNvSpPr>
            <p:nvPr/>
          </p:nvSpPr>
          <p:spPr bwMode="auto">
            <a:xfrm>
              <a:off x="2274095" y="588764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62" name="Oval 904"/>
            <p:cNvSpPr>
              <a:spLocks noChangeArrowheads="1"/>
            </p:cNvSpPr>
            <p:nvPr/>
          </p:nvSpPr>
          <p:spPr bwMode="auto">
            <a:xfrm>
              <a:off x="2274095" y="595907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63" name="Oval 905"/>
            <p:cNvSpPr>
              <a:spLocks noChangeArrowheads="1"/>
            </p:cNvSpPr>
            <p:nvPr/>
          </p:nvSpPr>
          <p:spPr bwMode="auto">
            <a:xfrm>
              <a:off x="2274095" y="603051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81" name="Oval 923"/>
            <p:cNvSpPr>
              <a:spLocks noChangeArrowheads="1"/>
            </p:cNvSpPr>
            <p:nvPr/>
          </p:nvSpPr>
          <p:spPr bwMode="auto">
            <a:xfrm>
              <a:off x="2321720" y="54232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82" name="Oval 924"/>
            <p:cNvSpPr>
              <a:spLocks noChangeArrowheads="1"/>
            </p:cNvSpPr>
            <p:nvPr/>
          </p:nvSpPr>
          <p:spPr bwMode="auto">
            <a:xfrm>
              <a:off x="2321720" y="549592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83" name="Oval 925"/>
            <p:cNvSpPr>
              <a:spLocks noChangeArrowheads="1"/>
            </p:cNvSpPr>
            <p:nvPr/>
          </p:nvSpPr>
          <p:spPr bwMode="auto">
            <a:xfrm>
              <a:off x="2321720" y="5567364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84" name="Oval 926"/>
            <p:cNvSpPr>
              <a:spLocks noChangeArrowheads="1"/>
            </p:cNvSpPr>
            <p:nvPr/>
          </p:nvSpPr>
          <p:spPr bwMode="auto">
            <a:xfrm>
              <a:off x="2321720" y="563880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85" name="Oval 927"/>
            <p:cNvSpPr>
              <a:spLocks noChangeArrowheads="1"/>
            </p:cNvSpPr>
            <p:nvPr/>
          </p:nvSpPr>
          <p:spPr bwMode="auto">
            <a:xfrm>
              <a:off x="2321720" y="571023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86" name="Oval 928"/>
            <p:cNvSpPr>
              <a:spLocks noChangeArrowheads="1"/>
            </p:cNvSpPr>
            <p:nvPr/>
          </p:nvSpPr>
          <p:spPr bwMode="auto">
            <a:xfrm>
              <a:off x="2321720" y="577929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87" name="Oval 929"/>
            <p:cNvSpPr>
              <a:spLocks noChangeArrowheads="1"/>
            </p:cNvSpPr>
            <p:nvPr/>
          </p:nvSpPr>
          <p:spPr bwMode="auto">
            <a:xfrm>
              <a:off x="2321720" y="585192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88" name="Oval 930"/>
            <p:cNvSpPr>
              <a:spLocks noChangeArrowheads="1"/>
            </p:cNvSpPr>
            <p:nvPr/>
          </p:nvSpPr>
          <p:spPr bwMode="auto">
            <a:xfrm>
              <a:off x="2321720" y="592336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289" name="Oval 931"/>
            <p:cNvSpPr>
              <a:spLocks noChangeArrowheads="1"/>
            </p:cNvSpPr>
            <p:nvPr/>
          </p:nvSpPr>
          <p:spPr bwMode="auto">
            <a:xfrm>
              <a:off x="2321720" y="59947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08" name="Oval 950"/>
            <p:cNvSpPr>
              <a:spLocks noChangeArrowheads="1"/>
            </p:cNvSpPr>
            <p:nvPr/>
          </p:nvSpPr>
          <p:spPr bwMode="auto">
            <a:xfrm>
              <a:off x="2369345" y="546020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09" name="Oval 951"/>
            <p:cNvSpPr>
              <a:spLocks noChangeArrowheads="1"/>
            </p:cNvSpPr>
            <p:nvPr/>
          </p:nvSpPr>
          <p:spPr bwMode="auto">
            <a:xfrm>
              <a:off x="2369345" y="553164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10" name="Oval 952"/>
            <p:cNvSpPr>
              <a:spLocks noChangeArrowheads="1"/>
            </p:cNvSpPr>
            <p:nvPr/>
          </p:nvSpPr>
          <p:spPr bwMode="auto">
            <a:xfrm>
              <a:off x="2369345" y="560308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11" name="Oval 953"/>
            <p:cNvSpPr>
              <a:spLocks noChangeArrowheads="1"/>
            </p:cNvSpPr>
            <p:nvPr/>
          </p:nvSpPr>
          <p:spPr bwMode="auto">
            <a:xfrm>
              <a:off x="2369345" y="567452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12" name="Oval 954"/>
            <p:cNvSpPr>
              <a:spLocks noChangeArrowheads="1"/>
            </p:cNvSpPr>
            <p:nvPr/>
          </p:nvSpPr>
          <p:spPr bwMode="auto">
            <a:xfrm>
              <a:off x="2369345" y="5743577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13" name="Oval 955"/>
            <p:cNvSpPr>
              <a:spLocks noChangeArrowheads="1"/>
            </p:cNvSpPr>
            <p:nvPr/>
          </p:nvSpPr>
          <p:spPr bwMode="auto">
            <a:xfrm>
              <a:off x="2369345" y="581620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14" name="Oval 956"/>
            <p:cNvSpPr>
              <a:spLocks noChangeArrowheads="1"/>
            </p:cNvSpPr>
            <p:nvPr/>
          </p:nvSpPr>
          <p:spPr bwMode="auto">
            <a:xfrm>
              <a:off x="2369345" y="588764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15" name="Oval 957"/>
            <p:cNvSpPr>
              <a:spLocks noChangeArrowheads="1"/>
            </p:cNvSpPr>
            <p:nvPr/>
          </p:nvSpPr>
          <p:spPr bwMode="auto">
            <a:xfrm>
              <a:off x="2369345" y="595907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16" name="Oval 958"/>
            <p:cNvSpPr>
              <a:spLocks noChangeArrowheads="1"/>
            </p:cNvSpPr>
            <p:nvPr/>
          </p:nvSpPr>
          <p:spPr bwMode="auto">
            <a:xfrm>
              <a:off x="2369345" y="603051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34" name="Oval 976"/>
            <p:cNvSpPr>
              <a:spLocks noChangeArrowheads="1"/>
            </p:cNvSpPr>
            <p:nvPr/>
          </p:nvSpPr>
          <p:spPr bwMode="auto">
            <a:xfrm>
              <a:off x="2414589" y="542329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35" name="Oval 977"/>
            <p:cNvSpPr>
              <a:spLocks noChangeArrowheads="1"/>
            </p:cNvSpPr>
            <p:nvPr/>
          </p:nvSpPr>
          <p:spPr bwMode="auto">
            <a:xfrm>
              <a:off x="2414589" y="549592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36" name="Oval 978"/>
            <p:cNvSpPr>
              <a:spLocks noChangeArrowheads="1"/>
            </p:cNvSpPr>
            <p:nvPr/>
          </p:nvSpPr>
          <p:spPr bwMode="auto">
            <a:xfrm>
              <a:off x="2414589" y="5567364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37" name="Oval 979"/>
            <p:cNvSpPr>
              <a:spLocks noChangeArrowheads="1"/>
            </p:cNvSpPr>
            <p:nvPr/>
          </p:nvSpPr>
          <p:spPr bwMode="auto">
            <a:xfrm>
              <a:off x="2414589" y="563880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38" name="Oval 980"/>
            <p:cNvSpPr>
              <a:spLocks noChangeArrowheads="1"/>
            </p:cNvSpPr>
            <p:nvPr/>
          </p:nvSpPr>
          <p:spPr bwMode="auto">
            <a:xfrm>
              <a:off x="2414589" y="571023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39" name="Oval 981"/>
            <p:cNvSpPr>
              <a:spLocks noChangeArrowheads="1"/>
            </p:cNvSpPr>
            <p:nvPr/>
          </p:nvSpPr>
          <p:spPr bwMode="auto">
            <a:xfrm>
              <a:off x="2414589" y="5779295"/>
              <a:ext cx="30956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40" name="Oval 982"/>
            <p:cNvSpPr>
              <a:spLocks noChangeArrowheads="1"/>
            </p:cNvSpPr>
            <p:nvPr/>
          </p:nvSpPr>
          <p:spPr bwMode="auto">
            <a:xfrm>
              <a:off x="2414589" y="5851923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41" name="Oval 983"/>
            <p:cNvSpPr>
              <a:spLocks noChangeArrowheads="1"/>
            </p:cNvSpPr>
            <p:nvPr/>
          </p:nvSpPr>
          <p:spPr bwMode="auto">
            <a:xfrm>
              <a:off x="2414589" y="5923361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342" name="Oval 984"/>
            <p:cNvSpPr>
              <a:spLocks noChangeArrowheads="1"/>
            </p:cNvSpPr>
            <p:nvPr/>
          </p:nvSpPr>
          <p:spPr bwMode="auto">
            <a:xfrm>
              <a:off x="2414589" y="599479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982" name="Oval 1004"/>
            <p:cNvSpPr>
              <a:spLocks noChangeArrowheads="1"/>
            </p:cNvSpPr>
            <p:nvPr/>
          </p:nvSpPr>
          <p:spPr bwMode="auto">
            <a:xfrm>
              <a:off x="2511029" y="54232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983" name="Oval 1005"/>
            <p:cNvSpPr>
              <a:spLocks noChangeArrowheads="1"/>
            </p:cNvSpPr>
            <p:nvPr/>
          </p:nvSpPr>
          <p:spPr bwMode="auto">
            <a:xfrm>
              <a:off x="2511029" y="549592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984" name="Oval 1006"/>
            <p:cNvSpPr>
              <a:spLocks noChangeArrowheads="1"/>
            </p:cNvSpPr>
            <p:nvPr/>
          </p:nvSpPr>
          <p:spPr bwMode="auto">
            <a:xfrm>
              <a:off x="2511029" y="556736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985" name="Oval 1007"/>
            <p:cNvSpPr>
              <a:spLocks noChangeArrowheads="1"/>
            </p:cNvSpPr>
            <p:nvPr/>
          </p:nvSpPr>
          <p:spPr bwMode="auto">
            <a:xfrm>
              <a:off x="2511029" y="563880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986" name="Oval 1008"/>
            <p:cNvSpPr>
              <a:spLocks noChangeArrowheads="1"/>
            </p:cNvSpPr>
            <p:nvPr/>
          </p:nvSpPr>
          <p:spPr bwMode="auto">
            <a:xfrm>
              <a:off x="2511029" y="571023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987" name="Oval 1009"/>
            <p:cNvSpPr>
              <a:spLocks noChangeArrowheads="1"/>
            </p:cNvSpPr>
            <p:nvPr/>
          </p:nvSpPr>
          <p:spPr bwMode="auto">
            <a:xfrm>
              <a:off x="2511029" y="577929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988" name="Oval 1010"/>
            <p:cNvSpPr>
              <a:spLocks noChangeArrowheads="1"/>
            </p:cNvSpPr>
            <p:nvPr/>
          </p:nvSpPr>
          <p:spPr bwMode="auto">
            <a:xfrm>
              <a:off x="2511029" y="585192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989" name="Oval 1011"/>
            <p:cNvSpPr>
              <a:spLocks noChangeArrowheads="1"/>
            </p:cNvSpPr>
            <p:nvPr/>
          </p:nvSpPr>
          <p:spPr bwMode="auto">
            <a:xfrm>
              <a:off x="2511029" y="592336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990" name="Oval 1012"/>
            <p:cNvSpPr>
              <a:spLocks noChangeArrowheads="1"/>
            </p:cNvSpPr>
            <p:nvPr/>
          </p:nvSpPr>
          <p:spPr bwMode="auto">
            <a:xfrm>
              <a:off x="2511029" y="599479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09" name="Oval 1031"/>
            <p:cNvSpPr>
              <a:spLocks noChangeArrowheads="1"/>
            </p:cNvSpPr>
            <p:nvPr/>
          </p:nvSpPr>
          <p:spPr bwMode="auto">
            <a:xfrm>
              <a:off x="2462213" y="546020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10" name="Oval 1032"/>
            <p:cNvSpPr>
              <a:spLocks noChangeArrowheads="1"/>
            </p:cNvSpPr>
            <p:nvPr/>
          </p:nvSpPr>
          <p:spPr bwMode="auto">
            <a:xfrm>
              <a:off x="2462213" y="5531645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11" name="Oval 1033"/>
            <p:cNvSpPr>
              <a:spLocks noChangeArrowheads="1"/>
            </p:cNvSpPr>
            <p:nvPr/>
          </p:nvSpPr>
          <p:spPr bwMode="auto">
            <a:xfrm>
              <a:off x="2462213" y="560308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12" name="Oval 1034"/>
            <p:cNvSpPr>
              <a:spLocks noChangeArrowheads="1"/>
            </p:cNvSpPr>
            <p:nvPr/>
          </p:nvSpPr>
          <p:spPr bwMode="auto">
            <a:xfrm>
              <a:off x="2462213" y="5674520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13" name="Oval 1035"/>
            <p:cNvSpPr>
              <a:spLocks noChangeArrowheads="1"/>
            </p:cNvSpPr>
            <p:nvPr/>
          </p:nvSpPr>
          <p:spPr bwMode="auto">
            <a:xfrm>
              <a:off x="2462213" y="5743576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14" name="Oval 1036"/>
            <p:cNvSpPr>
              <a:spLocks noChangeArrowheads="1"/>
            </p:cNvSpPr>
            <p:nvPr/>
          </p:nvSpPr>
          <p:spPr bwMode="auto">
            <a:xfrm>
              <a:off x="2462213" y="5816204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15" name="Oval 1037"/>
            <p:cNvSpPr>
              <a:spLocks noChangeArrowheads="1"/>
            </p:cNvSpPr>
            <p:nvPr/>
          </p:nvSpPr>
          <p:spPr bwMode="auto">
            <a:xfrm>
              <a:off x="2462213" y="5887642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16" name="Oval 1038"/>
            <p:cNvSpPr>
              <a:spLocks noChangeArrowheads="1"/>
            </p:cNvSpPr>
            <p:nvPr/>
          </p:nvSpPr>
          <p:spPr bwMode="auto">
            <a:xfrm>
              <a:off x="2462213" y="595907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17" name="Oval 1039"/>
            <p:cNvSpPr>
              <a:spLocks noChangeArrowheads="1"/>
            </p:cNvSpPr>
            <p:nvPr/>
          </p:nvSpPr>
          <p:spPr bwMode="auto">
            <a:xfrm>
              <a:off x="2462213" y="603051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35" name="Freeform 1057"/>
            <p:cNvSpPr>
              <a:spLocks/>
            </p:cNvSpPr>
            <p:nvPr/>
          </p:nvSpPr>
          <p:spPr bwMode="auto">
            <a:xfrm>
              <a:off x="1583532" y="4964907"/>
              <a:ext cx="1125141" cy="436960"/>
            </a:xfrm>
            <a:custGeom>
              <a:avLst/>
              <a:gdLst>
                <a:gd name="T0" fmla="*/ 813 w 945"/>
                <a:gd name="T1" fmla="*/ 367 h 367"/>
                <a:gd name="T2" fmla="*/ 133 w 945"/>
                <a:gd name="T3" fmla="*/ 367 h 367"/>
                <a:gd name="T4" fmla="*/ 0 w 945"/>
                <a:gd name="T5" fmla="*/ 0 h 367"/>
                <a:gd name="T6" fmla="*/ 945 w 945"/>
                <a:gd name="T7" fmla="*/ 0 h 367"/>
                <a:gd name="T8" fmla="*/ 813 w 945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5" h="367">
                  <a:moveTo>
                    <a:pt x="813" y="367"/>
                  </a:moveTo>
                  <a:lnTo>
                    <a:pt x="133" y="367"/>
                  </a:lnTo>
                  <a:lnTo>
                    <a:pt x="0" y="0"/>
                  </a:lnTo>
                  <a:lnTo>
                    <a:pt x="945" y="0"/>
                  </a:lnTo>
                  <a:lnTo>
                    <a:pt x="813" y="367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1209" name="任意多边形 1208"/>
            <p:cNvSpPr>
              <a:spLocks/>
            </p:cNvSpPr>
            <p:nvPr/>
          </p:nvSpPr>
          <p:spPr bwMode="auto">
            <a:xfrm>
              <a:off x="1366470" y="1310879"/>
              <a:ext cx="1559493" cy="3684985"/>
            </a:xfrm>
            <a:custGeom>
              <a:avLst/>
              <a:gdLst/>
              <a:ahLst/>
              <a:cxnLst/>
              <a:rect l="l" t="t" r="r" b="b"/>
              <a:pathLst>
                <a:path w="2079324" h="4913313">
                  <a:moveTo>
                    <a:pt x="286348" y="1776112"/>
                  </a:moveTo>
                  <a:cubicBezTo>
                    <a:pt x="290662" y="1775482"/>
                    <a:pt x="294500" y="1777035"/>
                    <a:pt x="297860" y="1780768"/>
                  </a:cubicBezTo>
                  <a:cubicBezTo>
                    <a:pt x="305603" y="1788816"/>
                    <a:pt x="303446" y="1797265"/>
                    <a:pt x="291388" y="1806115"/>
                  </a:cubicBezTo>
                  <a:cubicBezTo>
                    <a:pt x="289175" y="1808106"/>
                    <a:pt x="287516" y="1809599"/>
                    <a:pt x="286410" y="1810595"/>
                  </a:cubicBezTo>
                  <a:lnTo>
                    <a:pt x="266996" y="1789023"/>
                  </a:lnTo>
                  <a:cubicBezTo>
                    <a:pt x="268102" y="1788028"/>
                    <a:pt x="269761" y="1786534"/>
                    <a:pt x="271974" y="1784543"/>
                  </a:cubicBezTo>
                  <a:cubicBezTo>
                    <a:pt x="277242" y="1779551"/>
                    <a:pt x="282034" y="1776741"/>
                    <a:pt x="286348" y="1776112"/>
                  </a:cubicBezTo>
                  <a:close/>
                  <a:moveTo>
                    <a:pt x="291565" y="1753959"/>
                  </a:moveTo>
                  <a:cubicBezTo>
                    <a:pt x="282833" y="1754685"/>
                    <a:pt x="273274" y="1759846"/>
                    <a:pt x="262889" y="1769443"/>
                  </a:cubicBezTo>
                  <a:lnTo>
                    <a:pt x="239243" y="1790724"/>
                  </a:lnTo>
                  <a:lnTo>
                    <a:pt x="308312" y="1867469"/>
                  </a:lnTo>
                  <a:lnTo>
                    <a:pt x="324491" y="1852909"/>
                  </a:lnTo>
                  <a:lnTo>
                    <a:pt x="297984" y="1823455"/>
                  </a:lnTo>
                  <a:lnTo>
                    <a:pt x="310014" y="1812628"/>
                  </a:lnTo>
                  <a:cubicBezTo>
                    <a:pt x="326414" y="1796367"/>
                    <a:pt x="328170" y="1780520"/>
                    <a:pt x="315283" y="1765088"/>
                  </a:cubicBezTo>
                  <a:cubicBezTo>
                    <a:pt x="308203" y="1756943"/>
                    <a:pt x="300297" y="1753234"/>
                    <a:pt x="291565" y="1753959"/>
                  </a:cubicBezTo>
                  <a:close/>
                  <a:moveTo>
                    <a:pt x="350068" y="1718766"/>
                  </a:moveTo>
                  <a:cubicBezTo>
                    <a:pt x="354382" y="1718136"/>
                    <a:pt x="358219" y="1719689"/>
                    <a:pt x="361579" y="1723422"/>
                  </a:cubicBezTo>
                  <a:cubicBezTo>
                    <a:pt x="369323" y="1731470"/>
                    <a:pt x="367166" y="1739919"/>
                    <a:pt x="355108" y="1748769"/>
                  </a:cubicBezTo>
                  <a:cubicBezTo>
                    <a:pt x="352895" y="1750760"/>
                    <a:pt x="351236" y="1752253"/>
                    <a:pt x="350130" y="1753249"/>
                  </a:cubicBezTo>
                  <a:lnTo>
                    <a:pt x="330715" y="1731677"/>
                  </a:lnTo>
                  <a:cubicBezTo>
                    <a:pt x="331822" y="1730681"/>
                    <a:pt x="333481" y="1729188"/>
                    <a:pt x="335694" y="1727197"/>
                  </a:cubicBezTo>
                  <a:cubicBezTo>
                    <a:pt x="340962" y="1722205"/>
                    <a:pt x="345754" y="1719395"/>
                    <a:pt x="350068" y="1718766"/>
                  </a:cubicBezTo>
                  <a:close/>
                  <a:moveTo>
                    <a:pt x="355285" y="1696613"/>
                  </a:moveTo>
                  <a:cubicBezTo>
                    <a:pt x="346552" y="1697339"/>
                    <a:pt x="336994" y="1702500"/>
                    <a:pt x="326609" y="1712097"/>
                  </a:cubicBezTo>
                  <a:lnTo>
                    <a:pt x="302963" y="1733377"/>
                  </a:lnTo>
                  <a:lnTo>
                    <a:pt x="372032" y="1810123"/>
                  </a:lnTo>
                  <a:lnTo>
                    <a:pt x="388211" y="1795563"/>
                  </a:lnTo>
                  <a:lnTo>
                    <a:pt x="361703" y="1766109"/>
                  </a:lnTo>
                  <a:lnTo>
                    <a:pt x="373734" y="1755282"/>
                  </a:lnTo>
                  <a:cubicBezTo>
                    <a:pt x="390134" y="1739020"/>
                    <a:pt x="391890" y="1723174"/>
                    <a:pt x="379003" y="1707742"/>
                  </a:cubicBezTo>
                  <a:cubicBezTo>
                    <a:pt x="371923" y="1699597"/>
                    <a:pt x="364017" y="1695887"/>
                    <a:pt x="355285" y="1696613"/>
                  </a:cubicBezTo>
                  <a:close/>
                  <a:moveTo>
                    <a:pt x="489143" y="1628891"/>
                  </a:moveTo>
                  <a:lnTo>
                    <a:pt x="509677" y="1651707"/>
                  </a:lnTo>
                  <a:lnTo>
                    <a:pt x="501795" y="1658801"/>
                  </a:lnTo>
                  <a:lnTo>
                    <a:pt x="481261" y="1635985"/>
                  </a:lnTo>
                  <a:close/>
                  <a:moveTo>
                    <a:pt x="423101" y="1625256"/>
                  </a:moveTo>
                  <a:lnTo>
                    <a:pt x="360875" y="1681258"/>
                  </a:lnTo>
                  <a:lnTo>
                    <a:pt x="372449" y="1694118"/>
                  </a:lnTo>
                  <a:lnTo>
                    <a:pt x="395265" y="1673584"/>
                  </a:lnTo>
                  <a:lnTo>
                    <a:pt x="452760" y="1737470"/>
                  </a:lnTo>
                  <a:lnTo>
                    <a:pt x="469354" y="1722536"/>
                  </a:lnTo>
                  <a:lnTo>
                    <a:pt x="411858" y="1658650"/>
                  </a:lnTo>
                  <a:lnTo>
                    <a:pt x="434675" y="1638116"/>
                  </a:lnTo>
                  <a:close/>
                  <a:moveTo>
                    <a:pt x="485825" y="1579318"/>
                  </a:moveTo>
                  <a:lnTo>
                    <a:pt x="508972" y="1605038"/>
                  </a:lnTo>
                  <a:lnTo>
                    <a:pt x="498601" y="1614372"/>
                  </a:lnTo>
                  <a:lnTo>
                    <a:pt x="491881" y="1606905"/>
                  </a:lnTo>
                  <a:lnTo>
                    <a:pt x="472798" y="1624079"/>
                  </a:lnTo>
                  <a:cubicBezTo>
                    <a:pt x="471416" y="1620317"/>
                    <a:pt x="469162" y="1615588"/>
                    <a:pt x="466037" y="1609891"/>
                  </a:cubicBezTo>
                  <a:cubicBezTo>
                    <a:pt x="464322" y="1607430"/>
                    <a:pt x="463230" y="1605660"/>
                    <a:pt x="462760" y="1604581"/>
                  </a:cubicBezTo>
                  <a:lnTo>
                    <a:pt x="479768" y="1589274"/>
                  </a:lnTo>
                  <a:lnTo>
                    <a:pt x="477528" y="1586785"/>
                  </a:lnTo>
                  <a:close/>
                  <a:moveTo>
                    <a:pt x="506608" y="1559862"/>
                  </a:moveTo>
                  <a:lnTo>
                    <a:pt x="530129" y="1585997"/>
                  </a:lnTo>
                  <a:lnTo>
                    <a:pt x="521832" y="1593464"/>
                  </a:lnTo>
                  <a:lnTo>
                    <a:pt x="498312" y="1567329"/>
                  </a:lnTo>
                  <a:close/>
                  <a:moveTo>
                    <a:pt x="518058" y="1530036"/>
                  </a:moveTo>
                  <a:lnTo>
                    <a:pt x="466618" y="1576331"/>
                  </a:lnTo>
                  <a:lnTo>
                    <a:pt x="468858" y="1578820"/>
                  </a:lnTo>
                  <a:lnTo>
                    <a:pt x="426544" y="1616901"/>
                  </a:lnTo>
                  <a:lnTo>
                    <a:pt x="436625" y="1628102"/>
                  </a:lnTo>
                  <a:lnTo>
                    <a:pt x="449485" y="1616528"/>
                  </a:lnTo>
                  <a:cubicBezTo>
                    <a:pt x="459524" y="1631020"/>
                    <a:pt x="464999" y="1647116"/>
                    <a:pt x="465912" y="1664816"/>
                  </a:cubicBezTo>
                  <a:cubicBezTo>
                    <a:pt x="469037" y="1665507"/>
                    <a:pt x="473586" y="1666669"/>
                    <a:pt x="479560" y="1668300"/>
                  </a:cubicBezTo>
                  <a:cubicBezTo>
                    <a:pt x="478260" y="1667968"/>
                    <a:pt x="479684" y="1668439"/>
                    <a:pt x="483832" y="1669711"/>
                  </a:cubicBezTo>
                  <a:lnTo>
                    <a:pt x="483833" y="1662202"/>
                  </a:lnTo>
                  <a:lnTo>
                    <a:pt x="507353" y="1688337"/>
                  </a:lnTo>
                  <a:lnTo>
                    <a:pt x="518969" y="1677884"/>
                  </a:lnTo>
                  <a:lnTo>
                    <a:pt x="510755" y="1668757"/>
                  </a:lnTo>
                  <a:lnTo>
                    <a:pt x="518637" y="1661663"/>
                  </a:lnTo>
                  <a:lnTo>
                    <a:pt x="521624" y="1664982"/>
                  </a:lnTo>
                  <a:lnTo>
                    <a:pt x="534069" y="1653782"/>
                  </a:lnTo>
                  <a:lnTo>
                    <a:pt x="508682" y="1625573"/>
                  </a:lnTo>
                  <a:lnTo>
                    <a:pt x="519053" y="1616239"/>
                  </a:lnTo>
                  <a:lnTo>
                    <a:pt x="521293" y="1618728"/>
                  </a:lnTo>
                  <a:cubicBezTo>
                    <a:pt x="535286" y="1633164"/>
                    <a:pt x="539296" y="1649578"/>
                    <a:pt x="533322" y="1667969"/>
                  </a:cubicBezTo>
                  <a:cubicBezTo>
                    <a:pt x="534124" y="1667748"/>
                    <a:pt x="535452" y="1667554"/>
                    <a:pt x="537305" y="1667388"/>
                  </a:cubicBezTo>
                  <a:cubicBezTo>
                    <a:pt x="544993" y="1666476"/>
                    <a:pt x="550552" y="1665978"/>
                    <a:pt x="553981" y="1665895"/>
                  </a:cubicBezTo>
                  <a:cubicBezTo>
                    <a:pt x="554977" y="1641973"/>
                    <a:pt x="547981" y="1622241"/>
                    <a:pt x="532991" y="1606698"/>
                  </a:cubicBezTo>
                  <a:lnTo>
                    <a:pt x="531498" y="1605038"/>
                  </a:lnTo>
                  <a:lnTo>
                    <a:pt x="540210" y="1597198"/>
                  </a:lnTo>
                  <a:lnTo>
                    <a:pt x="579784" y="1641171"/>
                  </a:lnTo>
                  <a:lnTo>
                    <a:pt x="593059" y="1629224"/>
                  </a:lnTo>
                  <a:lnTo>
                    <a:pt x="553485" y="1585251"/>
                  </a:lnTo>
                  <a:lnTo>
                    <a:pt x="565100" y="1574797"/>
                  </a:lnTo>
                  <a:lnTo>
                    <a:pt x="554646" y="1563182"/>
                  </a:lnTo>
                  <a:lnTo>
                    <a:pt x="543031" y="1573635"/>
                  </a:lnTo>
                  <a:lnTo>
                    <a:pt x="520257" y="1548330"/>
                  </a:lnTo>
                  <a:lnTo>
                    <a:pt x="528139" y="1541237"/>
                  </a:lnTo>
                  <a:close/>
                  <a:moveTo>
                    <a:pt x="598786" y="1505437"/>
                  </a:moveTo>
                  <a:cubicBezTo>
                    <a:pt x="588166" y="1506986"/>
                    <a:pt x="582179" y="1508119"/>
                    <a:pt x="580823" y="1508839"/>
                  </a:cubicBezTo>
                  <a:cubicBezTo>
                    <a:pt x="579745" y="1524326"/>
                    <a:pt x="576343" y="1538900"/>
                    <a:pt x="570618" y="1552562"/>
                  </a:cubicBezTo>
                  <a:lnTo>
                    <a:pt x="588041" y="1551899"/>
                  </a:lnTo>
                  <a:cubicBezTo>
                    <a:pt x="592660" y="1539232"/>
                    <a:pt x="596559" y="1525211"/>
                    <a:pt x="599740" y="1509834"/>
                  </a:cubicBezTo>
                  <a:cubicBezTo>
                    <a:pt x="599768" y="1509309"/>
                    <a:pt x="599906" y="1509184"/>
                    <a:pt x="600155" y="1509461"/>
                  </a:cubicBezTo>
                  <a:cubicBezTo>
                    <a:pt x="600570" y="1506585"/>
                    <a:pt x="600113" y="1505243"/>
                    <a:pt x="598786" y="1505437"/>
                  </a:cubicBezTo>
                  <a:close/>
                  <a:moveTo>
                    <a:pt x="645206" y="1501953"/>
                  </a:moveTo>
                  <a:lnTo>
                    <a:pt x="623220" y="1521741"/>
                  </a:lnTo>
                  <a:cubicBezTo>
                    <a:pt x="621035" y="1518201"/>
                    <a:pt x="619002" y="1514273"/>
                    <a:pt x="617122" y="1509959"/>
                  </a:cubicBezTo>
                  <a:cubicBezTo>
                    <a:pt x="616403" y="1508604"/>
                    <a:pt x="615919" y="1507788"/>
                    <a:pt x="615670" y="1507512"/>
                  </a:cubicBezTo>
                  <a:cubicBezTo>
                    <a:pt x="614895" y="1507207"/>
                    <a:pt x="609267" y="1511521"/>
                    <a:pt x="598786" y="1520454"/>
                  </a:cubicBezTo>
                  <a:cubicBezTo>
                    <a:pt x="599505" y="1521809"/>
                    <a:pt x="601468" y="1524547"/>
                    <a:pt x="604676" y="1528668"/>
                  </a:cubicBezTo>
                  <a:cubicBezTo>
                    <a:pt x="606889" y="1531682"/>
                    <a:pt x="608493" y="1533743"/>
                    <a:pt x="609488" y="1534849"/>
                  </a:cubicBezTo>
                  <a:lnTo>
                    <a:pt x="584183" y="1557623"/>
                  </a:lnTo>
                  <a:lnTo>
                    <a:pt x="594263" y="1568824"/>
                  </a:lnTo>
                  <a:lnTo>
                    <a:pt x="617494" y="1547917"/>
                  </a:lnTo>
                  <a:cubicBezTo>
                    <a:pt x="624961" y="1561219"/>
                    <a:pt x="621048" y="1578006"/>
                    <a:pt x="605754" y="1598278"/>
                  </a:cubicBezTo>
                  <a:cubicBezTo>
                    <a:pt x="613359" y="1598941"/>
                    <a:pt x="619748" y="1600200"/>
                    <a:pt x="624919" y="1602053"/>
                  </a:cubicBezTo>
                  <a:cubicBezTo>
                    <a:pt x="641596" y="1575531"/>
                    <a:pt x="643698" y="1553116"/>
                    <a:pt x="631226" y="1534808"/>
                  </a:cubicBezTo>
                  <a:lnTo>
                    <a:pt x="642012" y="1525101"/>
                  </a:lnTo>
                  <a:lnTo>
                    <a:pt x="664039" y="1549577"/>
                  </a:lnTo>
                  <a:cubicBezTo>
                    <a:pt x="667662" y="1555827"/>
                    <a:pt x="673511" y="1554817"/>
                    <a:pt x="681587" y="1546548"/>
                  </a:cubicBezTo>
                  <a:lnTo>
                    <a:pt x="696521" y="1533108"/>
                  </a:lnTo>
                  <a:cubicBezTo>
                    <a:pt x="706311" y="1527300"/>
                    <a:pt x="705094" y="1517884"/>
                    <a:pt x="692871" y="1504858"/>
                  </a:cubicBezTo>
                  <a:cubicBezTo>
                    <a:pt x="688252" y="1507512"/>
                    <a:pt x="682445" y="1510236"/>
                    <a:pt x="675448" y="1513030"/>
                  </a:cubicBezTo>
                  <a:cubicBezTo>
                    <a:pt x="682942" y="1520801"/>
                    <a:pt x="684394" y="1525751"/>
                    <a:pt x="679803" y="1527881"/>
                  </a:cubicBezTo>
                  <a:lnTo>
                    <a:pt x="675655" y="1531614"/>
                  </a:lnTo>
                  <a:cubicBezTo>
                    <a:pt x="674244" y="1533384"/>
                    <a:pt x="672433" y="1532762"/>
                    <a:pt x="670220" y="1529747"/>
                  </a:cubicBezTo>
                  <a:close/>
                  <a:moveTo>
                    <a:pt x="654374" y="1477934"/>
                  </a:moveTo>
                  <a:cubicBezTo>
                    <a:pt x="643561" y="1478155"/>
                    <a:pt x="628544" y="1480658"/>
                    <a:pt x="609323" y="1485442"/>
                  </a:cubicBezTo>
                  <a:cubicBezTo>
                    <a:pt x="608991" y="1491748"/>
                    <a:pt x="608300" y="1497376"/>
                    <a:pt x="607249" y="1502326"/>
                  </a:cubicBezTo>
                  <a:cubicBezTo>
                    <a:pt x="627216" y="1498371"/>
                    <a:pt x="642593" y="1496546"/>
                    <a:pt x="653378" y="1496851"/>
                  </a:cubicBezTo>
                  <a:close/>
                  <a:moveTo>
                    <a:pt x="627659" y="1444913"/>
                  </a:moveTo>
                  <a:lnTo>
                    <a:pt x="592813" y="1476274"/>
                  </a:lnTo>
                  <a:cubicBezTo>
                    <a:pt x="591070" y="1474338"/>
                    <a:pt x="588443" y="1471697"/>
                    <a:pt x="584931" y="1468351"/>
                  </a:cubicBezTo>
                  <a:cubicBezTo>
                    <a:pt x="583659" y="1467493"/>
                    <a:pt x="582774" y="1466788"/>
                    <a:pt x="582276" y="1466235"/>
                  </a:cubicBezTo>
                  <a:cubicBezTo>
                    <a:pt x="581750" y="1466207"/>
                    <a:pt x="579123" y="1468572"/>
                    <a:pt x="574394" y="1473328"/>
                  </a:cubicBezTo>
                  <a:cubicBezTo>
                    <a:pt x="569139" y="1478058"/>
                    <a:pt x="566498" y="1480685"/>
                    <a:pt x="566470" y="1481210"/>
                  </a:cubicBezTo>
                  <a:cubicBezTo>
                    <a:pt x="570812" y="1483810"/>
                    <a:pt x="574891" y="1486396"/>
                    <a:pt x="578708" y="1488968"/>
                  </a:cubicBezTo>
                  <a:lnTo>
                    <a:pt x="543032" y="1521076"/>
                  </a:lnTo>
                  <a:lnTo>
                    <a:pt x="561699" y="1541818"/>
                  </a:lnTo>
                  <a:lnTo>
                    <a:pt x="574559" y="1530244"/>
                  </a:lnTo>
                  <a:lnTo>
                    <a:pt x="565972" y="1520703"/>
                  </a:lnTo>
                  <a:lnTo>
                    <a:pt x="624465" y="1468061"/>
                  </a:lnTo>
                  <a:lnTo>
                    <a:pt x="632305" y="1476772"/>
                  </a:lnTo>
                  <a:lnTo>
                    <a:pt x="645580" y="1464825"/>
                  </a:lnTo>
                  <a:close/>
                  <a:moveTo>
                    <a:pt x="667940" y="1415418"/>
                  </a:moveTo>
                  <a:cubicBezTo>
                    <a:pt x="675545" y="1426094"/>
                    <a:pt x="680952" y="1435994"/>
                    <a:pt x="684160" y="1445121"/>
                  </a:cubicBezTo>
                  <a:cubicBezTo>
                    <a:pt x="693646" y="1445093"/>
                    <a:pt x="701127" y="1448122"/>
                    <a:pt x="706603" y="1454206"/>
                  </a:cubicBezTo>
                  <a:cubicBezTo>
                    <a:pt x="711636" y="1458687"/>
                    <a:pt x="711235" y="1463803"/>
                    <a:pt x="705399" y="1469555"/>
                  </a:cubicBezTo>
                  <a:lnTo>
                    <a:pt x="661718" y="1421019"/>
                  </a:lnTo>
                  <a:close/>
                  <a:moveTo>
                    <a:pt x="770447" y="1382482"/>
                  </a:moveTo>
                  <a:lnTo>
                    <a:pt x="710295" y="1436617"/>
                  </a:lnTo>
                  <a:lnTo>
                    <a:pt x="717762" y="1444914"/>
                  </a:lnTo>
                  <a:cubicBezTo>
                    <a:pt x="709935" y="1438442"/>
                    <a:pt x="702123" y="1434211"/>
                    <a:pt x="694324" y="1432220"/>
                  </a:cubicBezTo>
                  <a:cubicBezTo>
                    <a:pt x="693356" y="1430588"/>
                    <a:pt x="691544" y="1427463"/>
                    <a:pt x="688889" y="1422844"/>
                  </a:cubicBezTo>
                  <a:cubicBezTo>
                    <a:pt x="680648" y="1409238"/>
                    <a:pt x="674702" y="1399572"/>
                    <a:pt x="671052" y="1393847"/>
                  </a:cubicBezTo>
                  <a:lnTo>
                    <a:pt x="640354" y="1421475"/>
                  </a:lnTo>
                  <a:lnTo>
                    <a:pt x="722490" y="1512740"/>
                  </a:lnTo>
                  <a:lnTo>
                    <a:pt x="734520" y="1501913"/>
                  </a:lnTo>
                  <a:lnTo>
                    <a:pt x="708013" y="1472459"/>
                  </a:lnTo>
                  <a:cubicBezTo>
                    <a:pt x="712410" y="1474008"/>
                    <a:pt x="716240" y="1476317"/>
                    <a:pt x="719504" y="1479387"/>
                  </a:cubicBezTo>
                  <a:cubicBezTo>
                    <a:pt x="729847" y="1468076"/>
                    <a:pt x="730138" y="1457553"/>
                    <a:pt x="720375" y="1447818"/>
                  </a:cubicBezTo>
                  <a:lnTo>
                    <a:pt x="734480" y="1435124"/>
                  </a:lnTo>
                  <a:cubicBezTo>
                    <a:pt x="747976" y="1449007"/>
                    <a:pt x="747906" y="1465338"/>
                    <a:pt x="734272" y="1484116"/>
                  </a:cubicBezTo>
                  <a:cubicBezTo>
                    <a:pt x="740633" y="1483397"/>
                    <a:pt x="746523" y="1484103"/>
                    <a:pt x="751944" y="1486232"/>
                  </a:cubicBezTo>
                  <a:cubicBezTo>
                    <a:pt x="758775" y="1471575"/>
                    <a:pt x="761748" y="1460139"/>
                    <a:pt x="760863" y="1451925"/>
                  </a:cubicBezTo>
                  <a:cubicBezTo>
                    <a:pt x="760753" y="1444016"/>
                    <a:pt x="755830" y="1434931"/>
                    <a:pt x="746095" y="1424670"/>
                  </a:cubicBezTo>
                  <a:lnTo>
                    <a:pt x="749829" y="1421310"/>
                  </a:lnTo>
                  <a:lnTo>
                    <a:pt x="775590" y="1449934"/>
                  </a:lnTo>
                  <a:cubicBezTo>
                    <a:pt x="779572" y="1454359"/>
                    <a:pt x="784329" y="1454083"/>
                    <a:pt x="789860" y="1449105"/>
                  </a:cubicBezTo>
                  <a:lnTo>
                    <a:pt x="802720" y="1437531"/>
                  </a:lnTo>
                  <a:cubicBezTo>
                    <a:pt x="812013" y="1431170"/>
                    <a:pt x="811446" y="1421920"/>
                    <a:pt x="801020" y="1409779"/>
                  </a:cubicBezTo>
                  <a:cubicBezTo>
                    <a:pt x="796954" y="1411936"/>
                    <a:pt x="791714" y="1413899"/>
                    <a:pt x="785298" y="1415669"/>
                  </a:cubicBezTo>
                  <a:cubicBezTo>
                    <a:pt x="791769" y="1422860"/>
                    <a:pt x="793636" y="1427437"/>
                    <a:pt x="790898" y="1429400"/>
                  </a:cubicBezTo>
                  <a:lnTo>
                    <a:pt x="786749" y="1433134"/>
                  </a:lnTo>
                  <a:cubicBezTo>
                    <a:pt x="785394" y="1433853"/>
                    <a:pt x="783832" y="1433507"/>
                    <a:pt x="782062" y="1432096"/>
                  </a:cubicBezTo>
                  <a:lnTo>
                    <a:pt x="762274" y="1410110"/>
                  </a:lnTo>
                  <a:lnTo>
                    <a:pt x="780527" y="1393682"/>
                  </a:lnTo>
                  <a:close/>
                  <a:moveTo>
                    <a:pt x="731577" y="1370161"/>
                  </a:moveTo>
                  <a:lnTo>
                    <a:pt x="739044" y="1378458"/>
                  </a:lnTo>
                  <a:lnTo>
                    <a:pt x="707931" y="1406459"/>
                  </a:lnTo>
                  <a:lnTo>
                    <a:pt x="700464" y="1398162"/>
                  </a:lnTo>
                  <a:close/>
                  <a:moveTo>
                    <a:pt x="735933" y="1347469"/>
                  </a:moveTo>
                  <a:lnTo>
                    <a:pt x="714776" y="1366510"/>
                  </a:lnTo>
                  <a:cubicBezTo>
                    <a:pt x="707171" y="1360840"/>
                    <a:pt x="702580" y="1357964"/>
                    <a:pt x="701004" y="1357881"/>
                  </a:cubicBezTo>
                  <a:cubicBezTo>
                    <a:pt x="700478" y="1357853"/>
                    <a:pt x="698528" y="1359858"/>
                    <a:pt x="695154" y="1363896"/>
                  </a:cubicBezTo>
                  <a:cubicBezTo>
                    <a:pt x="690978" y="1368155"/>
                    <a:pt x="688738" y="1370672"/>
                    <a:pt x="688434" y="1371446"/>
                  </a:cubicBezTo>
                  <a:cubicBezTo>
                    <a:pt x="688683" y="1371723"/>
                    <a:pt x="689457" y="1372027"/>
                    <a:pt x="690757" y="1372359"/>
                  </a:cubicBezTo>
                  <a:cubicBezTo>
                    <a:pt x="694352" y="1374129"/>
                    <a:pt x="697933" y="1376162"/>
                    <a:pt x="701501" y="1378457"/>
                  </a:cubicBezTo>
                  <a:lnTo>
                    <a:pt x="678685" y="1398991"/>
                  </a:lnTo>
                  <a:lnTo>
                    <a:pt x="697352" y="1419733"/>
                  </a:lnTo>
                  <a:lnTo>
                    <a:pt x="703575" y="1414133"/>
                  </a:lnTo>
                  <a:lnTo>
                    <a:pt x="711042" y="1422430"/>
                  </a:lnTo>
                  <a:lnTo>
                    <a:pt x="755430" y="1382482"/>
                  </a:lnTo>
                  <a:lnTo>
                    <a:pt x="747963" y="1374185"/>
                  </a:lnTo>
                  <a:lnTo>
                    <a:pt x="754600" y="1368211"/>
                  </a:lnTo>
                  <a:close/>
                  <a:moveTo>
                    <a:pt x="1041102" y="0"/>
                  </a:moveTo>
                  <a:cubicBezTo>
                    <a:pt x="1041102" y="0"/>
                    <a:pt x="2630978" y="1860814"/>
                    <a:pt x="1875867" y="4913313"/>
                  </a:cubicBezTo>
                  <a:cubicBezTo>
                    <a:pt x="1875867" y="4913313"/>
                    <a:pt x="1875867" y="4913313"/>
                    <a:pt x="1041102" y="4913313"/>
                  </a:cubicBezTo>
                  <a:cubicBezTo>
                    <a:pt x="1041102" y="4913313"/>
                    <a:pt x="1041102" y="4913313"/>
                    <a:pt x="203152" y="4913313"/>
                  </a:cubicBezTo>
                  <a:cubicBezTo>
                    <a:pt x="-551960" y="1860814"/>
                    <a:pt x="1041102" y="0"/>
                    <a:pt x="1041102" y="0"/>
                  </a:cubicBezTo>
                  <a:close/>
                </a:path>
              </a:pathLst>
            </a:custGeom>
            <a:solidFill>
              <a:srgbClr val="FE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37" name="Freeform 1059"/>
            <p:cNvSpPr>
              <a:spLocks/>
            </p:cNvSpPr>
            <p:nvPr/>
          </p:nvSpPr>
          <p:spPr bwMode="auto">
            <a:xfrm>
              <a:off x="1325166" y="2986088"/>
              <a:ext cx="1641872" cy="2009775"/>
            </a:xfrm>
            <a:custGeom>
              <a:avLst/>
              <a:gdLst>
                <a:gd name="T0" fmla="*/ 81 w 687"/>
                <a:gd name="T1" fmla="*/ 841 h 841"/>
                <a:gd name="T2" fmla="*/ 344 w 687"/>
                <a:gd name="T3" fmla="*/ 841 h 841"/>
                <a:gd name="T4" fmla="*/ 606 w 687"/>
                <a:gd name="T5" fmla="*/ 841 h 841"/>
                <a:gd name="T6" fmla="*/ 641 w 687"/>
                <a:gd name="T7" fmla="*/ 0 h 841"/>
                <a:gd name="T8" fmla="*/ 46 w 687"/>
                <a:gd name="T9" fmla="*/ 0 h 841"/>
                <a:gd name="T10" fmla="*/ 81 w 687"/>
                <a:gd name="T11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841">
                  <a:moveTo>
                    <a:pt x="81" y="841"/>
                  </a:moveTo>
                  <a:cubicBezTo>
                    <a:pt x="344" y="841"/>
                    <a:pt x="344" y="841"/>
                    <a:pt x="344" y="841"/>
                  </a:cubicBezTo>
                  <a:cubicBezTo>
                    <a:pt x="606" y="841"/>
                    <a:pt x="606" y="841"/>
                    <a:pt x="606" y="841"/>
                  </a:cubicBezTo>
                  <a:cubicBezTo>
                    <a:pt x="687" y="514"/>
                    <a:pt x="682" y="232"/>
                    <a:pt x="64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" y="232"/>
                    <a:pt x="0" y="514"/>
                    <a:pt x="81" y="841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38" name="Freeform 1060"/>
            <p:cNvSpPr>
              <a:spLocks/>
            </p:cNvSpPr>
            <p:nvPr/>
          </p:nvSpPr>
          <p:spPr bwMode="auto">
            <a:xfrm>
              <a:off x="1633538" y="1903810"/>
              <a:ext cx="1025129" cy="353616"/>
            </a:xfrm>
            <a:custGeom>
              <a:avLst/>
              <a:gdLst>
                <a:gd name="T0" fmla="*/ 0 w 429"/>
                <a:gd name="T1" fmla="*/ 148 h 148"/>
                <a:gd name="T2" fmla="*/ 429 w 429"/>
                <a:gd name="T3" fmla="*/ 148 h 148"/>
                <a:gd name="T4" fmla="*/ 367 w 429"/>
                <a:gd name="T5" fmla="*/ 0 h 148"/>
                <a:gd name="T6" fmla="*/ 63 w 429"/>
                <a:gd name="T7" fmla="*/ 0 h 148"/>
                <a:gd name="T8" fmla="*/ 0 w 42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148">
                  <a:moveTo>
                    <a:pt x="0" y="148"/>
                  </a:moveTo>
                  <a:cubicBezTo>
                    <a:pt x="429" y="148"/>
                    <a:pt x="429" y="148"/>
                    <a:pt x="429" y="148"/>
                  </a:cubicBezTo>
                  <a:cubicBezTo>
                    <a:pt x="409" y="94"/>
                    <a:pt x="388" y="44"/>
                    <a:pt x="36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2" y="44"/>
                    <a:pt x="20" y="94"/>
                    <a:pt x="0" y="148"/>
                  </a:cubicBezTo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39" name="Oval 1061"/>
            <p:cNvSpPr>
              <a:spLocks noChangeArrowheads="1"/>
            </p:cNvSpPr>
            <p:nvPr/>
          </p:nvSpPr>
          <p:spPr bwMode="auto">
            <a:xfrm>
              <a:off x="1516857" y="3024188"/>
              <a:ext cx="52388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0" name="Oval 1062"/>
            <p:cNvSpPr>
              <a:spLocks noChangeArrowheads="1"/>
            </p:cNvSpPr>
            <p:nvPr/>
          </p:nvSpPr>
          <p:spPr bwMode="auto">
            <a:xfrm>
              <a:off x="1650207" y="3024188"/>
              <a:ext cx="52388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1" name="Oval 1063"/>
            <p:cNvSpPr>
              <a:spLocks noChangeArrowheads="1"/>
            </p:cNvSpPr>
            <p:nvPr/>
          </p:nvSpPr>
          <p:spPr bwMode="auto">
            <a:xfrm>
              <a:off x="1787129" y="3024188"/>
              <a:ext cx="50006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2" name="Oval 1064"/>
            <p:cNvSpPr>
              <a:spLocks noChangeArrowheads="1"/>
            </p:cNvSpPr>
            <p:nvPr/>
          </p:nvSpPr>
          <p:spPr bwMode="auto">
            <a:xfrm>
              <a:off x="1920479" y="3024188"/>
              <a:ext cx="50006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3" name="Oval 1065"/>
            <p:cNvSpPr>
              <a:spLocks noChangeArrowheads="1"/>
            </p:cNvSpPr>
            <p:nvPr/>
          </p:nvSpPr>
          <p:spPr bwMode="auto">
            <a:xfrm>
              <a:off x="2053829" y="3024188"/>
              <a:ext cx="50006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4" name="Oval 1066"/>
            <p:cNvSpPr>
              <a:spLocks noChangeArrowheads="1"/>
            </p:cNvSpPr>
            <p:nvPr/>
          </p:nvSpPr>
          <p:spPr bwMode="auto">
            <a:xfrm>
              <a:off x="2188369" y="3024188"/>
              <a:ext cx="50006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5" name="Oval 1067"/>
            <p:cNvSpPr>
              <a:spLocks noChangeArrowheads="1"/>
            </p:cNvSpPr>
            <p:nvPr/>
          </p:nvSpPr>
          <p:spPr bwMode="auto">
            <a:xfrm>
              <a:off x="2321719" y="3024188"/>
              <a:ext cx="52388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6" name="Oval 1068"/>
            <p:cNvSpPr>
              <a:spLocks noChangeArrowheads="1"/>
            </p:cNvSpPr>
            <p:nvPr/>
          </p:nvSpPr>
          <p:spPr bwMode="auto">
            <a:xfrm>
              <a:off x="2455069" y="3024188"/>
              <a:ext cx="53579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7" name="Oval 1069"/>
            <p:cNvSpPr>
              <a:spLocks noChangeArrowheads="1"/>
            </p:cNvSpPr>
            <p:nvPr/>
          </p:nvSpPr>
          <p:spPr bwMode="auto">
            <a:xfrm>
              <a:off x="2591991" y="3024188"/>
              <a:ext cx="50006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8" name="Oval 1070"/>
            <p:cNvSpPr>
              <a:spLocks noChangeArrowheads="1"/>
            </p:cNvSpPr>
            <p:nvPr/>
          </p:nvSpPr>
          <p:spPr bwMode="auto">
            <a:xfrm>
              <a:off x="2725341" y="3024188"/>
              <a:ext cx="50006" cy="5357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49" name="Oval 1071"/>
            <p:cNvSpPr>
              <a:spLocks noChangeArrowheads="1"/>
            </p:cNvSpPr>
            <p:nvPr/>
          </p:nvSpPr>
          <p:spPr bwMode="auto">
            <a:xfrm>
              <a:off x="1709738" y="2178844"/>
              <a:ext cx="46435" cy="452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0" name="Oval 1072"/>
            <p:cNvSpPr>
              <a:spLocks noChangeArrowheads="1"/>
            </p:cNvSpPr>
            <p:nvPr/>
          </p:nvSpPr>
          <p:spPr bwMode="auto">
            <a:xfrm>
              <a:off x="1827610" y="2178844"/>
              <a:ext cx="45244" cy="452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1" name="Oval 1073"/>
            <p:cNvSpPr>
              <a:spLocks noChangeArrowheads="1"/>
            </p:cNvSpPr>
            <p:nvPr/>
          </p:nvSpPr>
          <p:spPr bwMode="auto">
            <a:xfrm>
              <a:off x="1946673" y="2178844"/>
              <a:ext cx="45244" cy="452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2" name="Oval 1074"/>
            <p:cNvSpPr>
              <a:spLocks noChangeArrowheads="1"/>
            </p:cNvSpPr>
            <p:nvPr/>
          </p:nvSpPr>
          <p:spPr bwMode="auto">
            <a:xfrm>
              <a:off x="2063354" y="2178844"/>
              <a:ext cx="45244" cy="452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3" name="Oval 1075"/>
            <p:cNvSpPr>
              <a:spLocks noChangeArrowheads="1"/>
            </p:cNvSpPr>
            <p:nvPr/>
          </p:nvSpPr>
          <p:spPr bwMode="auto">
            <a:xfrm>
              <a:off x="2183607" y="2178844"/>
              <a:ext cx="45244" cy="452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4" name="Oval 1076"/>
            <p:cNvSpPr>
              <a:spLocks noChangeArrowheads="1"/>
            </p:cNvSpPr>
            <p:nvPr/>
          </p:nvSpPr>
          <p:spPr bwMode="auto">
            <a:xfrm>
              <a:off x="2300288" y="2178844"/>
              <a:ext cx="45244" cy="452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5" name="Oval 1077"/>
            <p:cNvSpPr>
              <a:spLocks noChangeArrowheads="1"/>
            </p:cNvSpPr>
            <p:nvPr/>
          </p:nvSpPr>
          <p:spPr bwMode="auto">
            <a:xfrm>
              <a:off x="2419350" y="2178844"/>
              <a:ext cx="45244" cy="452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6" name="Oval 1078"/>
            <p:cNvSpPr>
              <a:spLocks noChangeArrowheads="1"/>
            </p:cNvSpPr>
            <p:nvPr/>
          </p:nvSpPr>
          <p:spPr bwMode="auto">
            <a:xfrm>
              <a:off x="2537223" y="2178844"/>
              <a:ext cx="45244" cy="452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7" name="Freeform 1079"/>
            <p:cNvSpPr>
              <a:spLocks/>
            </p:cNvSpPr>
            <p:nvPr/>
          </p:nvSpPr>
          <p:spPr bwMode="auto">
            <a:xfrm>
              <a:off x="788194" y="4044554"/>
              <a:ext cx="764381" cy="1143000"/>
            </a:xfrm>
            <a:custGeom>
              <a:avLst/>
              <a:gdLst>
                <a:gd name="T0" fmla="*/ 642 w 642"/>
                <a:gd name="T1" fmla="*/ 761 h 960"/>
                <a:gd name="T2" fmla="*/ 26 w 642"/>
                <a:gd name="T3" fmla="*/ 960 h 960"/>
                <a:gd name="T4" fmla="*/ 0 w 642"/>
                <a:gd name="T5" fmla="*/ 725 h 960"/>
                <a:gd name="T6" fmla="*/ 558 w 642"/>
                <a:gd name="T7" fmla="*/ 0 h 960"/>
                <a:gd name="T8" fmla="*/ 642 w 642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960">
                  <a:moveTo>
                    <a:pt x="642" y="761"/>
                  </a:moveTo>
                  <a:lnTo>
                    <a:pt x="26" y="960"/>
                  </a:lnTo>
                  <a:lnTo>
                    <a:pt x="0" y="725"/>
                  </a:lnTo>
                  <a:lnTo>
                    <a:pt x="558" y="0"/>
                  </a:lnTo>
                  <a:lnTo>
                    <a:pt x="642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8" name="Freeform 1080"/>
            <p:cNvSpPr>
              <a:spLocks/>
            </p:cNvSpPr>
            <p:nvPr/>
          </p:nvSpPr>
          <p:spPr bwMode="auto">
            <a:xfrm>
              <a:off x="2742010" y="4044554"/>
              <a:ext cx="762000" cy="1143000"/>
            </a:xfrm>
            <a:custGeom>
              <a:avLst/>
              <a:gdLst>
                <a:gd name="T0" fmla="*/ 0 w 640"/>
                <a:gd name="T1" fmla="*/ 761 h 960"/>
                <a:gd name="T2" fmla="*/ 614 w 640"/>
                <a:gd name="T3" fmla="*/ 960 h 960"/>
                <a:gd name="T4" fmla="*/ 640 w 640"/>
                <a:gd name="T5" fmla="*/ 725 h 960"/>
                <a:gd name="T6" fmla="*/ 82 w 640"/>
                <a:gd name="T7" fmla="*/ 0 h 960"/>
                <a:gd name="T8" fmla="*/ 0 w 640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960">
                  <a:moveTo>
                    <a:pt x="0" y="761"/>
                  </a:moveTo>
                  <a:lnTo>
                    <a:pt x="614" y="960"/>
                  </a:lnTo>
                  <a:lnTo>
                    <a:pt x="640" y="725"/>
                  </a:lnTo>
                  <a:lnTo>
                    <a:pt x="82" y="0"/>
                  </a:lnTo>
                  <a:lnTo>
                    <a:pt x="0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59" name="Freeform 1081"/>
            <p:cNvSpPr>
              <a:spLocks/>
            </p:cNvSpPr>
            <p:nvPr/>
          </p:nvSpPr>
          <p:spPr bwMode="auto">
            <a:xfrm>
              <a:off x="2096691" y="4044554"/>
              <a:ext cx="101204" cy="1143000"/>
            </a:xfrm>
            <a:custGeom>
              <a:avLst/>
              <a:gdLst>
                <a:gd name="T0" fmla="*/ 0 w 85"/>
                <a:gd name="T1" fmla="*/ 239 h 960"/>
                <a:gd name="T2" fmla="*/ 43 w 85"/>
                <a:gd name="T3" fmla="*/ 0 h 960"/>
                <a:gd name="T4" fmla="*/ 85 w 85"/>
                <a:gd name="T5" fmla="*/ 239 h 960"/>
                <a:gd name="T6" fmla="*/ 85 w 85"/>
                <a:gd name="T7" fmla="*/ 721 h 960"/>
                <a:gd name="T8" fmla="*/ 43 w 85"/>
                <a:gd name="T9" fmla="*/ 960 h 960"/>
                <a:gd name="T10" fmla="*/ 0 w 85"/>
                <a:gd name="T11" fmla="*/ 721 h 960"/>
                <a:gd name="T12" fmla="*/ 0 w 85"/>
                <a:gd name="T13" fmla="*/ 23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60">
                  <a:moveTo>
                    <a:pt x="0" y="239"/>
                  </a:moveTo>
                  <a:lnTo>
                    <a:pt x="43" y="0"/>
                  </a:lnTo>
                  <a:lnTo>
                    <a:pt x="85" y="239"/>
                  </a:lnTo>
                  <a:lnTo>
                    <a:pt x="85" y="721"/>
                  </a:lnTo>
                  <a:lnTo>
                    <a:pt x="43" y="960"/>
                  </a:lnTo>
                  <a:lnTo>
                    <a:pt x="0" y="721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60" name="Oval 1082"/>
            <p:cNvSpPr>
              <a:spLocks noChangeArrowheads="1"/>
            </p:cNvSpPr>
            <p:nvPr/>
          </p:nvSpPr>
          <p:spPr bwMode="auto">
            <a:xfrm>
              <a:off x="1868091" y="2347913"/>
              <a:ext cx="556022" cy="55483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61" name="Oval 1083"/>
            <p:cNvSpPr>
              <a:spLocks noChangeArrowheads="1"/>
            </p:cNvSpPr>
            <p:nvPr/>
          </p:nvSpPr>
          <p:spPr bwMode="auto">
            <a:xfrm>
              <a:off x="1927623" y="2406254"/>
              <a:ext cx="439341" cy="439341"/>
            </a:xfrm>
            <a:prstGeom prst="ellipse">
              <a:avLst/>
            </a:prstGeom>
            <a:solidFill>
              <a:srgbClr val="00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062" name="Rectangle 1084"/>
            <p:cNvSpPr>
              <a:spLocks noChangeArrowheads="1"/>
            </p:cNvSpPr>
            <p:nvPr/>
          </p:nvSpPr>
          <p:spPr bwMode="auto">
            <a:xfrm>
              <a:off x="2041923" y="2426494"/>
              <a:ext cx="238046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71532"/>
              <a:r>
                <a:rPr lang="zh-CN" altLang="zh-CN" sz="5400">
                  <a:solidFill>
                    <a:srgbClr val="FCFCFC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P</a:t>
              </a:r>
              <a:endParaRPr lang="zh-CN" altLang="zh-CN" sz="2702">
                <a:solidFill>
                  <a:prstClr val="black"/>
                </a:solidFill>
              </a:endParaRPr>
            </a:p>
          </p:txBody>
        </p:sp>
        <p:sp>
          <p:nvSpPr>
            <p:cNvPr id="2146" name="Freeform 1168"/>
            <p:cNvSpPr>
              <a:spLocks/>
            </p:cNvSpPr>
            <p:nvPr/>
          </p:nvSpPr>
          <p:spPr bwMode="auto">
            <a:xfrm>
              <a:off x="2493169" y="1896667"/>
              <a:ext cx="117872" cy="239316"/>
            </a:xfrm>
            <a:custGeom>
              <a:avLst/>
              <a:gdLst>
                <a:gd name="T0" fmla="*/ 5 w 49"/>
                <a:gd name="T1" fmla="*/ 0 h 100"/>
                <a:gd name="T2" fmla="*/ 0 w 49"/>
                <a:gd name="T3" fmla="*/ 3 h 100"/>
                <a:gd name="T4" fmla="*/ 7 w 49"/>
                <a:gd name="T5" fmla="*/ 3 h 100"/>
                <a:gd name="T6" fmla="*/ 49 w 49"/>
                <a:gd name="T7" fmla="*/ 100 h 100"/>
                <a:gd name="T8" fmla="*/ 49 w 49"/>
                <a:gd name="T9" fmla="*/ 100 h 100"/>
                <a:gd name="T10" fmla="*/ 5 w 49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0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1" y="33"/>
                    <a:pt x="35" y="65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35" y="64"/>
                    <a:pt x="20" y="31"/>
                    <a:pt x="5" y="0"/>
                  </a:cubicBezTo>
                </a:path>
              </a:pathLst>
            </a:custGeom>
            <a:solidFill>
              <a:srgbClr val="C8D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pic>
          <p:nvPicPr>
            <p:cNvPr id="2548" name="图片 254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471613" y="3215878"/>
              <a:ext cx="1371600" cy="1371600"/>
            </a:xfrm>
            <a:prstGeom prst="rect">
              <a:avLst/>
            </a:prstGeom>
          </p:spPr>
        </p:pic>
        <p:sp>
          <p:nvSpPr>
            <p:cNvPr id="280" name="Oval 604"/>
            <p:cNvSpPr>
              <a:spLocks noChangeArrowheads="1"/>
            </p:cNvSpPr>
            <p:nvPr/>
          </p:nvSpPr>
          <p:spPr bwMode="auto">
            <a:xfrm>
              <a:off x="1753791" y="60646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81" name="Oval 605"/>
            <p:cNvSpPr>
              <a:spLocks noChangeArrowheads="1"/>
            </p:cNvSpPr>
            <p:nvPr/>
          </p:nvSpPr>
          <p:spPr bwMode="auto">
            <a:xfrm>
              <a:off x="1753791" y="613727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82" name="Oval 606"/>
            <p:cNvSpPr>
              <a:spLocks noChangeArrowheads="1"/>
            </p:cNvSpPr>
            <p:nvPr/>
          </p:nvSpPr>
          <p:spPr bwMode="auto">
            <a:xfrm>
              <a:off x="1753791" y="620871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83" name="Oval 607"/>
            <p:cNvSpPr>
              <a:spLocks noChangeArrowheads="1"/>
            </p:cNvSpPr>
            <p:nvPr/>
          </p:nvSpPr>
          <p:spPr bwMode="auto">
            <a:xfrm>
              <a:off x="1753791" y="628015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84" name="Oval 608"/>
            <p:cNvSpPr>
              <a:spLocks noChangeArrowheads="1"/>
            </p:cNvSpPr>
            <p:nvPr/>
          </p:nvSpPr>
          <p:spPr bwMode="auto">
            <a:xfrm>
              <a:off x="1753791" y="635158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85" name="Oval 609"/>
            <p:cNvSpPr>
              <a:spLocks noChangeArrowheads="1"/>
            </p:cNvSpPr>
            <p:nvPr/>
          </p:nvSpPr>
          <p:spPr bwMode="auto">
            <a:xfrm>
              <a:off x="1753791" y="642064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86" name="Oval 610"/>
            <p:cNvSpPr>
              <a:spLocks noChangeArrowheads="1"/>
            </p:cNvSpPr>
            <p:nvPr/>
          </p:nvSpPr>
          <p:spPr bwMode="auto">
            <a:xfrm>
              <a:off x="1753791" y="649327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87" name="Oval 611"/>
            <p:cNvSpPr>
              <a:spLocks noChangeArrowheads="1"/>
            </p:cNvSpPr>
            <p:nvPr/>
          </p:nvSpPr>
          <p:spPr bwMode="auto">
            <a:xfrm>
              <a:off x="1753791" y="656471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88" name="Oval 612"/>
            <p:cNvSpPr>
              <a:spLocks noChangeArrowheads="1"/>
            </p:cNvSpPr>
            <p:nvPr/>
          </p:nvSpPr>
          <p:spPr bwMode="auto">
            <a:xfrm>
              <a:off x="1753791" y="66361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89" name="Oval 631"/>
            <p:cNvSpPr>
              <a:spLocks noChangeArrowheads="1"/>
            </p:cNvSpPr>
            <p:nvPr/>
          </p:nvSpPr>
          <p:spPr bwMode="auto">
            <a:xfrm>
              <a:off x="1801416" y="610155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0" name="Oval 632"/>
            <p:cNvSpPr>
              <a:spLocks noChangeArrowheads="1"/>
            </p:cNvSpPr>
            <p:nvPr/>
          </p:nvSpPr>
          <p:spPr bwMode="auto">
            <a:xfrm>
              <a:off x="1801416" y="617299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1" name="Oval 633"/>
            <p:cNvSpPr>
              <a:spLocks noChangeArrowheads="1"/>
            </p:cNvSpPr>
            <p:nvPr/>
          </p:nvSpPr>
          <p:spPr bwMode="auto">
            <a:xfrm>
              <a:off x="1801416" y="624443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2" name="Oval 634"/>
            <p:cNvSpPr>
              <a:spLocks noChangeArrowheads="1"/>
            </p:cNvSpPr>
            <p:nvPr/>
          </p:nvSpPr>
          <p:spPr bwMode="auto">
            <a:xfrm>
              <a:off x="1801416" y="631587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3" name="Oval 635"/>
            <p:cNvSpPr>
              <a:spLocks noChangeArrowheads="1"/>
            </p:cNvSpPr>
            <p:nvPr/>
          </p:nvSpPr>
          <p:spPr bwMode="auto">
            <a:xfrm>
              <a:off x="1801416" y="6384926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4" name="Oval 636"/>
            <p:cNvSpPr>
              <a:spLocks noChangeArrowheads="1"/>
            </p:cNvSpPr>
            <p:nvPr/>
          </p:nvSpPr>
          <p:spPr bwMode="auto">
            <a:xfrm>
              <a:off x="1801416" y="645755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5" name="Oval 637"/>
            <p:cNvSpPr>
              <a:spLocks noChangeArrowheads="1"/>
            </p:cNvSpPr>
            <p:nvPr/>
          </p:nvSpPr>
          <p:spPr bwMode="auto">
            <a:xfrm>
              <a:off x="1801416" y="652899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6" name="Oval 638"/>
            <p:cNvSpPr>
              <a:spLocks noChangeArrowheads="1"/>
            </p:cNvSpPr>
            <p:nvPr/>
          </p:nvSpPr>
          <p:spPr bwMode="auto">
            <a:xfrm>
              <a:off x="1801416" y="660042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7" name="Oval 639"/>
            <p:cNvSpPr>
              <a:spLocks noChangeArrowheads="1"/>
            </p:cNvSpPr>
            <p:nvPr/>
          </p:nvSpPr>
          <p:spPr bwMode="auto">
            <a:xfrm>
              <a:off x="1801416" y="667186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8" name="Oval 657"/>
            <p:cNvSpPr>
              <a:spLocks noChangeArrowheads="1"/>
            </p:cNvSpPr>
            <p:nvPr/>
          </p:nvSpPr>
          <p:spPr bwMode="auto">
            <a:xfrm>
              <a:off x="1849041" y="60646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299" name="Oval 658"/>
            <p:cNvSpPr>
              <a:spLocks noChangeArrowheads="1"/>
            </p:cNvSpPr>
            <p:nvPr/>
          </p:nvSpPr>
          <p:spPr bwMode="auto">
            <a:xfrm>
              <a:off x="1849041" y="613727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0" name="Oval 659"/>
            <p:cNvSpPr>
              <a:spLocks noChangeArrowheads="1"/>
            </p:cNvSpPr>
            <p:nvPr/>
          </p:nvSpPr>
          <p:spPr bwMode="auto">
            <a:xfrm>
              <a:off x="1849041" y="620871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1" name="Oval 660"/>
            <p:cNvSpPr>
              <a:spLocks noChangeArrowheads="1"/>
            </p:cNvSpPr>
            <p:nvPr/>
          </p:nvSpPr>
          <p:spPr bwMode="auto">
            <a:xfrm>
              <a:off x="1849041" y="628015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2" name="Oval 661"/>
            <p:cNvSpPr>
              <a:spLocks noChangeArrowheads="1"/>
            </p:cNvSpPr>
            <p:nvPr/>
          </p:nvSpPr>
          <p:spPr bwMode="auto">
            <a:xfrm>
              <a:off x="1849041" y="635158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3" name="Oval 662"/>
            <p:cNvSpPr>
              <a:spLocks noChangeArrowheads="1"/>
            </p:cNvSpPr>
            <p:nvPr/>
          </p:nvSpPr>
          <p:spPr bwMode="auto">
            <a:xfrm>
              <a:off x="1849041" y="642064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4" name="Oval 663"/>
            <p:cNvSpPr>
              <a:spLocks noChangeArrowheads="1"/>
            </p:cNvSpPr>
            <p:nvPr/>
          </p:nvSpPr>
          <p:spPr bwMode="auto">
            <a:xfrm>
              <a:off x="1849041" y="649327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5" name="Oval 664"/>
            <p:cNvSpPr>
              <a:spLocks noChangeArrowheads="1"/>
            </p:cNvSpPr>
            <p:nvPr/>
          </p:nvSpPr>
          <p:spPr bwMode="auto">
            <a:xfrm>
              <a:off x="1849041" y="656471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6" name="Oval 665"/>
            <p:cNvSpPr>
              <a:spLocks noChangeArrowheads="1"/>
            </p:cNvSpPr>
            <p:nvPr/>
          </p:nvSpPr>
          <p:spPr bwMode="auto">
            <a:xfrm>
              <a:off x="1849041" y="66361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7" name="Oval 684"/>
            <p:cNvSpPr>
              <a:spLocks noChangeArrowheads="1"/>
            </p:cNvSpPr>
            <p:nvPr/>
          </p:nvSpPr>
          <p:spPr bwMode="auto">
            <a:xfrm>
              <a:off x="1894285" y="610155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8" name="Oval 685"/>
            <p:cNvSpPr>
              <a:spLocks noChangeArrowheads="1"/>
            </p:cNvSpPr>
            <p:nvPr/>
          </p:nvSpPr>
          <p:spPr bwMode="auto">
            <a:xfrm>
              <a:off x="1894285" y="6172995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09" name="Oval 686"/>
            <p:cNvSpPr>
              <a:spLocks noChangeArrowheads="1"/>
            </p:cNvSpPr>
            <p:nvPr/>
          </p:nvSpPr>
          <p:spPr bwMode="auto">
            <a:xfrm>
              <a:off x="1894285" y="624443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0" name="Oval 687"/>
            <p:cNvSpPr>
              <a:spLocks noChangeArrowheads="1"/>
            </p:cNvSpPr>
            <p:nvPr/>
          </p:nvSpPr>
          <p:spPr bwMode="auto">
            <a:xfrm>
              <a:off x="1894285" y="6315870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1" name="Oval 688"/>
            <p:cNvSpPr>
              <a:spLocks noChangeArrowheads="1"/>
            </p:cNvSpPr>
            <p:nvPr/>
          </p:nvSpPr>
          <p:spPr bwMode="auto">
            <a:xfrm>
              <a:off x="1894285" y="6384926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2" name="Oval 689"/>
            <p:cNvSpPr>
              <a:spLocks noChangeArrowheads="1"/>
            </p:cNvSpPr>
            <p:nvPr/>
          </p:nvSpPr>
          <p:spPr bwMode="auto">
            <a:xfrm>
              <a:off x="1894285" y="6457554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3" name="Oval 690"/>
            <p:cNvSpPr>
              <a:spLocks noChangeArrowheads="1"/>
            </p:cNvSpPr>
            <p:nvPr/>
          </p:nvSpPr>
          <p:spPr bwMode="auto">
            <a:xfrm>
              <a:off x="1894285" y="6528992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4" name="Oval 691"/>
            <p:cNvSpPr>
              <a:spLocks noChangeArrowheads="1"/>
            </p:cNvSpPr>
            <p:nvPr/>
          </p:nvSpPr>
          <p:spPr bwMode="auto">
            <a:xfrm>
              <a:off x="1894285" y="660042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5" name="Oval 692"/>
            <p:cNvSpPr>
              <a:spLocks noChangeArrowheads="1"/>
            </p:cNvSpPr>
            <p:nvPr/>
          </p:nvSpPr>
          <p:spPr bwMode="auto">
            <a:xfrm>
              <a:off x="1894285" y="667186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6" name="Oval 710"/>
            <p:cNvSpPr>
              <a:spLocks noChangeArrowheads="1"/>
            </p:cNvSpPr>
            <p:nvPr/>
          </p:nvSpPr>
          <p:spPr bwMode="auto">
            <a:xfrm>
              <a:off x="1941910" y="606464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7" name="Oval 711"/>
            <p:cNvSpPr>
              <a:spLocks noChangeArrowheads="1"/>
            </p:cNvSpPr>
            <p:nvPr/>
          </p:nvSpPr>
          <p:spPr bwMode="auto">
            <a:xfrm>
              <a:off x="1941910" y="6137276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8" name="Oval 712"/>
            <p:cNvSpPr>
              <a:spLocks noChangeArrowheads="1"/>
            </p:cNvSpPr>
            <p:nvPr/>
          </p:nvSpPr>
          <p:spPr bwMode="auto">
            <a:xfrm>
              <a:off x="1941910" y="6208713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19" name="Oval 713"/>
            <p:cNvSpPr>
              <a:spLocks noChangeArrowheads="1"/>
            </p:cNvSpPr>
            <p:nvPr/>
          </p:nvSpPr>
          <p:spPr bwMode="auto">
            <a:xfrm>
              <a:off x="1941910" y="6280151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0" name="Oval 714"/>
            <p:cNvSpPr>
              <a:spLocks noChangeArrowheads="1"/>
            </p:cNvSpPr>
            <p:nvPr/>
          </p:nvSpPr>
          <p:spPr bwMode="auto">
            <a:xfrm>
              <a:off x="1941910" y="635158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1" name="Oval 715"/>
            <p:cNvSpPr>
              <a:spLocks noChangeArrowheads="1"/>
            </p:cNvSpPr>
            <p:nvPr/>
          </p:nvSpPr>
          <p:spPr bwMode="auto">
            <a:xfrm>
              <a:off x="1941910" y="6420645"/>
              <a:ext cx="30956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2" name="Oval 716"/>
            <p:cNvSpPr>
              <a:spLocks noChangeArrowheads="1"/>
            </p:cNvSpPr>
            <p:nvPr/>
          </p:nvSpPr>
          <p:spPr bwMode="auto">
            <a:xfrm>
              <a:off x="1941910" y="6493273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3" name="Oval 717"/>
            <p:cNvSpPr>
              <a:spLocks noChangeArrowheads="1"/>
            </p:cNvSpPr>
            <p:nvPr/>
          </p:nvSpPr>
          <p:spPr bwMode="auto">
            <a:xfrm>
              <a:off x="1941910" y="6564711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4" name="Oval 718"/>
            <p:cNvSpPr>
              <a:spLocks noChangeArrowheads="1"/>
            </p:cNvSpPr>
            <p:nvPr/>
          </p:nvSpPr>
          <p:spPr bwMode="auto">
            <a:xfrm>
              <a:off x="1941910" y="663614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5" name="Oval 737"/>
            <p:cNvSpPr>
              <a:spLocks noChangeArrowheads="1"/>
            </p:cNvSpPr>
            <p:nvPr/>
          </p:nvSpPr>
          <p:spPr bwMode="auto">
            <a:xfrm>
              <a:off x="1989535" y="610155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6" name="Oval 738"/>
            <p:cNvSpPr>
              <a:spLocks noChangeArrowheads="1"/>
            </p:cNvSpPr>
            <p:nvPr/>
          </p:nvSpPr>
          <p:spPr bwMode="auto">
            <a:xfrm>
              <a:off x="1989535" y="617299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7" name="Oval 739"/>
            <p:cNvSpPr>
              <a:spLocks noChangeArrowheads="1"/>
            </p:cNvSpPr>
            <p:nvPr/>
          </p:nvSpPr>
          <p:spPr bwMode="auto">
            <a:xfrm>
              <a:off x="1989535" y="624443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8" name="Oval 740"/>
            <p:cNvSpPr>
              <a:spLocks noChangeArrowheads="1"/>
            </p:cNvSpPr>
            <p:nvPr/>
          </p:nvSpPr>
          <p:spPr bwMode="auto">
            <a:xfrm>
              <a:off x="1989535" y="631587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29" name="Oval 741"/>
            <p:cNvSpPr>
              <a:spLocks noChangeArrowheads="1"/>
            </p:cNvSpPr>
            <p:nvPr/>
          </p:nvSpPr>
          <p:spPr bwMode="auto">
            <a:xfrm>
              <a:off x="1989535" y="6384926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0" name="Oval 742"/>
            <p:cNvSpPr>
              <a:spLocks noChangeArrowheads="1"/>
            </p:cNvSpPr>
            <p:nvPr/>
          </p:nvSpPr>
          <p:spPr bwMode="auto">
            <a:xfrm>
              <a:off x="1989535" y="645755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1" name="Oval 743"/>
            <p:cNvSpPr>
              <a:spLocks noChangeArrowheads="1"/>
            </p:cNvSpPr>
            <p:nvPr/>
          </p:nvSpPr>
          <p:spPr bwMode="auto">
            <a:xfrm>
              <a:off x="1989535" y="652899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2" name="Oval 744"/>
            <p:cNvSpPr>
              <a:spLocks noChangeArrowheads="1"/>
            </p:cNvSpPr>
            <p:nvPr/>
          </p:nvSpPr>
          <p:spPr bwMode="auto">
            <a:xfrm>
              <a:off x="1989535" y="660042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3" name="Oval 745"/>
            <p:cNvSpPr>
              <a:spLocks noChangeArrowheads="1"/>
            </p:cNvSpPr>
            <p:nvPr/>
          </p:nvSpPr>
          <p:spPr bwMode="auto">
            <a:xfrm>
              <a:off x="1989535" y="667186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4" name="Oval 763"/>
            <p:cNvSpPr>
              <a:spLocks noChangeArrowheads="1"/>
            </p:cNvSpPr>
            <p:nvPr/>
          </p:nvSpPr>
          <p:spPr bwMode="auto">
            <a:xfrm>
              <a:off x="2037160" y="60646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5" name="Oval 764"/>
            <p:cNvSpPr>
              <a:spLocks noChangeArrowheads="1"/>
            </p:cNvSpPr>
            <p:nvPr/>
          </p:nvSpPr>
          <p:spPr bwMode="auto">
            <a:xfrm>
              <a:off x="2037160" y="613727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6" name="Oval 765"/>
            <p:cNvSpPr>
              <a:spLocks noChangeArrowheads="1"/>
            </p:cNvSpPr>
            <p:nvPr/>
          </p:nvSpPr>
          <p:spPr bwMode="auto">
            <a:xfrm>
              <a:off x="2037160" y="620871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7" name="Oval 766"/>
            <p:cNvSpPr>
              <a:spLocks noChangeArrowheads="1"/>
            </p:cNvSpPr>
            <p:nvPr/>
          </p:nvSpPr>
          <p:spPr bwMode="auto">
            <a:xfrm>
              <a:off x="2037160" y="628015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8" name="Oval 767"/>
            <p:cNvSpPr>
              <a:spLocks noChangeArrowheads="1"/>
            </p:cNvSpPr>
            <p:nvPr/>
          </p:nvSpPr>
          <p:spPr bwMode="auto">
            <a:xfrm>
              <a:off x="2037160" y="635158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39" name="Oval 768"/>
            <p:cNvSpPr>
              <a:spLocks noChangeArrowheads="1"/>
            </p:cNvSpPr>
            <p:nvPr/>
          </p:nvSpPr>
          <p:spPr bwMode="auto">
            <a:xfrm>
              <a:off x="2037160" y="642064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0" name="Oval 769"/>
            <p:cNvSpPr>
              <a:spLocks noChangeArrowheads="1"/>
            </p:cNvSpPr>
            <p:nvPr/>
          </p:nvSpPr>
          <p:spPr bwMode="auto">
            <a:xfrm>
              <a:off x="2037160" y="649327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1" name="Oval 770"/>
            <p:cNvSpPr>
              <a:spLocks noChangeArrowheads="1"/>
            </p:cNvSpPr>
            <p:nvPr/>
          </p:nvSpPr>
          <p:spPr bwMode="auto">
            <a:xfrm>
              <a:off x="2037160" y="656471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2" name="Oval 771"/>
            <p:cNvSpPr>
              <a:spLocks noChangeArrowheads="1"/>
            </p:cNvSpPr>
            <p:nvPr/>
          </p:nvSpPr>
          <p:spPr bwMode="auto">
            <a:xfrm>
              <a:off x="2037160" y="66361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3" name="Oval 791"/>
            <p:cNvSpPr>
              <a:spLocks noChangeArrowheads="1"/>
            </p:cNvSpPr>
            <p:nvPr/>
          </p:nvSpPr>
          <p:spPr bwMode="auto">
            <a:xfrm>
              <a:off x="2084785" y="610155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4" name="Oval 792"/>
            <p:cNvSpPr>
              <a:spLocks noChangeArrowheads="1"/>
            </p:cNvSpPr>
            <p:nvPr/>
          </p:nvSpPr>
          <p:spPr bwMode="auto">
            <a:xfrm>
              <a:off x="2084785" y="617299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5" name="Oval 793"/>
            <p:cNvSpPr>
              <a:spLocks noChangeArrowheads="1"/>
            </p:cNvSpPr>
            <p:nvPr/>
          </p:nvSpPr>
          <p:spPr bwMode="auto">
            <a:xfrm>
              <a:off x="2084785" y="624443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6" name="Oval 794"/>
            <p:cNvSpPr>
              <a:spLocks noChangeArrowheads="1"/>
            </p:cNvSpPr>
            <p:nvPr/>
          </p:nvSpPr>
          <p:spPr bwMode="auto">
            <a:xfrm>
              <a:off x="2084785" y="631587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7" name="Oval 795"/>
            <p:cNvSpPr>
              <a:spLocks noChangeArrowheads="1"/>
            </p:cNvSpPr>
            <p:nvPr/>
          </p:nvSpPr>
          <p:spPr bwMode="auto">
            <a:xfrm>
              <a:off x="2084785" y="6384927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8" name="Oval 796"/>
            <p:cNvSpPr>
              <a:spLocks noChangeArrowheads="1"/>
            </p:cNvSpPr>
            <p:nvPr/>
          </p:nvSpPr>
          <p:spPr bwMode="auto">
            <a:xfrm>
              <a:off x="2084785" y="645755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49" name="Oval 797"/>
            <p:cNvSpPr>
              <a:spLocks noChangeArrowheads="1"/>
            </p:cNvSpPr>
            <p:nvPr/>
          </p:nvSpPr>
          <p:spPr bwMode="auto">
            <a:xfrm>
              <a:off x="2084785" y="652899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0" name="Oval 798"/>
            <p:cNvSpPr>
              <a:spLocks noChangeArrowheads="1"/>
            </p:cNvSpPr>
            <p:nvPr/>
          </p:nvSpPr>
          <p:spPr bwMode="auto">
            <a:xfrm>
              <a:off x="2084785" y="660042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1" name="Oval 799"/>
            <p:cNvSpPr>
              <a:spLocks noChangeArrowheads="1"/>
            </p:cNvSpPr>
            <p:nvPr/>
          </p:nvSpPr>
          <p:spPr bwMode="auto">
            <a:xfrm>
              <a:off x="2084785" y="667186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2" name="Oval 817"/>
            <p:cNvSpPr>
              <a:spLocks noChangeArrowheads="1"/>
            </p:cNvSpPr>
            <p:nvPr/>
          </p:nvSpPr>
          <p:spPr bwMode="auto">
            <a:xfrm>
              <a:off x="2131220" y="606464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3" name="Oval 818"/>
            <p:cNvSpPr>
              <a:spLocks noChangeArrowheads="1"/>
            </p:cNvSpPr>
            <p:nvPr/>
          </p:nvSpPr>
          <p:spPr bwMode="auto">
            <a:xfrm>
              <a:off x="2131220" y="613727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4" name="Oval 819"/>
            <p:cNvSpPr>
              <a:spLocks noChangeArrowheads="1"/>
            </p:cNvSpPr>
            <p:nvPr/>
          </p:nvSpPr>
          <p:spPr bwMode="auto">
            <a:xfrm>
              <a:off x="2131220" y="6208714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5" name="Oval 820"/>
            <p:cNvSpPr>
              <a:spLocks noChangeArrowheads="1"/>
            </p:cNvSpPr>
            <p:nvPr/>
          </p:nvSpPr>
          <p:spPr bwMode="auto">
            <a:xfrm>
              <a:off x="2131220" y="628015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6" name="Oval 821"/>
            <p:cNvSpPr>
              <a:spLocks noChangeArrowheads="1"/>
            </p:cNvSpPr>
            <p:nvPr/>
          </p:nvSpPr>
          <p:spPr bwMode="auto">
            <a:xfrm>
              <a:off x="2131220" y="635158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7" name="Oval 822"/>
            <p:cNvSpPr>
              <a:spLocks noChangeArrowheads="1"/>
            </p:cNvSpPr>
            <p:nvPr/>
          </p:nvSpPr>
          <p:spPr bwMode="auto">
            <a:xfrm>
              <a:off x="2131220" y="6420645"/>
              <a:ext cx="30956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8" name="Oval 823"/>
            <p:cNvSpPr>
              <a:spLocks noChangeArrowheads="1"/>
            </p:cNvSpPr>
            <p:nvPr/>
          </p:nvSpPr>
          <p:spPr bwMode="auto">
            <a:xfrm>
              <a:off x="2131220" y="6493273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59" name="Oval 824"/>
            <p:cNvSpPr>
              <a:spLocks noChangeArrowheads="1"/>
            </p:cNvSpPr>
            <p:nvPr/>
          </p:nvSpPr>
          <p:spPr bwMode="auto">
            <a:xfrm>
              <a:off x="2131220" y="6564711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0" name="Oval 825"/>
            <p:cNvSpPr>
              <a:spLocks noChangeArrowheads="1"/>
            </p:cNvSpPr>
            <p:nvPr/>
          </p:nvSpPr>
          <p:spPr bwMode="auto">
            <a:xfrm>
              <a:off x="2131220" y="663614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1" name="Oval 844"/>
            <p:cNvSpPr>
              <a:spLocks noChangeArrowheads="1"/>
            </p:cNvSpPr>
            <p:nvPr/>
          </p:nvSpPr>
          <p:spPr bwMode="auto">
            <a:xfrm>
              <a:off x="2178845" y="610155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2" name="Oval 845"/>
            <p:cNvSpPr>
              <a:spLocks noChangeArrowheads="1"/>
            </p:cNvSpPr>
            <p:nvPr/>
          </p:nvSpPr>
          <p:spPr bwMode="auto">
            <a:xfrm>
              <a:off x="2178845" y="6172995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3" name="Oval 846"/>
            <p:cNvSpPr>
              <a:spLocks noChangeArrowheads="1"/>
            </p:cNvSpPr>
            <p:nvPr/>
          </p:nvSpPr>
          <p:spPr bwMode="auto">
            <a:xfrm>
              <a:off x="2178845" y="6244433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4" name="Oval 847"/>
            <p:cNvSpPr>
              <a:spLocks noChangeArrowheads="1"/>
            </p:cNvSpPr>
            <p:nvPr/>
          </p:nvSpPr>
          <p:spPr bwMode="auto">
            <a:xfrm>
              <a:off x="2178845" y="6315870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5" name="Oval 848"/>
            <p:cNvSpPr>
              <a:spLocks noChangeArrowheads="1"/>
            </p:cNvSpPr>
            <p:nvPr/>
          </p:nvSpPr>
          <p:spPr bwMode="auto">
            <a:xfrm>
              <a:off x="2178845" y="6384927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6" name="Oval 849"/>
            <p:cNvSpPr>
              <a:spLocks noChangeArrowheads="1"/>
            </p:cNvSpPr>
            <p:nvPr/>
          </p:nvSpPr>
          <p:spPr bwMode="auto">
            <a:xfrm>
              <a:off x="2178845" y="6457554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7" name="Oval 850"/>
            <p:cNvSpPr>
              <a:spLocks noChangeArrowheads="1"/>
            </p:cNvSpPr>
            <p:nvPr/>
          </p:nvSpPr>
          <p:spPr bwMode="auto">
            <a:xfrm>
              <a:off x="2178845" y="6528992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8" name="Oval 851"/>
            <p:cNvSpPr>
              <a:spLocks noChangeArrowheads="1"/>
            </p:cNvSpPr>
            <p:nvPr/>
          </p:nvSpPr>
          <p:spPr bwMode="auto">
            <a:xfrm>
              <a:off x="2178845" y="660042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69" name="Oval 852"/>
            <p:cNvSpPr>
              <a:spLocks noChangeArrowheads="1"/>
            </p:cNvSpPr>
            <p:nvPr/>
          </p:nvSpPr>
          <p:spPr bwMode="auto">
            <a:xfrm>
              <a:off x="2178845" y="667186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0" name="Oval 870"/>
            <p:cNvSpPr>
              <a:spLocks noChangeArrowheads="1"/>
            </p:cNvSpPr>
            <p:nvPr/>
          </p:nvSpPr>
          <p:spPr bwMode="auto">
            <a:xfrm>
              <a:off x="2226470" y="60646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1" name="Oval 871"/>
            <p:cNvSpPr>
              <a:spLocks noChangeArrowheads="1"/>
            </p:cNvSpPr>
            <p:nvPr/>
          </p:nvSpPr>
          <p:spPr bwMode="auto">
            <a:xfrm>
              <a:off x="2226470" y="613727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2" name="Oval 872"/>
            <p:cNvSpPr>
              <a:spLocks noChangeArrowheads="1"/>
            </p:cNvSpPr>
            <p:nvPr/>
          </p:nvSpPr>
          <p:spPr bwMode="auto">
            <a:xfrm>
              <a:off x="2226470" y="6208714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3" name="Oval 873"/>
            <p:cNvSpPr>
              <a:spLocks noChangeArrowheads="1"/>
            </p:cNvSpPr>
            <p:nvPr/>
          </p:nvSpPr>
          <p:spPr bwMode="auto">
            <a:xfrm>
              <a:off x="2226470" y="628015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4" name="Oval 874"/>
            <p:cNvSpPr>
              <a:spLocks noChangeArrowheads="1"/>
            </p:cNvSpPr>
            <p:nvPr/>
          </p:nvSpPr>
          <p:spPr bwMode="auto">
            <a:xfrm>
              <a:off x="2226470" y="635158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5" name="Oval 875"/>
            <p:cNvSpPr>
              <a:spLocks noChangeArrowheads="1"/>
            </p:cNvSpPr>
            <p:nvPr/>
          </p:nvSpPr>
          <p:spPr bwMode="auto">
            <a:xfrm>
              <a:off x="2226470" y="642064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6" name="Oval 876"/>
            <p:cNvSpPr>
              <a:spLocks noChangeArrowheads="1"/>
            </p:cNvSpPr>
            <p:nvPr/>
          </p:nvSpPr>
          <p:spPr bwMode="auto">
            <a:xfrm>
              <a:off x="2226470" y="649327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7" name="Oval 877"/>
            <p:cNvSpPr>
              <a:spLocks noChangeArrowheads="1"/>
            </p:cNvSpPr>
            <p:nvPr/>
          </p:nvSpPr>
          <p:spPr bwMode="auto">
            <a:xfrm>
              <a:off x="2226470" y="656471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8" name="Oval 878"/>
            <p:cNvSpPr>
              <a:spLocks noChangeArrowheads="1"/>
            </p:cNvSpPr>
            <p:nvPr/>
          </p:nvSpPr>
          <p:spPr bwMode="auto">
            <a:xfrm>
              <a:off x="2226470" y="66361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79" name="Oval 897"/>
            <p:cNvSpPr>
              <a:spLocks noChangeArrowheads="1"/>
            </p:cNvSpPr>
            <p:nvPr/>
          </p:nvSpPr>
          <p:spPr bwMode="auto">
            <a:xfrm>
              <a:off x="2274095" y="610155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0" name="Oval 898"/>
            <p:cNvSpPr>
              <a:spLocks noChangeArrowheads="1"/>
            </p:cNvSpPr>
            <p:nvPr/>
          </p:nvSpPr>
          <p:spPr bwMode="auto">
            <a:xfrm>
              <a:off x="2274095" y="617299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1" name="Oval 899"/>
            <p:cNvSpPr>
              <a:spLocks noChangeArrowheads="1"/>
            </p:cNvSpPr>
            <p:nvPr/>
          </p:nvSpPr>
          <p:spPr bwMode="auto">
            <a:xfrm>
              <a:off x="2274095" y="624443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2" name="Oval 900"/>
            <p:cNvSpPr>
              <a:spLocks noChangeArrowheads="1"/>
            </p:cNvSpPr>
            <p:nvPr/>
          </p:nvSpPr>
          <p:spPr bwMode="auto">
            <a:xfrm>
              <a:off x="2274095" y="631587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3" name="Oval 901"/>
            <p:cNvSpPr>
              <a:spLocks noChangeArrowheads="1"/>
            </p:cNvSpPr>
            <p:nvPr/>
          </p:nvSpPr>
          <p:spPr bwMode="auto">
            <a:xfrm>
              <a:off x="2274095" y="6384927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4" name="Oval 902"/>
            <p:cNvSpPr>
              <a:spLocks noChangeArrowheads="1"/>
            </p:cNvSpPr>
            <p:nvPr/>
          </p:nvSpPr>
          <p:spPr bwMode="auto">
            <a:xfrm>
              <a:off x="2274095" y="645755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5" name="Oval 903"/>
            <p:cNvSpPr>
              <a:spLocks noChangeArrowheads="1"/>
            </p:cNvSpPr>
            <p:nvPr/>
          </p:nvSpPr>
          <p:spPr bwMode="auto">
            <a:xfrm>
              <a:off x="2274095" y="652899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6" name="Oval 904"/>
            <p:cNvSpPr>
              <a:spLocks noChangeArrowheads="1"/>
            </p:cNvSpPr>
            <p:nvPr/>
          </p:nvSpPr>
          <p:spPr bwMode="auto">
            <a:xfrm>
              <a:off x="2274095" y="660042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7" name="Oval 905"/>
            <p:cNvSpPr>
              <a:spLocks noChangeArrowheads="1"/>
            </p:cNvSpPr>
            <p:nvPr/>
          </p:nvSpPr>
          <p:spPr bwMode="auto">
            <a:xfrm>
              <a:off x="2274095" y="667186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8" name="Oval 923"/>
            <p:cNvSpPr>
              <a:spLocks noChangeArrowheads="1"/>
            </p:cNvSpPr>
            <p:nvPr/>
          </p:nvSpPr>
          <p:spPr bwMode="auto">
            <a:xfrm>
              <a:off x="2321720" y="60646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89" name="Oval 924"/>
            <p:cNvSpPr>
              <a:spLocks noChangeArrowheads="1"/>
            </p:cNvSpPr>
            <p:nvPr/>
          </p:nvSpPr>
          <p:spPr bwMode="auto">
            <a:xfrm>
              <a:off x="2321720" y="613727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0" name="Oval 925"/>
            <p:cNvSpPr>
              <a:spLocks noChangeArrowheads="1"/>
            </p:cNvSpPr>
            <p:nvPr/>
          </p:nvSpPr>
          <p:spPr bwMode="auto">
            <a:xfrm>
              <a:off x="2321720" y="6208714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1" name="Oval 926"/>
            <p:cNvSpPr>
              <a:spLocks noChangeArrowheads="1"/>
            </p:cNvSpPr>
            <p:nvPr/>
          </p:nvSpPr>
          <p:spPr bwMode="auto">
            <a:xfrm>
              <a:off x="2321720" y="628015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2" name="Oval 927"/>
            <p:cNvSpPr>
              <a:spLocks noChangeArrowheads="1"/>
            </p:cNvSpPr>
            <p:nvPr/>
          </p:nvSpPr>
          <p:spPr bwMode="auto">
            <a:xfrm>
              <a:off x="2321720" y="635158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3" name="Oval 928"/>
            <p:cNvSpPr>
              <a:spLocks noChangeArrowheads="1"/>
            </p:cNvSpPr>
            <p:nvPr/>
          </p:nvSpPr>
          <p:spPr bwMode="auto">
            <a:xfrm>
              <a:off x="2321720" y="642064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4" name="Oval 929"/>
            <p:cNvSpPr>
              <a:spLocks noChangeArrowheads="1"/>
            </p:cNvSpPr>
            <p:nvPr/>
          </p:nvSpPr>
          <p:spPr bwMode="auto">
            <a:xfrm>
              <a:off x="2321720" y="649327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5" name="Oval 930"/>
            <p:cNvSpPr>
              <a:spLocks noChangeArrowheads="1"/>
            </p:cNvSpPr>
            <p:nvPr/>
          </p:nvSpPr>
          <p:spPr bwMode="auto">
            <a:xfrm>
              <a:off x="2321720" y="656471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6" name="Oval 931"/>
            <p:cNvSpPr>
              <a:spLocks noChangeArrowheads="1"/>
            </p:cNvSpPr>
            <p:nvPr/>
          </p:nvSpPr>
          <p:spPr bwMode="auto">
            <a:xfrm>
              <a:off x="2321720" y="66361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7" name="Oval 950"/>
            <p:cNvSpPr>
              <a:spLocks noChangeArrowheads="1"/>
            </p:cNvSpPr>
            <p:nvPr/>
          </p:nvSpPr>
          <p:spPr bwMode="auto">
            <a:xfrm>
              <a:off x="2369345" y="610155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8" name="Oval 951"/>
            <p:cNvSpPr>
              <a:spLocks noChangeArrowheads="1"/>
            </p:cNvSpPr>
            <p:nvPr/>
          </p:nvSpPr>
          <p:spPr bwMode="auto">
            <a:xfrm>
              <a:off x="2369345" y="6172995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399" name="Oval 952"/>
            <p:cNvSpPr>
              <a:spLocks noChangeArrowheads="1"/>
            </p:cNvSpPr>
            <p:nvPr/>
          </p:nvSpPr>
          <p:spPr bwMode="auto">
            <a:xfrm>
              <a:off x="2369345" y="624443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0" name="Oval 953"/>
            <p:cNvSpPr>
              <a:spLocks noChangeArrowheads="1"/>
            </p:cNvSpPr>
            <p:nvPr/>
          </p:nvSpPr>
          <p:spPr bwMode="auto">
            <a:xfrm>
              <a:off x="2369345" y="6315870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1" name="Oval 954"/>
            <p:cNvSpPr>
              <a:spLocks noChangeArrowheads="1"/>
            </p:cNvSpPr>
            <p:nvPr/>
          </p:nvSpPr>
          <p:spPr bwMode="auto">
            <a:xfrm>
              <a:off x="2369345" y="6384927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2" name="Oval 955"/>
            <p:cNvSpPr>
              <a:spLocks noChangeArrowheads="1"/>
            </p:cNvSpPr>
            <p:nvPr/>
          </p:nvSpPr>
          <p:spPr bwMode="auto">
            <a:xfrm>
              <a:off x="2369345" y="6457554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3" name="Oval 956"/>
            <p:cNvSpPr>
              <a:spLocks noChangeArrowheads="1"/>
            </p:cNvSpPr>
            <p:nvPr/>
          </p:nvSpPr>
          <p:spPr bwMode="auto">
            <a:xfrm>
              <a:off x="2369345" y="6528992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4" name="Oval 957"/>
            <p:cNvSpPr>
              <a:spLocks noChangeArrowheads="1"/>
            </p:cNvSpPr>
            <p:nvPr/>
          </p:nvSpPr>
          <p:spPr bwMode="auto">
            <a:xfrm>
              <a:off x="2369345" y="6600429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5" name="Oval 958"/>
            <p:cNvSpPr>
              <a:spLocks noChangeArrowheads="1"/>
            </p:cNvSpPr>
            <p:nvPr/>
          </p:nvSpPr>
          <p:spPr bwMode="auto">
            <a:xfrm>
              <a:off x="2369345" y="6671867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6" name="Oval 976"/>
            <p:cNvSpPr>
              <a:spLocks noChangeArrowheads="1"/>
            </p:cNvSpPr>
            <p:nvPr/>
          </p:nvSpPr>
          <p:spPr bwMode="auto">
            <a:xfrm>
              <a:off x="2414589" y="606464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7" name="Oval 977"/>
            <p:cNvSpPr>
              <a:spLocks noChangeArrowheads="1"/>
            </p:cNvSpPr>
            <p:nvPr/>
          </p:nvSpPr>
          <p:spPr bwMode="auto">
            <a:xfrm>
              <a:off x="2414589" y="613727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8" name="Oval 978"/>
            <p:cNvSpPr>
              <a:spLocks noChangeArrowheads="1"/>
            </p:cNvSpPr>
            <p:nvPr/>
          </p:nvSpPr>
          <p:spPr bwMode="auto">
            <a:xfrm>
              <a:off x="2414589" y="6208714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09" name="Oval 979"/>
            <p:cNvSpPr>
              <a:spLocks noChangeArrowheads="1"/>
            </p:cNvSpPr>
            <p:nvPr/>
          </p:nvSpPr>
          <p:spPr bwMode="auto">
            <a:xfrm>
              <a:off x="2414589" y="628015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0" name="Oval 980"/>
            <p:cNvSpPr>
              <a:spLocks noChangeArrowheads="1"/>
            </p:cNvSpPr>
            <p:nvPr/>
          </p:nvSpPr>
          <p:spPr bwMode="auto">
            <a:xfrm>
              <a:off x="2414589" y="635158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1" name="Oval 981"/>
            <p:cNvSpPr>
              <a:spLocks noChangeArrowheads="1"/>
            </p:cNvSpPr>
            <p:nvPr/>
          </p:nvSpPr>
          <p:spPr bwMode="auto">
            <a:xfrm>
              <a:off x="2414589" y="6420645"/>
              <a:ext cx="30956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2" name="Oval 982"/>
            <p:cNvSpPr>
              <a:spLocks noChangeArrowheads="1"/>
            </p:cNvSpPr>
            <p:nvPr/>
          </p:nvSpPr>
          <p:spPr bwMode="auto">
            <a:xfrm>
              <a:off x="2414589" y="6493273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3" name="Oval 983"/>
            <p:cNvSpPr>
              <a:spLocks noChangeArrowheads="1"/>
            </p:cNvSpPr>
            <p:nvPr/>
          </p:nvSpPr>
          <p:spPr bwMode="auto">
            <a:xfrm>
              <a:off x="2414589" y="6564711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4" name="Oval 984"/>
            <p:cNvSpPr>
              <a:spLocks noChangeArrowheads="1"/>
            </p:cNvSpPr>
            <p:nvPr/>
          </p:nvSpPr>
          <p:spPr bwMode="auto">
            <a:xfrm>
              <a:off x="2414589" y="6636148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5" name="Oval 1004"/>
            <p:cNvSpPr>
              <a:spLocks noChangeArrowheads="1"/>
            </p:cNvSpPr>
            <p:nvPr/>
          </p:nvSpPr>
          <p:spPr bwMode="auto">
            <a:xfrm>
              <a:off x="2511029" y="60646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6" name="Oval 1005"/>
            <p:cNvSpPr>
              <a:spLocks noChangeArrowheads="1"/>
            </p:cNvSpPr>
            <p:nvPr/>
          </p:nvSpPr>
          <p:spPr bwMode="auto">
            <a:xfrm>
              <a:off x="2511029" y="613727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7" name="Oval 1006"/>
            <p:cNvSpPr>
              <a:spLocks noChangeArrowheads="1"/>
            </p:cNvSpPr>
            <p:nvPr/>
          </p:nvSpPr>
          <p:spPr bwMode="auto">
            <a:xfrm>
              <a:off x="2511029" y="620871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8" name="Oval 1007"/>
            <p:cNvSpPr>
              <a:spLocks noChangeArrowheads="1"/>
            </p:cNvSpPr>
            <p:nvPr/>
          </p:nvSpPr>
          <p:spPr bwMode="auto">
            <a:xfrm>
              <a:off x="2511029" y="628015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19" name="Oval 1008"/>
            <p:cNvSpPr>
              <a:spLocks noChangeArrowheads="1"/>
            </p:cNvSpPr>
            <p:nvPr/>
          </p:nvSpPr>
          <p:spPr bwMode="auto">
            <a:xfrm>
              <a:off x="2511029" y="635158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0" name="Oval 1009"/>
            <p:cNvSpPr>
              <a:spLocks noChangeArrowheads="1"/>
            </p:cNvSpPr>
            <p:nvPr/>
          </p:nvSpPr>
          <p:spPr bwMode="auto">
            <a:xfrm>
              <a:off x="2511029" y="6420645"/>
              <a:ext cx="28575" cy="32147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1" name="Oval 1010"/>
            <p:cNvSpPr>
              <a:spLocks noChangeArrowheads="1"/>
            </p:cNvSpPr>
            <p:nvPr/>
          </p:nvSpPr>
          <p:spPr bwMode="auto">
            <a:xfrm>
              <a:off x="2511029" y="6493273"/>
              <a:ext cx="28575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2" name="Oval 1011"/>
            <p:cNvSpPr>
              <a:spLocks noChangeArrowheads="1"/>
            </p:cNvSpPr>
            <p:nvPr/>
          </p:nvSpPr>
          <p:spPr bwMode="auto">
            <a:xfrm>
              <a:off x="2511029" y="6564711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3" name="Oval 1012"/>
            <p:cNvSpPr>
              <a:spLocks noChangeArrowheads="1"/>
            </p:cNvSpPr>
            <p:nvPr/>
          </p:nvSpPr>
          <p:spPr bwMode="auto">
            <a:xfrm>
              <a:off x="2511029" y="6636148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4" name="Oval 1031"/>
            <p:cNvSpPr>
              <a:spLocks noChangeArrowheads="1"/>
            </p:cNvSpPr>
            <p:nvPr/>
          </p:nvSpPr>
          <p:spPr bwMode="auto">
            <a:xfrm>
              <a:off x="2462213" y="610155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5" name="Oval 1032"/>
            <p:cNvSpPr>
              <a:spLocks noChangeArrowheads="1"/>
            </p:cNvSpPr>
            <p:nvPr/>
          </p:nvSpPr>
          <p:spPr bwMode="auto">
            <a:xfrm>
              <a:off x="2462213" y="6172995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6" name="Oval 1033"/>
            <p:cNvSpPr>
              <a:spLocks noChangeArrowheads="1"/>
            </p:cNvSpPr>
            <p:nvPr/>
          </p:nvSpPr>
          <p:spPr bwMode="auto">
            <a:xfrm>
              <a:off x="2462213" y="624443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7" name="Oval 1034"/>
            <p:cNvSpPr>
              <a:spLocks noChangeArrowheads="1"/>
            </p:cNvSpPr>
            <p:nvPr/>
          </p:nvSpPr>
          <p:spPr bwMode="auto">
            <a:xfrm>
              <a:off x="2462213" y="6315870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8" name="Oval 1035"/>
            <p:cNvSpPr>
              <a:spLocks noChangeArrowheads="1"/>
            </p:cNvSpPr>
            <p:nvPr/>
          </p:nvSpPr>
          <p:spPr bwMode="auto">
            <a:xfrm>
              <a:off x="2462213" y="6384926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29" name="Oval 1036"/>
            <p:cNvSpPr>
              <a:spLocks noChangeArrowheads="1"/>
            </p:cNvSpPr>
            <p:nvPr/>
          </p:nvSpPr>
          <p:spPr bwMode="auto">
            <a:xfrm>
              <a:off x="2462213" y="6457554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0" name="Oval 1037"/>
            <p:cNvSpPr>
              <a:spLocks noChangeArrowheads="1"/>
            </p:cNvSpPr>
            <p:nvPr/>
          </p:nvSpPr>
          <p:spPr bwMode="auto">
            <a:xfrm>
              <a:off x="2462213" y="6528992"/>
              <a:ext cx="30956" cy="30956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1" name="Oval 1038"/>
            <p:cNvSpPr>
              <a:spLocks noChangeArrowheads="1"/>
            </p:cNvSpPr>
            <p:nvPr/>
          </p:nvSpPr>
          <p:spPr bwMode="auto">
            <a:xfrm>
              <a:off x="2462213" y="6600429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2" name="Oval 1039"/>
            <p:cNvSpPr>
              <a:spLocks noChangeArrowheads="1"/>
            </p:cNvSpPr>
            <p:nvPr/>
          </p:nvSpPr>
          <p:spPr bwMode="auto">
            <a:xfrm>
              <a:off x="2462213" y="6671867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3" name="Oval 611"/>
            <p:cNvSpPr>
              <a:spLocks noChangeArrowheads="1"/>
            </p:cNvSpPr>
            <p:nvPr/>
          </p:nvSpPr>
          <p:spPr bwMode="auto">
            <a:xfrm>
              <a:off x="1753791" y="670758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4" name="Oval 612"/>
            <p:cNvSpPr>
              <a:spLocks noChangeArrowheads="1"/>
            </p:cNvSpPr>
            <p:nvPr/>
          </p:nvSpPr>
          <p:spPr bwMode="auto">
            <a:xfrm>
              <a:off x="1753791" y="677902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5" name="Oval 638"/>
            <p:cNvSpPr>
              <a:spLocks noChangeArrowheads="1"/>
            </p:cNvSpPr>
            <p:nvPr/>
          </p:nvSpPr>
          <p:spPr bwMode="auto">
            <a:xfrm>
              <a:off x="1801416" y="6743304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6" name="Oval 639"/>
            <p:cNvSpPr>
              <a:spLocks noChangeArrowheads="1"/>
            </p:cNvSpPr>
            <p:nvPr/>
          </p:nvSpPr>
          <p:spPr bwMode="auto">
            <a:xfrm>
              <a:off x="1801416" y="681474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7" name="Oval 664"/>
            <p:cNvSpPr>
              <a:spLocks noChangeArrowheads="1"/>
            </p:cNvSpPr>
            <p:nvPr/>
          </p:nvSpPr>
          <p:spPr bwMode="auto">
            <a:xfrm>
              <a:off x="1849041" y="670758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8" name="Oval 665"/>
            <p:cNvSpPr>
              <a:spLocks noChangeArrowheads="1"/>
            </p:cNvSpPr>
            <p:nvPr/>
          </p:nvSpPr>
          <p:spPr bwMode="auto">
            <a:xfrm>
              <a:off x="1849041" y="677902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39" name="Oval 691"/>
            <p:cNvSpPr>
              <a:spLocks noChangeArrowheads="1"/>
            </p:cNvSpPr>
            <p:nvPr/>
          </p:nvSpPr>
          <p:spPr bwMode="auto">
            <a:xfrm>
              <a:off x="1894285" y="6743304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0" name="Oval 692"/>
            <p:cNvSpPr>
              <a:spLocks noChangeArrowheads="1"/>
            </p:cNvSpPr>
            <p:nvPr/>
          </p:nvSpPr>
          <p:spPr bwMode="auto">
            <a:xfrm>
              <a:off x="1894285" y="681474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1" name="Oval 717"/>
            <p:cNvSpPr>
              <a:spLocks noChangeArrowheads="1"/>
            </p:cNvSpPr>
            <p:nvPr/>
          </p:nvSpPr>
          <p:spPr bwMode="auto">
            <a:xfrm>
              <a:off x="1941910" y="6707586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2" name="Oval 718"/>
            <p:cNvSpPr>
              <a:spLocks noChangeArrowheads="1"/>
            </p:cNvSpPr>
            <p:nvPr/>
          </p:nvSpPr>
          <p:spPr bwMode="auto">
            <a:xfrm>
              <a:off x="1941910" y="6779023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3" name="Oval 744"/>
            <p:cNvSpPr>
              <a:spLocks noChangeArrowheads="1"/>
            </p:cNvSpPr>
            <p:nvPr/>
          </p:nvSpPr>
          <p:spPr bwMode="auto">
            <a:xfrm>
              <a:off x="1989535" y="6743304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4" name="Oval 745"/>
            <p:cNvSpPr>
              <a:spLocks noChangeArrowheads="1"/>
            </p:cNvSpPr>
            <p:nvPr/>
          </p:nvSpPr>
          <p:spPr bwMode="auto">
            <a:xfrm>
              <a:off x="1989535" y="681474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5" name="Oval 770"/>
            <p:cNvSpPr>
              <a:spLocks noChangeArrowheads="1"/>
            </p:cNvSpPr>
            <p:nvPr/>
          </p:nvSpPr>
          <p:spPr bwMode="auto">
            <a:xfrm>
              <a:off x="2037160" y="670758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6" name="Oval 771"/>
            <p:cNvSpPr>
              <a:spLocks noChangeArrowheads="1"/>
            </p:cNvSpPr>
            <p:nvPr/>
          </p:nvSpPr>
          <p:spPr bwMode="auto">
            <a:xfrm>
              <a:off x="2037160" y="677902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7" name="Oval 798"/>
            <p:cNvSpPr>
              <a:spLocks noChangeArrowheads="1"/>
            </p:cNvSpPr>
            <p:nvPr/>
          </p:nvSpPr>
          <p:spPr bwMode="auto">
            <a:xfrm>
              <a:off x="2084785" y="6743304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8" name="Oval 799"/>
            <p:cNvSpPr>
              <a:spLocks noChangeArrowheads="1"/>
            </p:cNvSpPr>
            <p:nvPr/>
          </p:nvSpPr>
          <p:spPr bwMode="auto">
            <a:xfrm>
              <a:off x="2084785" y="681474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49" name="Oval 824"/>
            <p:cNvSpPr>
              <a:spLocks noChangeArrowheads="1"/>
            </p:cNvSpPr>
            <p:nvPr/>
          </p:nvSpPr>
          <p:spPr bwMode="auto">
            <a:xfrm>
              <a:off x="2131220" y="6707586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0" name="Oval 825"/>
            <p:cNvSpPr>
              <a:spLocks noChangeArrowheads="1"/>
            </p:cNvSpPr>
            <p:nvPr/>
          </p:nvSpPr>
          <p:spPr bwMode="auto">
            <a:xfrm>
              <a:off x="2131220" y="6779023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1" name="Oval 851"/>
            <p:cNvSpPr>
              <a:spLocks noChangeArrowheads="1"/>
            </p:cNvSpPr>
            <p:nvPr/>
          </p:nvSpPr>
          <p:spPr bwMode="auto">
            <a:xfrm>
              <a:off x="2178845" y="6743304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2" name="Oval 852"/>
            <p:cNvSpPr>
              <a:spLocks noChangeArrowheads="1"/>
            </p:cNvSpPr>
            <p:nvPr/>
          </p:nvSpPr>
          <p:spPr bwMode="auto">
            <a:xfrm>
              <a:off x="2178845" y="681474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3" name="Oval 877"/>
            <p:cNvSpPr>
              <a:spLocks noChangeArrowheads="1"/>
            </p:cNvSpPr>
            <p:nvPr/>
          </p:nvSpPr>
          <p:spPr bwMode="auto">
            <a:xfrm>
              <a:off x="2226470" y="670758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4" name="Oval 878"/>
            <p:cNvSpPr>
              <a:spLocks noChangeArrowheads="1"/>
            </p:cNvSpPr>
            <p:nvPr/>
          </p:nvSpPr>
          <p:spPr bwMode="auto">
            <a:xfrm>
              <a:off x="2226470" y="677902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5" name="Oval 904"/>
            <p:cNvSpPr>
              <a:spLocks noChangeArrowheads="1"/>
            </p:cNvSpPr>
            <p:nvPr/>
          </p:nvSpPr>
          <p:spPr bwMode="auto">
            <a:xfrm>
              <a:off x="2274095" y="6743304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6" name="Oval 905"/>
            <p:cNvSpPr>
              <a:spLocks noChangeArrowheads="1"/>
            </p:cNvSpPr>
            <p:nvPr/>
          </p:nvSpPr>
          <p:spPr bwMode="auto">
            <a:xfrm>
              <a:off x="2274095" y="681474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7" name="Oval 930"/>
            <p:cNvSpPr>
              <a:spLocks noChangeArrowheads="1"/>
            </p:cNvSpPr>
            <p:nvPr/>
          </p:nvSpPr>
          <p:spPr bwMode="auto">
            <a:xfrm>
              <a:off x="2321720" y="670758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8" name="Oval 931"/>
            <p:cNvSpPr>
              <a:spLocks noChangeArrowheads="1"/>
            </p:cNvSpPr>
            <p:nvPr/>
          </p:nvSpPr>
          <p:spPr bwMode="auto">
            <a:xfrm>
              <a:off x="2321720" y="677902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59" name="Oval 957"/>
            <p:cNvSpPr>
              <a:spLocks noChangeArrowheads="1"/>
            </p:cNvSpPr>
            <p:nvPr/>
          </p:nvSpPr>
          <p:spPr bwMode="auto">
            <a:xfrm>
              <a:off x="2369345" y="6743304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60" name="Oval 958"/>
            <p:cNvSpPr>
              <a:spLocks noChangeArrowheads="1"/>
            </p:cNvSpPr>
            <p:nvPr/>
          </p:nvSpPr>
          <p:spPr bwMode="auto">
            <a:xfrm>
              <a:off x="2369345" y="6814742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61" name="Oval 983"/>
            <p:cNvSpPr>
              <a:spLocks noChangeArrowheads="1"/>
            </p:cNvSpPr>
            <p:nvPr/>
          </p:nvSpPr>
          <p:spPr bwMode="auto">
            <a:xfrm>
              <a:off x="2414589" y="6707586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62" name="Oval 984"/>
            <p:cNvSpPr>
              <a:spLocks noChangeArrowheads="1"/>
            </p:cNvSpPr>
            <p:nvPr/>
          </p:nvSpPr>
          <p:spPr bwMode="auto">
            <a:xfrm>
              <a:off x="2414589" y="6779023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63" name="Oval 1011"/>
            <p:cNvSpPr>
              <a:spLocks noChangeArrowheads="1"/>
            </p:cNvSpPr>
            <p:nvPr/>
          </p:nvSpPr>
          <p:spPr bwMode="auto">
            <a:xfrm>
              <a:off x="2511029" y="6707586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64" name="Oval 1012"/>
            <p:cNvSpPr>
              <a:spLocks noChangeArrowheads="1"/>
            </p:cNvSpPr>
            <p:nvPr/>
          </p:nvSpPr>
          <p:spPr bwMode="auto">
            <a:xfrm>
              <a:off x="2511029" y="6779023"/>
              <a:ext cx="28575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65" name="Oval 1038"/>
            <p:cNvSpPr>
              <a:spLocks noChangeArrowheads="1"/>
            </p:cNvSpPr>
            <p:nvPr/>
          </p:nvSpPr>
          <p:spPr bwMode="auto">
            <a:xfrm>
              <a:off x="2462213" y="6743304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  <p:sp>
          <p:nvSpPr>
            <p:cNvPr id="466" name="Oval 1039"/>
            <p:cNvSpPr>
              <a:spLocks noChangeArrowheads="1"/>
            </p:cNvSpPr>
            <p:nvPr/>
          </p:nvSpPr>
          <p:spPr bwMode="auto">
            <a:xfrm>
              <a:off x="2462213" y="6814742"/>
              <a:ext cx="30956" cy="285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137160" tIns="68582" rIns="137160" bIns="685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702">
                <a:solidFill>
                  <a:prstClr val="black"/>
                </a:solidFill>
              </a:endParaRPr>
            </a:p>
          </p:txBody>
        </p:sp>
      </p:grpSp>
      <p:sp>
        <p:nvSpPr>
          <p:cNvPr id="2552" name="Freeform 1173"/>
          <p:cNvSpPr>
            <a:spLocks/>
          </p:cNvSpPr>
          <p:nvPr/>
        </p:nvSpPr>
        <p:spPr bwMode="auto">
          <a:xfrm>
            <a:off x="7896230" y="3904785"/>
            <a:ext cx="1552576" cy="450538"/>
          </a:xfrm>
          <a:custGeom>
            <a:avLst/>
            <a:gdLst>
              <a:gd name="T0" fmla="*/ 196 w 403"/>
              <a:gd name="T1" fmla="*/ 0 h 115"/>
              <a:gd name="T2" fmla="*/ 92 w 403"/>
              <a:gd name="T3" fmla="*/ 66 h 115"/>
              <a:gd name="T4" fmla="*/ 76 w 403"/>
              <a:gd name="T5" fmla="*/ 64 h 115"/>
              <a:gd name="T6" fmla="*/ 0 w 403"/>
              <a:gd name="T7" fmla="*/ 115 h 115"/>
              <a:gd name="T8" fmla="*/ 403 w 403"/>
              <a:gd name="T9" fmla="*/ 115 h 115"/>
              <a:gd name="T10" fmla="*/ 327 w 403"/>
              <a:gd name="T11" fmla="*/ 64 h 115"/>
              <a:gd name="T12" fmla="*/ 301 w 403"/>
              <a:gd name="T13" fmla="*/ 69 h 115"/>
              <a:gd name="T14" fmla="*/ 196 w 403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3" h="115">
                <a:moveTo>
                  <a:pt x="196" y="0"/>
                </a:moveTo>
                <a:cubicBezTo>
                  <a:pt x="150" y="0"/>
                  <a:pt x="111" y="27"/>
                  <a:pt x="92" y="66"/>
                </a:cubicBezTo>
                <a:cubicBezTo>
                  <a:pt x="87" y="65"/>
                  <a:pt x="81" y="64"/>
                  <a:pt x="76" y="64"/>
                </a:cubicBezTo>
                <a:cubicBezTo>
                  <a:pt x="42" y="64"/>
                  <a:pt x="12" y="85"/>
                  <a:pt x="0" y="115"/>
                </a:cubicBezTo>
                <a:cubicBezTo>
                  <a:pt x="403" y="115"/>
                  <a:pt x="403" y="115"/>
                  <a:pt x="403" y="115"/>
                </a:cubicBezTo>
                <a:cubicBezTo>
                  <a:pt x="390" y="85"/>
                  <a:pt x="361" y="64"/>
                  <a:pt x="327" y="64"/>
                </a:cubicBezTo>
                <a:cubicBezTo>
                  <a:pt x="317" y="64"/>
                  <a:pt x="309" y="66"/>
                  <a:pt x="301" y="69"/>
                </a:cubicBezTo>
                <a:cubicBezTo>
                  <a:pt x="283" y="28"/>
                  <a:pt x="243" y="0"/>
                  <a:pt x="196" y="0"/>
                </a:cubicBez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137160" tIns="68582" rIns="137160" bIns="68582" numCol="1" anchor="t" anchorCtr="0" compatLnSpc="1">
            <a:prstTxWarp prst="textNoShape">
              <a:avLst/>
            </a:prstTxWarp>
          </a:bodyPr>
          <a:lstStyle/>
          <a:p>
            <a:endParaRPr lang="zh-CN" altLang="en-US" sz="2702">
              <a:solidFill>
                <a:prstClr val="black"/>
              </a:solidFill>
            </a:endParaRPr>
          </a:p>
        </p:txBody>
      </p:sp>
      <p:sp>
        <p:nvSpPr>
          <p:cNvPr id="471" name="文本框 470"/>
          <p:cNvSpPr txBox="1"/>
          <p:nvPr/>
        </p:nvSpPr>
        <p:spPr>
          <a:xfrm>
            <a:off x="9804853" y="4507171"/>
            <a:ext cx="10478670" cy="1256110"/>
          </a:xfrm>
          <a:custGeom>
            <a:avLst/>
            <a:gdLst/>
            <a:ahLst/>
            <a:cxnLst/>
            <a:rect l="l" t="t" r="r" b="b"/>
            <a:pathLst>
              <a:path w="5239335" h="628055">
                <a:moveTo>
                  <a:pt x="506016" y="520898"/>
                </a:moveTo>
                <a:lnTo>
                  <a:pt x="666750" y="583406"/>
                </a:lnTo>
                <a:lnTo>
                  <a:pt x="616149" y="628055"/>
                </a:lnTo>
                <a:lnTo>
                  <a:pt x="458391" y="568523"/>
                </a:lnTo>
                <a:close/>
                <a:moveTo>
                  <a:pt x="345281" y="520898"/>
                </a:moveTo>
                <a:lnTo>
                  <a:pt x="395883" y="568523"/>
                </a:lnTo>
                <a:lnTo>
                  <a:pt x="235149" y="628055"/>
                </a:lnTo>
                <a:lnTo>
                  <a:pt x="184547" y="583406"/>
                </a:lnTo>
                <a:close/>
                <a:moveTo>
                  <a:pt x="3945731" y="503039"/>
                </a:moveTo>
                <a:lnTo>
                  <a:pt x="3945731" y="565547"/>
                </a:lnTo>
                <a:lnTo>
                  <a:pt x="4398169" y="565547"/>
                </a:lnTo>
                <a:lnTo>
                  <a:pt x="4398169" y="503039"/>
                </a:lnTo>
                <a:close/>
                <a:moveTo>
                  <a:pt x="851297" y="473273"/>
                </a:moveTo>
                <a:lnTo>
                  <a:pt x="922735" y="473273"/>
                </a:lnTo>
                <a:lnTo>
                  <a:pt x="922735" y="565547"/>
                </a:lnTo>
                <a:lnTo>
                  <a:pt x="848321" y="628055"/>
                </a:lnTo>
                <a:lnTo>
                  <a:pt x="782836" y="610195"/>
                </a:lnTo>
                <a:lnTo>
                  <a:pt x="851297" y="547687"/>
                </a:lnTo>
                <a:close/>
                <a:moveTo>
                  <a:pt x="464344" y="401836"/>
                </a:moveTo>
                <a:lnTo>
                  <a:pt x="464344" y="443508"/>
                </a:lnTo>
                <a:lnTo>
                  <a:pt x="571500" y="443508"/>
                </a:lnTo>
                <a:lnTo>
                  <a:pt x="571500" y="401836"/>
                </a:lnTo>
                <a:close/>
                <a:moveTo>
                  <a:pt x="276821" y="401836"/>
                </a:moveTo>
                <a:lnTo>
                  <a:pt x="276821" y="443508"/>
                </a:lnTo>
                <a:lnTo>
                  <a:pt x="386953" y="443508"/>
                </a:lnTo>
                <a:lnTo>
                  <a:pt x="386953" y="401836"/>
                </a:lnTo>
                <a:close/>
                <a:moveTo>
                  <a:pt x="74414" y="381000"/>
                </a:moveTo>
                <a:lnTo>
                  <a:pt x="145852" y="398859"/>
                </a:lnTo>
                <a:lnTo>
                  <a:pt x="71438" y="628055"/>
                </a:lnTo>
                <a:lnTo>
                  <a:pt x="0" y="613172"/>
                </a:lnTo>
                <a:close/>
                <a:moveTo>
                  <a:pt x="3945731" y="375047"/>
                </a:moveTo>
                <a:lnTo>
                  <a:pt x="3945731" y="440531"/>
                </a:lnTo>
                <a:lnTo>
                  <a:pt x="4398169" y="440531"/>
                </a:lnTo>
                <a:lnTo>
                  <a:pt x="4398169" y="375047"/>
                </a:lnTo>
                <a:close/>
                <a:moveTo>
                  <a:pt x="464344" y="300633"/>
                </a:moveTo>
                <a:lnTo>
                  <a:pt x="464344" y="342305"/>
                </a:lnTo>
                <a:lnTo>
                  <a:pt x="571500" y="342305"/>
                </a:lnTo>
                <a:lnTo>
                  <a:pt x="571500" y="300633"/>
                </a:lnTo>
                <a:close/>
                <a:moveTo>
                  <a:pt x="276821" y="300633"/>
                </a:moveTo>
                <a:lnTo>
                  <a:pt x="276821" y="342305"/>
                </a:lnTo>
                <a:lnTo>
                  <a:pt x="386953" y="342305"/>
                </a:lnTo>
                <a:lnTo>
                  <a:pt x="386953" y="300633"/>
                </a:lnTo>
                <a:close/>
                <a:moveTo>
                  <a:pt x="3698081" y="255984"/>
                </a:moveTo>
                <a:lnTo>
                  <a:pt x="3721894" y="330398"/>
                </a:lnTo>
                <a:lnTo>
                  <a:pt x="3656602" y="447474"/>
                </a:lnTo>
                <a:lnTo>
                  <a:pt x="3718917" y="553641"/>
                </a:lnTo>
                <a:lnTo>
                  <a:pt x="3692128" y="628055"/>
                </a:lnTo>
                <a:lnTo>
                  <a:pt x="3528417" y="354211"/>
                </a:lnTo>
                <a:lnTo>
                  <a:pt x="3558183" y="279797"/>
                </a:lnTo>
                <a:lnTo>
                  <a:pt x="3621602" y="387845"/>
                </a:lnTo>
                <a:close/>
                <a:moveTo>
                  <a:pt x="3945731" y="247055"/>
                </a:moveTo>
                <a:lnTo>
                  <a:pt x="3945731" y="309562"/>
                </a:lnTo>
                <a:lnTo>
                  <a:pt x="4398169" y="309562"/>
                </a:lnTo>
                <a:lnTo>
                  <a:pt x="4398169" y="247055"/>
                </a:lnTo>
                <a:close/>
                <a:moveTo>
                  <a:pt x="1131094" y="232172"/>
                </a:moveTo>
                <a:lnTo>
                  <a:pt x="1131094" y="324445"/>
                </a:lnTo>
                <a:lnTo>
                  <a:pt x="1327547" y="324445"/>
                </a:lnTo>
                <a:lnTo>
                  <a:pt x="1327547" y="232172"/>
                </a:lnTo>
                <a:close/>
                <a:moveTo>
                  <a:pt x="863203" y="232172"/>
                </a:moveTo>
                <a:lnTo>
                  <a:pt x="863203" y="324445"/>
                </a:lnTo>
                <a:lnTo>
                  <a:pt x="1059657" y="324445"/>
                </a:lnTo>
                <a:lnTo>
                  <a:pt x="1059657" y="232172"/>
                </a:lnTo>
                <a:close/>
                <a:moveTo>
                  <a:pt x="29766" y="193476"/>
                </a:moveTo>
                <a:lnTo>
                  <a:pt x="139899" y="270867"/>
                </a:lnTo>
                <a:lnTo>
                  <a:pt x="113110" y="339328"/>
                </a:lnTo>
                <a:lnTo>
                  <a:pt x="2977" y="258961"/>
                </a:lnTo>
                <a:close/>
                <a:moveTo>
                  <a:pt x="3209925" y="145851"/>
                </a:moveTo>
                <a:lnTo>
                  <a:pt x="3596878" y="145851"/>
                </a:lnTo>
                <a:lnTo>
                  <a:pt x="3596878" y="208359"/>
                </a:lnTo>
                <a:lnTo>
                  <a:pt x="3459956" y="208359"/>
                </a:lnTo>
                <a:lnTo>
                  <a:pt x="3451027" y="261937"/>
                </a:lnTo>
                <a:lnTo>
                  <a:pt x="3498652" y="312539"/>
                </a:lnTo>
                <a:lnTo>
                  <a:pt x="3498652" y="628055"/>
                </a:lnTo>
                <a:lnTo>
                  <a:pt x="3340894" y="628055"/>
                </a:lnTo>
                <a:lnTo>
                  <a:pt x="3340894" y="562570"/>
                </a:lnTo>
                <a:lnTo>
                  <a:pt x="3427214" y="562570"/>
                </a:lnTo>
                <a:lnTo>
                  <a:pt x="3427214" y="494109"/>
                </a:lnTo>
                <a:lnTo>
                  <a:pt x="3120628" y="625078"/>
                </a:lnTo>
                <a:lnTo>
                  <a:pt x="3073003" y="577453"/>
                </a:lnTo>
                <a:lnTo>
                  <a:pt x="3427214" y="425648"/>
                </a:lnTo>
                <a:lnTo>
                  <a:pt x="3427214" y="381000"/>
                </a:lnTo>
                <a:lnTo>
                  <a:pt x="3114675" y="473273"/>
                </a:lnTo>
                <a:lnTo>
                  <a:pt x="3084909" y="416719"/>
                </a:lnTo>
                <a:lnTo>
                  <a:pt x="3415308" y="321469"/>
                </a:lnTo>
                <a:lnTo>
                  <a:pt x="3385542" y="300633"/>
                </a:lnTo>
                <a:lnTo>
                  <a:pt x="3111698" y="339328"/>
                </a:lnTo>
                <a:lnTo>
                  <a:pt x="3084909" y="282773"/>
                </a:lnTo>
                <a:lnTo>
                  <a:pt x="3373636" y="241101"/>
                </a:lnTo>
                <a:lnTo>
                  <a:pt x="3379589" y="208359"/>
                </a:lnTo>
                <a:lnTo>
                  <a:pt x="3209925" y="208359"/>
                </a:lnTo>
                <a:close/>
                <a:moveTo>
                  <a:pt x="306586" y="142875"/>
                </a:moveTo>
                <a:lnTo>
                  <a:pt x="547688" y="142875"/>
                </a:lnTo>
                <a:lnTo>
                  <a:pt x="547688" y="205383"/>
                </a:lnTo>
                <a:lnTo>
                  <a:pt x="464344" y="205383"/>
                </a:lnTo>
                <a:lnTo>
                  <a:pt x="464344" y="241101"/>
                </a:lnTo>
                <a:lnTo>
                  <a:pt x="645914" y="241101"/>
                </a:lnTo>
                <a:lnTo>
                  <a:pt x="645914" y="503039"/>
                </a:lnTo>
                <a:lnTo>
                  <a:pt x="202406" y="503039"/>
                </a:lnTo>
                <a:lnTo>
                  <a:pt x="202406" y="241101"/>
                </a:lnTo>
                <a:lnTo>
                  <a:pt x="386953" y="241101"/>
                </a:lnTo>
                <a:lnTo>
                  <a:pt x="386953" y="205383"/>
                </a:lnTo>
                <a:lnTo>
                  <a:pt x="306586" y="205383"/>
                </a:lnTo>
                <a:close/>
                <a:moveTo>
                  <a:pt x="2796183" y="133945"/>
                </a:moveTo>
                <a:lnTo>
                  <a:pt x="2796183" y="348258"/>
                </a:lnTo>
                <a:lnTo>
                  <a:pt x="2879527" y="348258"/>
                </a:lnTo>
                <a:lnTo>
                  <a:pt x="2879527" y="133945"/>
                </a:lnTo>
                <a:close/>
                <a:moveTo>
                  <a:pt x="2641402" y="133945"/>
                </a:moveTo>
                <a:lnTo>
                  <a:pt x="2641402" y="348258"/>
                </a:lnTo>
                <a:lnTo>
                  <a:pt x="2721769" y="348258"/>
                </a:lnTo>
                <a:lnTo>
                  <a:pt x="2721769" y="133945"/>
                </a:lnTo>
                <a:close/>
                <a:moveTo>
                  <a:pt x="1932385" y="127992"/>
                </a:moveTo>
                <a:lnTo>
                  <a:pt x="1978521" y="249454"/>
                </a:lnTo>
                <a:lnTo>
                  <a:pt x="2024658" y="127992"/>
                </a:lnTo>
                <a:lnTo>
                  <a:pt x="2075260" y="178594"/>
                </a:lnTo>
                <a:lnTo>
                  <a:pt x="2013192" y="340730"/>
                </a:lnTo>
                <a:lnTo>
                  <a:pt x="2078236" y="511969"/>
                </a:lnTo>
                <a:lnTo>
                  <a:pt x="2024658" y="559594"/>
                </a:lnTo>
                <a:lnTo>
                  <a:pt x="1977033" y="435186"/>
                </a:lnTo>
                <a:lnTo>
                  <a:pt x="1929408" y="559594"/>
                </a:lnTo>
                <a:lnTo>
                  <a:pt x="1878806" y="511969"/>
                </a:lnTo>
                <a:lnTo>
                  <a:pt x="1942368" y="344633"/>
                </a:lnTo>
                <a:lnTo>
                  <a:pt x="1878806" y="178594"/>
                </a:lnTo>
                <a:close/>
                <a:moveTo>
                  <a:pt x="1712119" y="127992"/>
                </a:moveTo>
                <a:lnTo>
                  <a:pt x="1758256" y="249454"/>
                </a:lnTo>
                <a:lnTo>
                  <a:pt x="1804393" y="127992"/>
                </a:lnTo>
                <a:lnTo>
                  <a:pt x="1854994" y="178594"/>
                </a:lnTo>
                <a:lnTo>
                  <a:pt x="1792926" y="340730"/>
                </a:lnTo>
                <a:lnTo>
                  <a:pt x="1857971" y="511969"/>
                </a:lnTo>
                <a:lnTo>
                  <a:pt x="1804393" y="559594"/>
                </a:lnTo>
                <a:lnTo>
                  <a:pt x="1756768" y="435185"/>
                </a:lnTo>
                <a:lnTo>
                  <a:pt x="1709143" y="559594"/>
                </a:lnTo>
                <a:lnTo>
                  <a:pt x="1658541" y="511969"/>
                </a:lnTo>
                <a:lnTo>
                  <a:pt x="1722103" y="344633"/>
                </a:lnTo>
                <a:lnTo>
                  <a:pt x="1658541" y="178594"/>
                </a:lnTo>
                <a:close/>
                <a:moveTo>
                  <a:pt x="1131094" y="80367"/>
                </a:moveTo>
                <a:lnTo>
                  <a:pt x="1131094" y="169664"/>
                </a:lnTo>
                <a:lnTo>
                  <a:pt x="1327547" y="169664"/>
                </a:lnTo>
                <a:lnTo>
                  <a:pt x="1327547" y="80367"/>
                </a:lnTo>
                <a:close/>
                <a:moveTo>
                  <a:pt x="863203" y="80367"/>
                </a:moveTo>
                <a:lnTo>
                  <a:pt x="863203" y="169664"/>
                </a:lnTo>
                <a:lnTo>
                  <a:pt x="1059657" y="169664"/>
                </a:lnTo>
                <a:lnTo>
                  <a:pt x="1059657" y="80367"/>
                </a:lnTo>
                <a:close/>
                <a:moveTo>
                  <a:pt x="1551385" y="20836"/>
                </a:moveTo>
                <a:lnTo>
                  <a:pt x="2185392" y="20836"/>
                </a:lnTo>
                <a:lnTo>
                  <a:pt x="2185392" y="628055"/>
                </a:lnTo>
                <a:lnTo>
                  <a:pt x="2066330" y="628055"/>
                </a:lnTo>
                <a:lnTo>
                  <a:pt x="2066330" y="568523"/>
                </a:lnTo>
                <a:lnTo>
                  <a:pt x="2113955" y="568523"/>
                </a:lnTo>
                <a:lnTo>
                  <a:pt x="2113955" y="86320"/>
                </a:lnTo>
                <a:lnTo>
                  <a:pt x="1625799" y="86320"/>
                </a:lnTo>
                <a:lnTo>
                  <a:pt x="1625799" y="628055"/>
                </a:lnTo>
                <a:lnTo>
                  <a:pt x="1551385" y="628055"/>
                </a:lnTo>
                <a:close/>
                <a:moveTo>
                  <a:pt x="791766" y="17859"/>
                </a:moveTo>
                <a:lnTo>
                  <a:pt x="1398985" y="17859"/>
                </a:lnTo>
                <a:lnTo>
                  <a:pt x="1398985" y="383976"/>
                </a:lnTo>
                <a:lnTo>
                  <a:pt x="1297782" y="383976"/>
                </a:lnTo>
                <a:lnTo>
                  <a:pt x="1422797" y="458391"/>
                </a:lnTo>
                <a:lnTo>
                  <a:pt x="1366243" y="491133"/>
                </a:lnTo>
                <a:lnTo>
                  <a:pt x="1339453" y="475578"/>
                </a:lnTo>
                <a:lnTo>
                  <a:pt x="1339453" y="628055"/>
                </a:lnTo>
                <a:lnTo>
                  <a:pt x="1268016" y="628055"/>
                </a:lnTo>
                <a:lnTo>
                  <a:pt x="1268016" y="473273"/>
                </a:lnTo>
                <a:lnTo>
                  <a:pt x="1335485" y="473273"/>
                </a:lnTo>
                <a:lnTo>
                  <a:pt x="1181696" y="383976"/>
                </a:lnTo>
                <a:lnTo>
                  <a:pt x="1009055" y="383976"/>
                </a:lnTo>
                <a:lnTo>
                  <a:pt x="833438" y="482203"/>
                </a:lnTo>
                <a:lnTo>
                  <a:pt x="767953" y="452437"/>
                </a:lnTo>
                <a:lnTo>
                  <a:pt x="889993" y="383976"/>
                </a:lnTo>
                <a:lnTo>
                  <a:pt x="791766" y="383976"/>
                </a:lnTo>
                <a:close/>
                <a:moveTo>
                  <a:pt x="2721769" y="14883"/>
                </a:moveTo>
                <a:lnTo>
                  <a:pt x="2796183" y="14883"/>
                </a:lnTo>
                <a:lnTo>
                  <a:pt x="2796183" y="71437"/>
                </a:lnTo>
                <a:lnTo>
                  <a:pt x="2953941" y="71437"/>
                </a:lnTo>
                <a:lnTo>
                  <a:pt x="2953941" y="410766"/>
                </a:lnTo>
                <a:lnTo>
                  <a:pt x="2796183" y="410766"/>
                </a:lnTo>
                <a:lnTo>
                  <a:pt x="2796183" y="562570"/>
                </a:lnTo>
                <a:lnTo>
                  <a:pt x="2876550" y="562570"/>
                </a:lnTo>
                <a:lnTo>
                  <a:pt x="2858691" y="500062"/>
                </a:lnTo>
                <a:lnTo>
                  <a:pt x="2921198" y="461367"/>
                </a:lnTo>
                <a:lnTo>
                  <a:pt x="2962870" y="628055"/>
                </a:lnTo>
                <a:lnTo>
                  <a:pt x="2558058" y="628055"/>
                </a:lnTo>
                <a:lnTo>
                  <a:pt x="2558058" y="562570"/>
                </a:lnTo>
                <a:lnTo>
                  <a:pt x="2721769" y="562570"/>
                </a:lnTo>
                <a:lnTo>
                  <a:pt x="2721769" y="410766"/>
                </a:lnTo>
                <a:lnTo>
                  <a:pt x="2566988" y="410766"/>
                </a:lnTo>
                <a:lnTo>
                  <a:pt x="2566988" y="71437"/>
                </a:lnTo>
                <a:lnTo>
                  <a:pt x="2721769" y="71437"/>
                </a:lnTo>
                <a:close/>
                <a:moveTo>
                  <a:pt x="41672" y="11906"/>
                </a:moveTo>
                <a:lnTo>
                  <a:pt x="151805" y="89297"/>
                </a:lnTo>
                <a:lnTo>
                  <a:pt x="125016" y="154781"/>
                </a:lnTo>
                <a:lnTo>
                  <a:pt x="17860" y="80367"/>
                </a:lnTo>
                <a:close/>
                <a:moveTo>
                  <a:pt x="4802981" y="8930"/>
                </a:moveTo>
                <a:lnTo>
                  <a:pt x="4874419" y="20836"/>
                </a:lnTo>
                <a:lnTo>
                  <a:pt x="4840978" y="104180"/>
                </a:lnTo>
                <a:lnTo>
                  <a:pt x="5239335" y="104180"/>
                </a:lnTo>
                <a:lnTo>
                  <a:pt x="5239335" y="169664"/>
                </a:lnTo>
                <a:lnTo>
                  <a:pt x="4814704" y="169664"/>
                </a:lnTo>
                <a:lnTo>
                  <a:pt x="4782458" y="250031"/>
                </a:lnTo>
                <a:lnTo>
                  <a:pt x="5222677" y="250031"/>
                </a:lnTo>
                <a:lnTo>
                  <a:pt x="5222677" y="392906"/>
                </a:lnTo>
                <a:lnTo>
                  <a:pt x="5029278" y="473745"/>
                </a:lnTo>
                <a:lnTo>
                  <a:pt x="5239335" y="574397"/>
                </a:lnTo>
                <a:lnTo>
                  <a:pt x="5239335" y="604814"/>
                </a:lnTo>
                <a:lnTo>
                  <a:pt x="5207793" y="628055"/>
                </a:lnTo>
                <a:lnTo>
                  <a:pt x="4951680" y="506180"/>
                </a:lnTo>
                <a:lnTo>
                  <a:pt x="4660106" y="628055"/>
                </a:lnTo>
                <a:lnTo>
                  <a:pt x="4606528" y="586383"/>
                </a:lnTo>
                <a:lnTo>
                  <a:pt x="4876805" y="470550"/>
                </a:lnTo>
                <a:lnTo>
                  <a:pt x="4776192" y="422672"/>
                </a:lnTo>
                <a:lnTo>
                  <a:pt x="4835724" y="381000"/>
                </a:lnTo>
                <a:lnTo>
                  <a:pt x="4953771" y="437564"/>
                </a:lnTo>
                <a:lnTo>
                  <a:pt x="5148263" y="354211"/>
                </a:lnTo>
                <a:lnTo>
                  <a:pt x="5148263" y="318492"/>
                </a:lnTo>
                <a:lnTo>
                  <a:pt x="4754989" y="318492"/>
                </a:lnTo>
                <a:lnTo>
                  <a:pt x="4680942" y="503039"/>
                </a:lnTo>
                <a:lnTo>
                  <a:pt x="4609505" y="494109"/>
                </a:lnTo>
                <a:lnTo>
                  <a:pt x="4738885" y="169664"/>
                </a:lnTo>
                <a:lnTo>
                  <a:pt x="4612481" y="169664"/>
                </a:lnTo>
                <a:lnTo>
                  <a:pt x="4651177" y="20836"/>
                </a:lnTo>
                <a:lnTo>
                  <a:pt x="4722614" y="29766"/>
                </a:lnTo>
                <a:lnTo>
                  <a:pt x="4704755" y="104180"/>
                </a:lnTo>
                <a:lnTo>
                  <a:pt x="4764998" y="104180"/>
                </a:lnTo>
                <a:close/>
                <a:moveTo>
                  <a:pt x="2358628" y="2976"/>
                </a:moveTo>
                <a:lnTo>
                  <a:pt x="2410312" y="113881"/>
                </a:lnTo>
                <a:lnTo>
                  <a:pt x="2483644" y="14883"/>
                </a:lnTo>
                <a:lnTo>
                  <a:pt x="2516386" y="80367"/>
                </a:lnTo>
                <a:lnTo>
                  <a:pt x="2441688" y="181209"/>
                </a:lnTo>
                <a:lnTo>
                  <a:pt x="2501503" y="309562"/>
                </a:lnTo>
                <a:lnTo>
                  <a:pt x="2465784" y="628055"/>
                </a:lnTo>
                <a:lnTo>
                  <a:pt x="2308027" y="628055"/>
                </a:lnTo>
                <a:lnTo>
                  <a:pt x="2308027" y="562570"/>
                </a:lnTo>
                <a:lnTo>
                  <a:pt x="2403277" y="562570"/>
                </a:lnTo>
                <a:lnTo>
                  <a:pt x="2421846" y="415873"/>
                </a:lnTo>
                <a:lnTo>
                  <a:pt x="2334816" y="511969"/>
                </a:lnTo>
                <a:lnTo>
                  <a:pt x="2302073" y="455414"/>
                </a:lnTo>
                <a:lnTo>
                  <a:pt x="2427998" y="316372"/>
                </a:lnTo>
                <a:lnTo>
                  <a:pt x="2395042" y="244182"/>
                </a:lnTo>
                <a:lnTo>
                  <a:pt x="2337792" y="321469"/>
                </a:lnTo>
                <a:lnTo>
                  <a:pt x="2305050" y="255984"/>
                </a:lnTo>
                <a:lnTo>
                  <a:pt x="2364061" y="176320"/>
                </a:lnTo>
                <a:lnTo>
                  <a:pt x="2308027" y="53578"/>
                </a:lnTo>
                <a:close/>
                <a:moveTo>
                  <a:pt x="5097661" y="0"/>
                </a:moveTo>
                <a:lnTo>
                  <a:pt x="5239335" y="38370"/>
                </a:lnTo>
                <a:lnTo>
                  <a:pt x="5239335" y="39151"/>
                </a:lnTo>
                <a:lnTo>
                  <a:pt x="5154215" y="71437"/>
                </a:lnTo>
                <a:lnTo>
                  <a:pt x="5011341" y="32742"/>
                </a:lnTo>
                <a:close/>
                <a:moveTo>
                  <a:pt x="4043958" y="0"/>
                </a:moveTo>
                <a:lnTo>
                  <a:pt x="4076700" y="56555"/>
                </a:lnTo>
                <a:lnTo>
                  <a:pt x="4279106" y="56555"/>
                </a:lnTo>
                <a:lnTo>
                  <a:pt x="4314825" y="0"/>
                </a:lnTo>
                <a:lnTo>
                  <a:pt x="4386263" y="17859"/>
                </a:lnTo>
                <a:lnTo>
                  <a:pt x="4365427" y="56555"/>
                </a:lnTo>
                <a:lnTo>
                  <a:pt x="4496395" y="56555"/>
                </a:lnTo>
                <a:lnTo>
                  <a:pt x="4496395" y="116086"/>
                </a:lnTo>
                <a:lnTo>
                  <a:pt x="4213622" y="116086"/>
                </a:lnTo>
                <a:lnTo>
                  <a:pt x="4192786" y="181570"/>
                </a:lnTo>
                <a:lnTo>
                  <a:pt x="4469606" y="181570"/>
                </a:lnTo>
                <a:lnTo>
                  <a:pt x="4469606" y="628055"/>
                </a:lnTo>
                <a:lnTo>
                  <a:pt x="3874294" y="628055"/>
                </a:lnTo>
                <a:lnTo>
                  <a:pt x="3874294" y="181570"/>
                </a:lnTo>
                <a:lnTo>
                  <a:pt x="4109442" y="181570"/>
                </a:lnTo>
                <a:lnTo>
                  <a:pt x="4133255" y="116086"/>
                </a:lnTo>
                <a:lnTo>
                  <a:pt x="3847505" y="116086"/>
                </a:lnTo>
                <a:lnTo>
                  <a:pt x="3847505" y="56555"/>
                </a:lnTo>
                <a:lnTo>
                  <a:pt x="3990380" y="56555"/>
                </a:lnTo>
                <a:lnTo>
                  <a:pt x="3966567" y="17859"/>
                </a:lnTo>
                <a:close/>
                <a:moveTo>
                  <a:pt x="3448050" y="0"/>
                </a:moveTo>
                <a:lnTo>
                  <a:pt x="3459956" y="32742"/>
                </a:lnTo>
                <a:lnTo>
                  <a:pt x="3709988" y="32742"/>
                </a:lnTo>
                <a:lnTo>
                  <a:pt x="3709988" y="196453"/>
                </a:lnTo>
                <a:lnTo>
                  <a:pt x="3638550" y="196453"/>
                </a:lnTo>
                <a:lnTo>
                  <a:pt x="3638550" y="98226"/>
                </a:lnTo>
                <a:lnTo>
                  <a:pt x="3162300" y="98226"/>
                </a:lnTo>
                <a:lnTo>
                  <a:pt x="3162300" y="196453"/>
                </a:lnTo>
                <a:lnTo>
                  <a:pt x="3090863" y="196453"/>
                </a:lnTo>
                <a:lnTo>
                  <a:pt x="3090863" y="32742"/>
                </a:lnTo>
                <a:lnTo>
                  <a:pt x="3376613" y="32742"/>
                </a:lnTo>
                <a:lnTo>
                  <a:pt x="3367683" y="8930"/>
                </a:lnTo>
                <a:close/>
                <a:moveTo>
                  <a:pt x="461367" y="0"/>
                </a:moveTo>
                <a:lnTo>
                  <a:pt x="473274" y="41672"/>
                </a:lnTo>
                <a:lnTo>
                  <a:pt x="657821" y="41672"/>
                </a:lnTo>
                <a:lnTo>
                  <a:pt x="657821" y="178594"/>
                </a:lnTo>
                <a:lnTo>
                  <a:pt x="583407" y="178594"/>
                </a:lnTo>
                <a:lnTo>
                  <a:pt x="583407" y="104180"/>
                </a:lnTo>
                <a:lnTo>
                  <a:pt x="267891" y="104180"/>
                </a:lnTo>
                <a:lnTo>
                  <a:pt x="267891" y="181570"/>
                </a:lnTo>
                <a:lnTo>
                  <a:pt x="193477" y="181570"/>
                </a:lnTo>
                <a:lnTo>
                  <a:pt x="193477" y="41672"/>
                </a:lnTo>
                <a:lnTo>
                  <a:pt x="389930" y="41672"/>
                </a:lnTo>
                <a:lnTo>
                  <a:pt x="381000" y="119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0" dirty="0">
              <a:solidFill>
                <a:prstClr val="white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73" name="文本框 472"/>
          <p:cNvSpPr txBox="1"/>
          <p:nvPr/>
        </p:nvSpPr>
        <p:spPr>
          <a:xfrm>
            <a:off x="10306263" y="6373766"/>
            <a:ext cx="9475830" cy="643216"/>
          </a:xfrm>
          <a:custGeom>
            <a:avLst/>
            <a:gdLst/>
            <a:ahLst/>
            <a:cxnLst/>
            <a:rect l="l" t="t" r="r" b="b"/>
            <a:pathLst>
              <a:path w="4737914" h="321608">
                <a:moveTo>
                  <a:pt x="3266182" y="272653"/>
                </a:moveTo>
                <a:cubicBezTo>
                  <a:pt x="3271739" y="272653"/>
                  <a:pt x="3274517" y="276225"/>
                  <a:pt x="3274517" y="283369"/>
                </a:cubicBezTo>
                <a:cubicBezTo>
                  <a:pt x="3272929" y="292894"/>
                  <a:pt x="3268960" y="298053"/>
                  <a:pt x="3262611" y="298847"/>
                </a:cubicBezTo>
                <a:cubicBezTo>
                  <a:pt x="3262611" y="298847"/>
                  <a:pt x="3262214" y="298847"/>
                  <a:pt x="3261420" y="298847"/>
                </a:cubicBezTo>
                <a:cubicBezTo>
                  <a:pt x="3257451" y="298053"/>
                  <a:pt x="3255070" y="294878"/>
                  <a:pt x="3254276" y="289322"/>
                </a:cubicBezTo>
                <a:cubicBezTo>
                  <a:pt x="3255070" y="279003"/>
                  <a:pt x="3259039" y="273447"/>
                  <a:pt x="3266182" y="272653"/>
                </a:cubicBezTo>
                <a:close/>
                <a:moveTo>
                  <a:pt x="4388347" y="233363"/>
                </a:moveTo>
                <a:cubicBezTo>
                  <a:pt x="4388347" y="232966"/>
                  <a:pt x="4388545" y="233759"/>
                  <a:pt x="4388942" y="235744"/>
                </a:cubicBezTo>
                <a:lnTo>
                  <a:pt x="4388354" y="233438"/>
                </a:lnTo>
                <a:close/>
                <a:moveTo>
                  <a:pt x="1419523" y="230981"/>
                </a:moveTo>
                <a:cubicBezTo>
                  <a:pt x="1425079" y="230981"/>
                  <a:pt x="1434604" y="236538"/>
                  <a:pt x="1448098" y="247650"/>
                </a:cubicBezTo>
                <a:cubicBezTo>
                  <a:pt x="1470323" y="262731"/>
                  <a:pt x="1475482" y="276225"/>
                  <a:pt x="1463576" y="288131"/>
                </a:cubicBezTo>
                <a:cubicBezTo>
                  <a:pt x="1459607" y="288131"/>
                  <a:pt x="1456036" y="285750"/>
                  <a:pt x="1452861" y="280988"/>
                </a:cubicBezTo>
                <a:cubicBezTo>
                  <a:pt x="1451273" y="278606"/>
                  <a:pt x="1450082" y="277019"/>
                  <a:pt x="1449289" y="276225"/>
                </a:cubicBezTo>
                <a:cubicBezTo>
                  <a:pt x="1443733" y="266700"/>
                  <a:pt x="1437779" y="259556"/>
                  <a:pt x="1431429" y="254794"/>
                </a:cubicBezTo>
                <a:cubicBezTo>
                  <a:pt x="1430636" y="253206"/>
                  <a:pt x="1427857" y="250825"/>
                  <a:pt x="1423095" y="247650"/>
                </a:cubicBezTo>
                <a:cubicBezTo>
                  <a:pt x="1415158" y="242888"/>
                  <a:pt x="1411189" y="238522"/>
                  <a:pt x="1411189" y="234553"/>
                </a:cubicBezTo>
                <a:cubicBezTo>
                  <a:pt x="1411189" y="232966"/>
                  <a:pt x="1413967" y="231775"/>
                  <a:pt x="1419523" y="230981"/>
                </a:cubicBezTo>
                <a:close/>
                <a:moveTo>
                  <a:pt x="2791123" y="204788"/>
                </a:moveTo>
                <a:cubicBezTo>
                  <a:pt x="2787154" y="205581"/>
                  <a:pt x="2781598" y="206772"/>
                  <a:pt x="2774454" y="208359"/>
                </a:cubicBezTo>
                <a:cubicBezTo>
                  <a:pt x="2766517" y="209947"/>
                  <a:pt x="2760564" y="211138"/>
                  <a:pt x="2756595" y="211931"/>
                </a:cubicBezTo>
                <a:cubicBezTo>
                  <a:pt x="2755801" y="211931"/>
                  <a:pt x="2755008" y="212328"/>
                  <a:pt x="2754214" y="213122"/>
                </a:cubicBezTo>
                <a:cubicBezTo>
                  <a:pt x="2747070" y="215503"/>
                  <a:pt x="2742307" y="218281"/>
                  <a:pt x="2739926" y="221456"/>
                </a:cubicBezTo>
                <a:cubicBezTo>
                  <a:pt x="2739926" y="223838"/>
                  <a:pt x="2740323" y="227806"/>
                  <a:pt x="2741117" y="233363"/>
                </a:cubicBezTo>
                <a:cubicBezTo>
                  <a:pt x="2741911" y="238919"/>
                  <a:pt x="2742307" y="243284"/>
                  <a:pt x="2742307" y="246459"/>
                </a:cubicBezTo>
                <a:cubicBezTo>
                  <a:pt x="2754214" y="243284"/>
                  <a:pt x="2766517" y="239316"/>
                  <a:pt x="2779217" y="234553"/>
                </a:cubicBezTo>
                <a:cubicBezTo>
                  <a:pt x="2780011" y="232966"/>
                  <a:pt x="2780804" y="231378"/>
                  <a:pt x="2781598" y="229791"/>
                </a:cubicBezTo>
                <a:cubicBezTo>
                  <a:pt x="2784773" y="224234"/>
                  <a:pt x="2787154" y="219075"/>
                  <a:pt x="2788742" y="214313"/>
                </a:cubicBezTo>
                <a:cubicBezTo>
                  <a:pt x="2788742" y="213519"/>
                  <a:pt x="2789139" y="212725"/>
                  <a:pt x="2789932" y="211931"/>
                </a:cubicBezTo>
                <a:cubicBezTo>
                  <a:pt x="2790726" y="210344"/>
                  <a:pt x="2791123" y="207963"/>
                  <a:pt x="2791123" y="204788"/>
                </a:cubicBezTo>
                <a:close/>
                <a:moveTo>
                  <a:pt x="1296889" y="198834"/>
                </a:moveTo>
                <a:cubicBezTo>
                  <a:pt x="1297682" y="199628"/>
                  <a:pt x="1298079" y="200819"/>
                  <a:pt x="1298079" y="202406"/>
                </a:cubicBezTo>
                <a:cubicBezTo>
                  <a:pt x="1297286" y="207963"/>
                  <a:pt x="1294111" y="215106"/>
                  <a:pt x="1288554" y="223838"/>
                </a:cubicBezTo>
                <a:cubicBezTo>
                  <a:pt x="1285379" y="227806"/>
                  <a:pt x="1283395" y="230981"/>
                  <a:pt x="1282601" y="233363"/>
                </a:cubicBezTo>
                <a:cubicBezTo>
                  <a:pt x="1281808" y="234950"/>
                  <a:pt x="1280617" y="238919"/>
                  <a:pt x="1279029" y="245269"/>
                </a:cubicBezTo>
                <a:cubicBezTo>
                  <a:pt x="1275061" y="262731"/>
                  <a:pt x="1271092" y="271066"/>
                  <a:pt x="1267123" y="270272"/>
                </a:cubicBezTo>
                <a:cubicBezTo>
                  <a:pt x="1259979" y="270272"/>
                  <a:pt x="1256011" y="265906"/>
                  <a:pt x="1255217" y="257175"/>
                </a:cubicBezTo>
                <a:cubicBezTo>
                  <a:pt x="1255217" y="257175"/>
                  <a:pt x="1255614" y="255588"/>
                  <a:pt x="1256407" y="252413"/>
                </a:cubicBezTo>
                <a:cubicBezTo>
                  <a:pt x="1256407" y="248444"/>
                  <a:pt x="1256407" y="246459"/>
                  <a:pt x="1256407" y="246459"/>
                </a:cubicBezTo>
                <a:cubicBezTo>
                  <a:pt x="1256407" y="239316"/>
                  <a:pt x="1257995" y="235744"/>
                  <a:pt x="1261170" y="235744"/>
                </a:cubicBezTo>
                <a:lnTo>
                  <a:pt x="1269504" y="235744"/>
                </a:lnTo>
                <a:cubicBezTo>
                  <a:pt x="1271886" y="232569"/>
                  <a:pt x="1273870" y="230188"/>
                  <a:pt x="1275457" y="228600"/>
                </a:cubicBezTo>
                <a:cubicBezTo>
                  <a:pt x="1280220" y="219869"/>
                  <a:pt x="1284982" y="211534"/>
                  <a:pt x="1289745" y="203597"/>
                </a:cubicBezTo>
                <a:cubicBezTo>
                  <a:pt x="1291333" y="203597"/>
                  <a:pt x="1292126" y="202803"/>
                  <a:pt x="1292126" y="201216"/>
                </a:cubicBezTo>
                <a:cubicBezTo>
                  <a:pt x="1293714" y="199628"/>
                  <a:pt x="1295301" y="198834"/>
                  <a:pt x="1296889" y="198834"/>
                </a:cubicBezTo>
                <a:close/>
                <a:moveTo>
                  <a:pt x="1001614" y="196453"/>
                </a:moveTo>
                <a:cubicBezTo>
                  <a:pt x="1002407" y="196453"/>
                  <a:pt x="1003201" y="196850"/>
                  <a:pt x="1003995" y="197644"/>
                </a:cubicBezTo>
                <a:cubicBezTo>
                  <a:pt x="1003995" y="198438"/>
                  <a:pt x="1003995" y="199628"/>
                  <a:pt x="1003995" y="201216"/>
                </a:cubicBezTo>
                <a:cubicBezTo>
                  <a:pt x="1003995" y="213122"/>
                  <a:pt x="997248" y="228203"/>
                  <a:pt x="983754" y="246459"/>
                </a:cubicBezTo>
                <a:cubicBezTo>
                  <a:pt x="980579" y="251222"/>
                  <a:pt x="978198" y="254794"/>
                  <a:pt x="976611" y="257175"/>
                </a:cubicBezTo>
                <a:cubicBezTo>
                  <a:pt x="976611" y="257175"/>
                  <a:pt x="976214" y="257572"/>
                  <a:pt x="975420" y="258366"/>
                </a:cubicBezTo>
                <a:cubicBezTo>
                  <a:pt x="973039" y="264716"/>
                  <a:pt x="970657" y="267891"/>
                  <a:pt x="968276" y="267891"/>
                </a:cubicBezTo>
                <a:cubicBezTo>
                  <a:pt x="961926" y="267097"/>
                  <a:pt x="958354" y="264319"/>
                  <a:pt x="957561" y="259556"/>
                </a:cubicBezTo>
                <a:cubicBezTo>
                  <a:pt x="957561" y="258763"/>
                  <a:pt x="957561" y="257969"/>
                  <a:pt x="957561" y="257175"/>
                </a:cubicBezTo>
                <a:cubicBezTo>
                  <a:pt x="959148" y="251619"/>
                  <a:pt x="960339" y="243681"/>
                  <a:pt x="961132" y="233363"/>
                </a:cubicBezTo>
                <a:cubicBezTo>
                  <a:pt x="962720" y="230188"/>
                  <a:pt x="965101" y="228600"/>
                  <a:pt x="968276" y="228600"/>
                </a:cubicBezTo>
                <a:cubicBezTo>
                  <a:pt x="969864" y="228600"/>
                  <a:pt x="971451" y="229394"/>
                  <a:pt x="973039" y="230981"/>
                </a:cubicBezTo>
                <a:cubicBezTo>
                  <a:pt x="974626" y="233363"/>
                  <a:pt x="975817" y="234553"/>
                  <a:pt x="976611" y="234553"/>
                </a:cubicBezTo>
                <a:cubicBezTo>
                  <a:pt x="980579" y="232172"/>
                  <a:pt x="986136" y="223838"/>
                  <a:pt x="993279" y="209550"/>
                </a:cubicBezTo>
                <a:cubicBezTo>
                  <a:pt x="995661" y="203994"/>
                  <a:pt x="997645" y="200422"/>
                  <a:pt x="999232" y="198834"/>
                </a:cubicBezTo>
                <a:cubicBezTo>
                  <a:pt x="999232" y="197247"/>
                  <a:pt x="1000026" y="196453"/>
                  <a:pt x="1001614" y="196453"/>
                </a:cubicBezTo>
                <a:close/>
                <a:moveTo>
                  <a:pt x="1371898" y="188119"/>
                </a:moveTo>
                <a:cubicBezTo>
                  <a:pt x="1366342" y="192881"/>
                  <a:pt x="1361182" y="195659"/>
                  <a:pt x="1356420" y="196453"/>
                </a:cubicBezTo>
                <a:cubicBezTo>
                  <a:pt x="1354832" y="197247"/>
                  <a:pt x="1353245" y="197644"/>
                  <a:pt x="1351657" y="197644"/>
                </a:cubicBezTo>
                <a:cubicBezTo>
                  <a:pt x="1350070" y="196850"/>
                  <a:pt x="1349673" y="197644"/>
                  <a:pt x="1350467" y="200025"/>
                </a:cubicBezTo>
                <a:cubicBezTo>
                  <a:pt x="1350467" y="201613"/>
                  <a:pt x="1350864" y="203200"/>
                  <a:pt x="1351657" y="204788"/>
                </a:cubicBezTo>
                <a:cubicBezTo>
                  <a:pt x="1352451" y="206375"/>
                  <a:pt x="1352848" y="207963"/>
                  <a:pt x="1352848" y="209550"/>
                </a:cubicBezTo>
                <a:cubicBezTo>
                  <a:pt x="1352848" y="211931"/>
                  <a:pt x="1353642" y="212328"/>
                  <a:pt x="1355229" y="210741"/>
                </a:cubicBezTo>
                <a:cubicBezTo>
                  <a:pt x="1360786" y="209153"/>
                  <a:pt x="1364754" y="207963"/>
                  <a:pt x="1367136" y="207169"/>
                </a:cubicBezTo>
                <a:cubicBezTo>
                  <a:pt x="1371104" y="207169"/>
                  <a:pt x="1372692" y="205184"/>
                  <a:pt x="1371898" y="201216"/>
                </a:cubicBezTo>
                <a:cubicBezTo>
                  <a:pt x="1371898" y="196453"/>
                  <a:pt x="1371898" y="192088"/>
                  <a:pt x="1371898" y="188119"/>
                </a:cubicBezTo>
                <a:close/>
                <a:moveTo>
                  <a:pt x="2800648" y="183356"/>
                </a:moveTo>
                <a:cubicBezTo>
                  <a:pt x="2801442" y="183356"/>
                  <a:pt x="2802633" y="183356"/>
                  <a:pt x="2804220" y="183356"/>
                </a:cubicBezTo>
                <a:cubicBezTo>
                  <a:pt x="2805807" y="184944"/>
                  <a:pt x="2807792" y="186531"/>
                  <a:pt x="2810173" y="188119"/>
                </a:cubicBezTo>
                <a:cubicBezTo>
                  <a:pt x="2816523" y="192088"/>
                  <a:pt x="2819698" y="196453"/>
                  <a:pt x="2819698" y="201216"/>
                </a:cubicBezTo>
                <a:cubicBezTo>
                  <a:pt x="2819698" y="202803"/>
                  <a:pt x="2819698" y="203994"/>
                  <a:pt x="2819698" y="204788"/>
                </a:cubicBezTo>
                <a:cubicBezTo>
                  <a:pt x="2819698" y="205581"/>
                  <a:pt x="2818111" y="207566"/>
                  <a:pt x="2814936" y="210741"/>
                </a:cubicBezTo>
                <a:cubicBezTo>
                  <a:pt x="2811760" y="213916"/>
                  <a:pt x="2809776" y="215900"/>
                  <a:pt x="2808982" y="216694"/>
                </a:cubicBezTo>
                <a:cubicBezTo>
                  <a:pt x="2807395" y="218281"/>
                  <a:pt x="2805411" y="221059"/>
                  <a:pt x="2803029" y="225028"/>
                </a:cubicBezTo>
                <a:cubicBezTo>
                  <a:pt x="2802235" y="227409"/>
                  <a:pt x="2801442" y="228997"/>
                  <a:pt x="2800648" y="229791"/>
                </a:cubicBezTo>
                <a:cubicBezTo>
                  <a:pt x="2801442" y="229791"/>
                  <a:pt x="2802235" y="229791"/>
                  <a:pt x="2803029" y="229791"/>
                </a:cubicBezTo>
                <a:cubicBezTo>
                  <a:pt x="2815729" y="231378"/>
                  <a:pt x="2822079" y="235347"/>
                  <a:pt x="2822079" y="241697"/>
                </a:cubicBezTo>
                <a:cubicBezTo>
                  <a:pt x="2822079" y="247253"/>
                  <a:pt x="2820095" y="250031"/>
                  <a:pt x="2816126" y="250031"/>
                </a:cubicBezTo>
                <a:cubicBezTo>
                  <a:pt x="2805807" y="248444"/>
                  <a:pt x="2795092" y="248444"/>
                  <a:pt x="2783979" y="250031"/>
                </a:cubicBezTo>
                <a:cubicBezTo>
                  <a:pt x="2780011" y="250825"/>
                  <a:pt x="2766517" y="253603"/>
                  <a:pt x="2743498" y="258366"/>
                </a:cubicBezTo>
                <a:cubicBezTo>
                  <a:pt x="2741911" y="264716"/>
                  <a:pt x="2739132" y="268288"/>
                  <a:pt x="2735164" y="269081"/>
                </a:cubicBezTo>
                <a:cubicBezTo>
                  <a:pt x="2731989" y="269081"/>
                  <a:pt x="2729607" y="267494"/>
                  <a:pt x="2728020" y="264319"/>
                </a:cubicBezTo>
                <a:cubicBezTo>
                  <a:pt x="2728020" y="257969"/>
                  <a:pt x="2726432" y="246459"/>
                  <a:pt x="2723257" y="229791"/>
                </a:cubicBezTo>
                <a:cubicBezTo>
                  <a:pt x="2722464" y="224234"/>
                  <a:pt x="2721273" y="219869"/>
                  <a:pt x="2719686" y="216694"/>
                </a:cubicBezTo>
                <a:cubicBezTo>
                  <a:pt x="2719686" y="215900"/>
                  <a:pt x="2719289" y="214709"/>
                  <a:pt x="2718495" y="213122"/>
                </a:cubicBezTo>
                <a:cubicBezTo>
                  <a:pt x="2716907" y="210741"/>
                  <a:pt x="2716114" y="209550"/>
                  <a:pt x="2716114" y="209550"/>
                </a:cubicBezTo>
                <a:cubicBezTo>
                  <a:pt x="2716114" y="208756"/>
                  <a:pt x="2716114" y="208359"/>
                  <a:pt x="2716114" y="208359"/>
                </a:cubicBezTo>
                <a:cubicBezTo>
                  <a:pt x="2716114" y="203597"/>
                  <a:pt x="2718098" y="201216"/>
                  <a:pt x="2722067" y="201216"/>
                </a:cubicBezTo>
                <a:cubicBezTo>
                  <a:pt x="2723654" y="201216"/>
                  <a:pt x="2726432" y="202803"/>
                  <a:pt x="2730401" y="205978"/>
                </a:cubicBezTo>
                <a:cubicBezTo>
                  <a:pt x="2731989" y="207566"/>
                  <a:pt x="2733179" y="208756"/>
                  <a:pt x="2733973" y="209550"/>
                </a:cubicBezTo>
                <a:cubicBezTo>
                  <a:pt x="2738736" y="206375"/>
                  <a:pt x="2743498" y="204391"/>
                  <a:pt x="2748261" y="203597"/>
                </a:cubicBezTo>
                <a:cubicBezTo>
                  <a:pt x="2755404" y="202009"/>
                  <a:pt x="2765326" y="199231"/>
                  <a:pt x="2778026" y="195263"/>
                </a:cubicBezTo>
                <a:cubicBezTo>
                  <a:pt x="2782789" y="193675"/>
                  <a:pt x="2786361" y="192484"/>
                  <a:pt x="2788742" y="191691"/>
                </a:cubicBezTo>
                <a:cubicBezTo>
                  <a:pt x="2791123" y="186134"/>
                  <a:pt x="2795092" y="183356"/>
                  <a:pt x="2800648" y="183356"/>
                </a:cubicBezTo>
                <a:close/>
                <a:moveTo>
                  <a:pt x="1411189" y="178594"/>
                </a:moveTo>
                <a:cubicBezTo>
                  <a:pt x="1400076" y="178594"/>
                  <a:pt x="1392932" y="179784"/>
                  <a:pt x="1389757" y="182166"/>
                </a:cubicBezTo>
                <a:cubicBezTo>
                  <a:pt x="1388964" y="183753"/>
                  <a:pt x="1388964" y="187722"/>
                  <a:pt x="1389757" y="194072"/>
                </a:cubicBezTo>
                <a:cubicBezTo>
                  <a:pt x="1389757" y="195659"/>
                  <a:pt x="1389757" y="196453"/>
                  <a:pt x="1389757" y="196453"/>
                </a:cubicBezTo>
                <a:cubicBezTo>
                  <a:pt x="1389757" y="198041"/>
                  <a:pt x="1390154" y="198834"/>
                  <a:pt x="1390948" y="198834"/>
                </a:cubicBezTo>
                <a:cubicBezTo>
                  <a:pt x="1397298" y="198041"/>
                  <a:pt x="1402854" y="196453"/>
                  <a:pt x="1407617" y="194072"/>
                </a:cubicBezTo>
                <a:cubicBezTo>
                  <a:pt x="1407617" y="193278"/>
                  <a:pt x="1408014" y="191691"/>
                  <a:pt x="1408807" y="189309"/>
                </a:cubicBezTo>
                <a:cubicBezTo>
                  <a:pt x="1409601" y="184547"/>
                  <a:pt x="1410395" y="180975"/>
                  <a:pt x="1411189" y="178594"/>
                </a:cubicBezTo>
                <a:close/>
                <a:moveTo>
                  <a:pt x="1614786" y="169069"/>
                </a:moveTo>
                <a:cubicBezTo>
                  <a:pt x="1624311" y="175419"/>
                  <a:pt x="1630264" y="181372"/>
                  <a:pt x="1632645" y="186928"/>
                </a:cubicBezTo>
                <a:lnTo>
                  <a:pt x="1632645" y="188119"/>
                </a:lnTo>
                <a:cubicBezTo>
                  <a:pt x="1632645" y="188119"/>
                  <a:pt x="1632248" y="188913"/>
                  <a:pt x="1631454" y="190500"/>
                </a:cubicBezTo>
                <a:cubicBezTo>
                  <a:pt x="1630661" y="192088"/>
                  <a:pt x="1630264" y="193278"/>
                  <a:pt x="1630264" y="194072"/>
                </a:cubicBezTo>
                <a:cubicBezTo>
                  <a:pt x="1631057" y="236934"/>
                  <a:pt x="1620739" y="261144"/>
                  <a:pt x="1599307" y="266700"/>
                </a:cubicBezTo>
                <a:cubicBezTo>
                  <a:pt x="1596133" y="267494"/>
                  <a:pt x="1594545" y="266700"/>
                  <a:pt x="1594545" y="264319"/>
                </a:cubicBezTo>
                <a:cubicBezTo>
                  <a:pt x="1595339" y="261144"/>
                  <a:pt x="1596926" y="258763"/>
                  <a:pt x="1599307" y="257175"/>
                </a:cubicBezTo>
                <a:cubicBezTo>
                  <a:pt x="1609626" y="241300"/>
                  <a:pt x="1614786" y="223044"/>
                  <a:pt x="1614786" y="202406"/>
                </a:cubicBezTo>
                <a:cubicBezTo>
                  <a:pt x="1614786" y="200819"/>
                  <a:pt x="1614389" y="198041"/>
                  <a:pt x="1613595" y="194072"/>
                </a:cubicBezTo>
                <a:cubicBezTo>
                  <a:pt x="1613595" y="191691"/>
                  <a:pt x="1613595" y="190103"/>
                  <a:pt x="1613595" y="189309"/>
                </a:cubicBezTo>
                <a:cubicBezTo>
                  <a:pt x="1613595" y="187722"/>
                  <a:pt x="1612801" y="185738"/>
                  <a:pt x="1611214" y="183356"/>
                </a:cubicBezTo>
                <a:cubicBezTo>
                  <a:pt x="1608832" y="180181"/>
                  <a:pt x="1607642" y="177403"/>
                  <a:pt x="1607642" y="175022"/>
                </a:cubicBezTo>
                <a:cubicBezTo>
                  <a:pt x="1607642" y="171053"/>
                  <a:pt x="1610023" y="169069"/>
                  <a:pt x="1614786" y="169069"/>
                </a:cubicBezTo>
                <a:close/>
                <a:moveTo>
                  <a:pt x="2469654" y="158353"/>
                </a:moveTo>
                <a:cubicBezTo>
                  <a:pt x="2482354" y="159147"/>
                  <a:pt x="2489101" y="162719"/>
                  <a:pt x="2489895" y="169069"/>
                </a:cubicBezTo>
                <a:cubicBezTo>
                  <a:pt x="2489895" y="176213"/>
                  <a:pt x="2488704" y="187325"/>
                  <a:pt x="2486323" y="202406"/>
                </a:cubicBezTo>
                <a:cubicBezTo>
                  <a:pt x="2485529" y="207963"/>
                  <a:pt x="2484736" y="211931"/>
                  <a:pt x="2483942" y="214313"/>
                </a:cubicBezTo>
                <a:cubicBezTo>
                  <a:pt x="2498229" y="230188"/>
                  <a:pt x="2512914" y="240903"/>
                  <a:pt x="2527995" y="246459"/>
                </a:cubicBezTo>
                <a:cubicBezTo>
                  <a:pt x="2529582" y="247253"/>
                  <a:pt x="2533551" y="247650"/>
                  <a:pt x="2539901" y="247650"/>
                </a:cubicBezTo>
                <a:cubicBezTo>
                  <a:pt x="2563714" y="249238"/>
                  <a:pt x="2575223" y="252809"/>
                  <a:pt x="2574429" y="258366"/>
                </a:cubicBezTo>
                <a:cubicBezTo>
                  <a:pt x="2574429" y="260747"/>
                  <a:pt x="2573239" y="262731"/>
                  <a:pt x="2570857" y="264319"/>
                </a:cubicBezTo>
                <a:cubicBezTo>
                  <a:pt x="2570064" y="264319"/>
                  <a:pt x="2566888" y="264716"/>
                  <a:pt x="2561332" y="265509"/>
                </a:cubicBezTo>
                <a:cubicBezTo>
                  <a:pt x="2558157" y="265509"/>
                  <a:pt x="2556570" y="265509"/>
                  <a:pt x="2556570" y="265509"/>
                </a:cubicBezTo>
                <a:cubicBezTo>
                  <a:pt x="2552601" y="265509"/>
                  <a:pt x="2543473" y="265509"/>
                  <a:pt x="2529186" y="265509"/>
                </a:cubicBezTo>
                <a:cubicBezTo>
                  <a:pt x="2524423" y="265509"/>
                  <a:pt x="2519264" y="263922"/>
                  <a:pt x="2513707" y="260747"/>
                </a:cubicBezTo>
                <a:cubicBezTo>
                  <a:pt x="2509739" y="258366"/>
                  <a:pt x="2499023" y="249634"/>
                  <a:pt x="2481561" y="234553"/>
                </a:cubicBezTo>
                <a:cubicBezTo>
                  <a:pt x="2479973" y="232966"/>
                  <a:pt x="2478783" y="231775"/>
                  <a:pt x="2477989" y="230981"/>
                </a:cubicBezTo>
                <a:cubicBezTo>
                  <a:pt x="2464495" y="258763"/>
                  <a:pt x="2445048" y="276225"/>
                  <a:pt x="2419648" y="283369"/>
                </a:cubicBezTo>
                <a:cubicBezTo>
                  <a:pt x="2418061" y="284956"/>
                  <a:pt x="2416870" y="284956"/>
                  <a:pt x="2416076" y="283369"/>
                </a:cubicBezTo>
                <a:cubicBezTo>
                  <a:pt x="2415282" y="282575"/>
                  <a:pt x="2415679" y="281384"/>
                  <a:pt x="2417267" y="279797"/>
                </a:cubicBezTo>
                <a:cubicBezTo>
                  <a:pt x="2443461" y="263922"/>
                  <a:pt x="2459733" y="243681"/>
                  <a:pt x="2466082" y="219075"/>
                </a:cubicBezTo>
                <a:cubicBezTo>
                  <a:pt x="2457351" y="210344"/>
                  <a:pt x="2451001" y="204391"/>
                  <a:pt x="2447032" y="201216"/>
                </a:cubicBezTo>
                <a:cubicBezTo>
                  <a:pt x="2427189" y="232172"/>
                  <a:pt x="2413695" y="249634"/>
                  <a:pt x="2406551" y="253603"/>
                </a:cubicBezTo>
                <a:cubicBezTo>
                  <a:pt x="2401789" y="252809"/>
                  <a:pt x="2399011" y="250031"/>
                  <a:pt x="2398217" y="245269"/>
                </a:cubicBezTo>
                <a:cubicBezTo>
                  <a:pt x="2398217" y="243681"/>
                  <a:pt x="2398217" y="242888"/>
                  <a:pt x="2398217" y="242888"/>
                </a:cubicBezTo>
                <a:cubicBezTo>
                  <a:pt x="2399804" y="238125"/>
                  <a:pt x="2401392" y="232569"/>
                  <a:pt x="2402979" y="226219"/>
                </a:cubicBezTo>
                <a:cubicBezTo>
                  <a:pt x="2402979" y="226219"/>
                  <a:pt x="2402979" y="224631"/>
                  <a:pt x="2402979" y="221456"/>
                </a:cubicBezTo>
                <a:cubicBezTo>
                  <a:pt x="2403773" y="210344"/>
                  <a:pt x="2404170" y="203597"/>
                  <a:pt x="2404170" y="201216"/>
                </a:cubicBezTo>
                <a:cubicBezTo>
                  <a:pt x="2404170" y="199628"/>
                  <a:pt x="2404170" y="197644"/>
                  <a:pt x="2404170" y="195263"/>
                </a:cubicBezTo>
                <a:cubicBezTo>
                  <a:pt x="2404170" y="195263"/>
                  <a:pt x="2404170" y="194469"/>
                  <a:pt x="2404170" y="192881"/>
                </a:cubicBezTo>
                <a:cubicBezTo>
                  <a:pt x="2404963" y="190500"/>
                  <a:pt x="2404567" y="188913"/>
                  <a:pt x="2402979" y="188119"/>
                </a:cubicBezTo>
                <a:cubicBezTo>
                  <a:pt x="2399011" y="188913"/>
                  <a:pt x="2395438" y="196850"/>
                  <a:pt x="2392264" y="211931"/>
                </a:cubicBezTo>
                <a:cubicBezTo>
                  <a:pt x="2390676" y="217488"/>
                  <a:pt x="2389485" y="221059"/>
                  <a:pt x="2388692" y="222647"/>
                </a:cubicBezTo>
                <a:cubicBezTo>
                  <a:pt x="2379167" y="240903"/>
                  <a:pt x="2371229" y="250031"/>
                  <a:pt x="2364879" y="250031"/>
                </a:cubicBezTo>
                <a:cubicBezTo>
                  <a:pt x="2363292" y="250031"/>
                  <a:pt x="2362498" y="249238"/>
                  <a:pt x="2362498" y="247650"/>
                </a:cubicBezTo>
                <a:cubicBezTo>
                  <a:pt x="2362498" y="244475"/>
                  <a:pt x="2364482" y="240506"/>
                  <a:pt x="2368451" y="235744"/>
                </a:cubicBezTo>
                <a:cubicBezTo>
                  <a:pt x="2369245" y="234950"/>
                  <a:pt x="2369642" y="234156"/>
                  <a:pt x="2369642" y="233363"/>
                </a:cubicBezTo>
                <a:cubicBezTo>
                  <a:pt x="2375992" y="221456"/>
                  <a:pt x="2379564" y="205978"/>
                  <a:pt x="2380357" y="186928"/>
                </a:cubicBezTo>
                <a:cubicBezTo>
                  <a:pt x="2381945" y="182166"/>
                  <a:pt x="2383929" y="179784"/>
                  <a:pt x="2386311" y="179784"/>
                </a:cubicBezTo>
                <a:cubicBezTo>
                  <a:pt x="2389485" y="179784"/>
                  <a:pt x="2392264" y="178991"/>
                  <a:pt x="2394645" y="177403"/>
                </a:cubicBezTo>
                <a:cubicBezTo>
                  <a:pt x="2399407" y="174228"/>
                  <a:pt x="2405361" y="169863"/>
                  <a:pt x="2412504" y="164306"/>
                </a:cubicBezTo>
                <a:cubicBezTo>
                  <a:pt x="2414092" y="163513"/>
                  <a:pt x="2415282" y="163116"/>
                  <a:pt x="2416076" y="163116"/>
                </a:cubicBezTo>
                <a:cubicBezTo>
                  <a:pt x="2420839" y="163116"/>
                  <a:pt x="2423220" y="165100"/>
                  <a:pt x="2423220" y="169069"/>
                </a:cubicBezTo>
                <a:cubicBezTo>
                  <a:pt x="2423220" y="172244"/>
                  <a:pt x="2422426" y="177403"/>
                  <a:pt x="2420839" y="184547"/>
                </a:cubicBezTo>
                <a:cubicBezTo>
                  <a:pt x="2420045" y="186928"/>
                  <a:pt x="2419648" y="188516"/>
                  <a:pt x="2419648" y="189309"/>
                </a:cubicBezTo>
                <a:cubicBezTo>
                  <a:pt x="2419648" y="198834"/>
                  <a:pt x="2419648" y="208756"/>
                  <a:pt x="2419648" y="219075"/>
                </a:cubicBezTo>
                <a:cubicBezTo>
                  <a:pt x="2420442" y="219075"/>
                  <a:pt x="2423617" y="216297"/>
                  <a:pt x="2429173" y="210741"/>
                </a:cubicBezTo>
                <a:cubicBezTo>
                  <a:pt x="2429173" y="209947"/>
                  <a:pt x="2430364" y="207963"/>
                  <a:pt x="2432745" y="204788"/>
                </a:cubicBezTo>
                <a:cubicBezTo>
                  <a:pt x="2436714" y="198438"/>
                  <a:pt x="2439095" y="194469"/>
                  <a:pt x="2439889" y="192881"/>
                </a:cubicBezTo>
                <a:cubicBezTo>
                  <a:pt x="2435126" y="188119"/>
                  <a:pt x="2432745" y="184547"/>
                  <a:pt x="2432745" y="182166"/>
                </a:cubicBezTo>
                <a:cubicBezTo>
                  <a:pt x="2433539" y="175022"/>
                  <a:pt x="2437904" y="174228"/>
                  <a:pt x="2445842" y="179784"/>
                </a:cubicBezTo>
                <a:cubicBezTo>
                  <a:pt x="2448223" y="182166"/>
                  <a:pt x="2452986" y="186531"/>
                  <a:pt x="2460129" y="192881"/>
                </a:cubicBezTo>
                <a:cubicBezTo>
                  <a:pt x="2464892" y="197644"/>
                  <a:pt x="2468067" y="200819"/>
                  <a:pt x="2469654" y="202406"/>
                </a:cubicBezTo>
                <a:cubicBezTo>
                  <a:pt x="2472036" y="195263"/>
                  <a:pt x="2473226" y="186531"/>
                  <a:pt x="2473226" y="176213"/>
                </a:cubicBezTo>
                <a:cubicBezTo>
                  <a:pt x="2473226" y="172244"/>
                  <a:pt x="2470448" y="168672"/>
                  <a:pt x="2464892" y="165497"/>
                </a:cubicBezTo>
                <a:cubicBezTo>
                  <a:pt x="2463304" y="161528"/>
                  <a:pt x="2464892" y="159147"/>
                  <a:pt x="2469654" y="158353"/>
                </a:cubicBezTo>
                <a:close/>
                <a:moveTo>
                  <a:pt x="1679079" y="155972"/>
                </a:moveTo>
                <a:cubicBezTo>
                  <a:pt x="1684636" y="155972"/>
                  <a:pt x="1688207" y="158750"/>
                  <a:pt x="1689795" y="164306"/>
                </a:cubicBezTo>
                <a:cubicBezTo>
                  <a:pt x="1689795" y="165894"/>
                  <a:pt x="1689001" y="167878"/>
                  <a:pt x="1687414" y="170259"/>
                </a:cubicBezTo>
                <a:cubicBezTo>
                  <a:pt x="1685032" y="173434"/>
                  <a:pt x="1683842" y="175816"/>
                  <a:pt x="1683842" y="177403"/>
                </a:cubicBezTo>
                <a:cubicBezTo>
                  <a:pt x="1683842" y="186928"/>
                  <a:pt x="1684636" y="195659"/>
                  <a:pt x="1686223" y="203597"/>
                </a:cubicBezTo>
                <a:cubicBezTo>
                  <a:pt x="1694161" y="255191"/>
                  <a:pt x="1695351" y="283766"/>
                  <a:pt x="1689795" y="289322"/>
                </a:cubicBezTo>
                <a:cubicBezTo>
                  <a:pt x="1689001" y="290909"/>
                  <a:pt x="1687811" y="292894"/>
                  <a:pt x="1686223" y="295275"/>
                </a:cubicBezTo>
                <a:lnTo>
                  <a:pt x="1681461" y="295275"/>
                </a:lnTo>
                <a:cubicBezTo>
                  <a:pt x="1681461" y="292894"/>
                  <a:pt x="1681064" y="291306"/>
                  <a:pt x="1680270" y="290513"/>
                </a:cubicBezTo>
                <a:cubicBezTo>
                  <a:pt x="1678682" y="280194"/>
                  <a:pt x="1676698" y="264319"/>
                  <a:pt x="1674317" y="242888"/>
                </a:cubicBezTo>
                <a:cubicBezTo>
                  <a:pt x="1671142" y="207963"/>
                  <a:pt x="1667967" y="184547"/>
                  <a:pt x="1664792" y="172641"/>
                </a:cubicBezTo>
                <a:cubicBezTo>
                  <a:pt x="1663998" y="171847"/>
                  <a:pt x="1662411" y="171053"/>
                  <a:pt x="1660029" y="170259"/>
                </a:cubicBezTo>
                <a:cubicBezTo>
                  <a:pt x="1655267" y="169466"/>
                  <a:pt x="1652886" y="167481"/>
                  <a:pt x="1652886" y="164306"/>
                </a:cubicBezTo>
                <a:cubicBezTo>
                  <a:pt x="1652886" y="158750"/>
                  <a:pt x="1661617" y="155972"/>
                  <a:pt x="1679079" y="155972"/>
                </a:cubicBezTo>
                <a:close/>
                <a:moveTo>
                  <a:pt x="1370707" y="154781"/>
                </a:moveTo>
                <a:cubicBezTo>
                  <a:pt x="1354039" y="162719"/>
                  <a:pt x="1344911" y="167481"/>
                  <a:pt x="1343323" y="169069"/>
                </a:cubicBezTo>
                <a:cubicBezTo>
                  <a:pt x="1345704" y="176213"/>
                  <a:pt x="1347292" y="181372"/>
                  <a:pt x="1348086" y="184547"/>
                </a:cubicBezTo>
                <a:cubicBezTo>
                  <a:pt x="1362373" y="178991"/>
                  <a:pt x="1369914" y="175022"/>
                  <a:pt x="1370707" y="172641"/>
                </a:cubicBezTo>
                <a:cubicBezTo>
                  <a:pt x="1370707" y="159147"/>
                  <a:pt x="1370707" y="153194"/>
                  <a:pt x="1370707" y="154781"/>
                </a:cubicBezTo>
                <a:close/>
                <a:moveTo>
                  <a:pt x="2783979" y="148828"/>
                </a:moveTo>
                <a:cubicBezTo>
                  <a:pt x="2790329" y="148034"/>
                  <a:pt x="2793504" y="150019"/>
                  <a:pt x="2793504" y="154781"/>
                </a:cubicBezTo>
                <a:cubicBezTo>
                  <a:pt x="2794298" y="157956"/>
                  <a:pt x="2793108" y="160338"/>
                  <a:pt x="2789932" y="161925"/>
                </a:cubicBezTo>
                <a:cubicBezTo>
                  <a:pt x="2786757" y="164306"/>
                  <a:pt x="2781201" y="165894"/>
                  <a:pt x="2773264" y="166688"/>
                </a:cubicBezTo>
                <a:cubicBezTo>
                  <a:pt x="2769295" y="166688"/>
                  <a:pt x="2766120" y="167084"/>
                  <a:pt x="2763739" y="167878"/>
                </a:cubicBezTo>
                <a:cubicBezTo>
                  <a:pt x="2761357" y="168672"/>
                  <a:pt x="2756595" y="170656"/>
                  <a:pt x="2749451" y="173831"/>
                </a:cubicBezTo>
                <a:cubicBezTo>
                  <a:pt x="2740720" y="177800"/>
                  <a:pt x="2734767" y="179784"/>
                  <a:pt x="2731592" y="179784"/>
                </a:cubicBezTo>
                <a:cubicBezTo>
                  <a:pt x="2726829" y="179784"/>
                  <a:pt x="2724448" y="177800"/>
                  <a:pt x="2724448" y="173831"/>
                </a:cubicBezTo>
                <a:cubicBezTo>
                  <a:pt x="2724448" y="173038"/>
                  <a:pt x="2724448" y="172244"/>
                  <a:pt x="2724448" y="171450"/>
                </a:cubicBezTo>
                <a:cubicBezTo>
                  <a:pt x="2731592" y="167481"/>
                  <a:pt x="2735958" y="165497"/>
                  <a:pt x="2737545" y="165497"/>
                </a:cubicBezTo>
                <a:cubicBezTo>
                  <a:pt x="2739926" y="164703"/>
                  <a:pt x="2743101" y="163116"/>
                  <a:pt x="2747070" y="160734"/>
                </a:cubicBezTo>
                <a:cubicBezTo>
                  <a:pt x="2762945" y="152797"/>
                  <a:pt x="2775248" y="148828"/>
                  <a:pt x="2783979" y="148828"/>
                </a:cubicBezTo>
                <a:close/>
                <a:moveTo>
                  <a:pt x="1409998" y="146447"/>
                </a:moveTo>
                <a:cubicBezTo>
                  <a:pt x="1399679" y="146447"/>
                  <a:pt x="1392536" y="148034"/>
                  <a:pt x="1388567" y="151209"/>
                </a:cubicBezTo>
                <a:cubicBezTo>
                  <a:pt x="1388567" y="155178"/>
                  <a:pt x="1388567" y="159544"/>
                  <a:pt x="1388567" y="164306"/>
                </a:cubicBezTo>
                <a:cubicBezTo>
                  <a:pt x="1388567" y="165894"/>
                  <a:pt x="1388567" y="166688"/>
                  <a:pt x="1388567" y="166688"/>
                </a:cubicBezTo>
                <a:cubicBezTo>
                  <a:pt x="1389361" y="166688"/>
                  <a:pt x="1390551" y="166291"/>
                  <a:pt x="1392139" y="165497"/>
                </a:cubicBezTo>
                <a:cubicBezTo>
                  <a:pt x="1392932" y="165497"/>
                  <a:pt x="1394123" y="165100"/>
                  <a:pt x="1395711" y="164306"/>
                </a:cubicBezTo>
                <a:cubicBezTo>
                  <a:pt x="1398886" y="162719"/>
                  <a:pt x="1401664" y="161925"/>
                  <a:pt x="1404045" y="161925"/>
                </a:cubicBezTo>
                <a:cubicBezTo>
                  <a:pt x="1408807" y="161925"/>
                  <a:pt x="1412776" y="163116"/>
                  <a:pt x="1415951" y="165497"/>
                </a:cubicBezTo>
                <a:cubicBezTo>
                  <a:pt x="1417539" y="160734"/>
                  <a:pt x="1418332" y="155972"/>
                  <a:pt x="1418332" y="151209"/>
                </a:cubicBezTo>
                <a:cubicBezTo>
                  <a:pt x="1418332" y="151209"/>
                  <a:pt x="1418332" y="150813"/>
                  <a:pt x="1418332" y="150019"/>
                </a:cubicBezTo>
                <a:cubicBezTo>
                  <a:pt x="1419126" y="147638"/>
                  <a:pt x="1418332" y="146447"/>
                  <a:pt x="1415951" y="146447"/>
                </a:cubicBezTo>
                <a:cubicBezTo>
                  <a:pt x="1414364" y="146447"/>
                  <a:pt x="1412379" y="146447"/>
                  <a:pt x="1409998" y="146447"/>
                </a:cubicBezTo>
                <a:close/>
                <a:moveTo>
                  <a:pt x="132457" y="146447"/>
                </a:moveTo>
                <a:cubicBezTo>
                  <a:pt x="139601" y="146447"/>
                  <a:pt x="145554" y="150416"/>
                  <a:pt x="150317" y="158353"/>
                </a:cubicBezTo>
                <a:cubicBezTo>
                  <a:pt x="179686" y="202009"/>
                  <a:pt x="205086" y="230584"/>
                  <a:pt x="226517" y="244078"/>
                </a:cubicBezTo>
                <a:cubicBezTo>
                  <a:pt x="231279" y="248047"/>
                  <a:pt x="240011" y="251222"/>
                  <a:pt x="252711" y="253603"/>
                </a:cubicBezTo>
                <a:cubicBezTo>
                  <a:pt x="256679" y="254397"/>
                  <a:pt x="259457" y="254794"/>
                  <a:pt x="261045" y="254794"/>
                </a:cubicBezTo>
                <a:cubicBezTo>
                  <a:pt x="280095" y="256381"/>
                  <a:pt x="289620" y="260350"/>
                  <a:pt x="289620" y="266700"/>
                </a:cubicBezTo>
                <a:cubicBezTo>
                  <a:pt x="289620" y="270669"/>
                  <a:pt x="287239" y="272653"/>
                  <a:pt x="282476" y="272653"/>
                </a:cubicBezTo>
                <a:cubicBezTo>
                  <a:pt x="280095" y="272653"/>
                  <a:pt x="277317" y="272256"/>
                  <a:pt x="274142" y="271463"/>
                </a:cubicBezTo>
                <a:lnTo>
                  <a:pt x="236042" y="269081"/>
                </a:lnTo>
                <a:cubicBezTo>
                  <a:pt x="230486" y="269081"/>
                  <a:pt x="221754" y="265113"/>
                  <a:pt x="209848" y="257175"/>
                </a:cubicBezTo>
                <a:cubicBezTo>
                  <a:pt x="194767" y="245269"/>
                  <a:pt x="175320" y="223044"/>
                  <a:pt x="151507" y="190500"/>
                </a:cubicBezTo>
                <a:cubicBezTo>
                  <a:pt x="142776" y="232569"/>
                  <a:pt x="122536" y="256778"/>
                  <a:pt x="90786" y="263128"/>
                </a:cubicBezTo>
                <a:cubicBezTo>
                  <a:pt x="90786" y="263128"/>
                  <a:pt x="90389" y="263128"/>
                  <a:pt x="89595" y="263128"/>
                </a:cubicBezTo>
                <a:cubicBezTo>
                  <a:pt x="88007" y="263128"/>
                  <a:pt x="86817" y="261938"/>
                  <a:pt x="86023" y="259556"/>
                </a:cubicBezTo>
                <a:cubicBezTo>
                  <a:pt x="86023" y="257969"/>
                  <a:pt x="89992" y="255588"/>
                  <a:pt x="97929" y="252413"/>
                </a:cubicBezTo>
                <a:cubicBezTo>
                  <a:pt x="105073" y="248444"/>
                  <a:pt x="109042" y="245666"/>
                  <a:pt x="109836" y="244078"/>
                </a:cubicBezTo>
                <a:cubicBezTo>
                  <a:pt x="125711" y="222647"/>
                  <a:pt x="133648" y="201613"/>
                  <a:pt x="133648" y="180975"/>
                </a:cubicBezTo>
                <a:cubicBezTo>
                  <a:pt x="133648" y="179388"/>
                  <a:pt x="133648" y="178594"/>
                  <a:pt x="133648" y="178594"/>
                </a:cubicBezTo>
                <a:cubicBezTo>
                  <a:pt x="133648" y="177800"/>
                  <a:pt x="133251" y="175022"/>
                  <a:pt x="132457" y="170259"/>
                </a:cubicBezTo>
                <a:cubicBezTo>
                  <a:pt x="132457" y="167084"/>
                  <a:pt x="132457" y="165497"/>
                  <a:pt x="132457" y="165497"/>
                </a:cubicBezTo>
                <a:cubicBezTo>
                  <a:pt x="132457" y="165497"/>
                  <a:pt x="132061" y="164703"/>
                  <a:pt x="131267" y="163116"/>
                </a:cubicBezTo>
                <a:cubicBezTo>
                  <a:pt x="128092" y="157559"/>
                  <a:pt x="126107" y="154384"/>
                  <a:pt x="125314" y="153591"/>
                </a:cubicBezTo>
                <a:cubicBezTo>
                  <a:pt x="125314" y="152797"/>
                  <a:pt x="124917" y="152400"/>
                  <a:pt x="124123" y="152400"/>
                </a:cubicBezTo>
                <a:cubicBezTo>
                  <a:pt x="124123" y="148431"/>
                  <a:pt x="126901" y="146447"/>
                  <a:pt x="132457" y="146447"/>
                </a:cubicBezTo>
                <a:close/>
                <a:moveTo>
                  <a:pt x="3266182" y="144066"/>
                </a:moveTo>
                <a:cubicBezTo>
                  <a:pt x="3271739" y="144066"/>
                  <a:pt x="3274517" y="147241"/>
                  <a:pt x="3274517" y="153591"/>
                </a:cubicBezTo>
                <a:cubicBezTo>
                  <a:pt x="3273723" y="164703"/>
                  <a:pt x="3269754" y="170259"/>
                  <a:pt x="3262611" y="170259"/>
                </a:cubicBezTo>
                <a:cubicBezTo>
                  <a:pt x="3257848" y="169466"/>
                  <a:pt x="3255070" y="165894"/>
                  <a:pt x="3254276" y="159544"/>
                </a:cubicBezTo>
                <a:cubicBezTo>
                  <a:pt x="3255864" y="150019"/>
                  <a:pt x="3259833" y="144859"/>
                  <a:pt x="3266182" y="144066"/>
                </a:cubicBezTo>
                <a:close/>
                <a:moveTo>
                  <a:pt x="1246882" y="134541"/>
                </a:moveTo>
                <a:cubicBezTo>
                  <a:pt x="1265932" y="133747"/>
                  <a:pt x="1275457" y="138509"/>
                  <a:pt x="1275457" y="148828"/>
                </a:cubicBezTo>
                <a:cubicBezTo>
                  <a:pt x="1274664" y="154384"/>
                  <a:pt x="1270298" y="155575"/>
                  <a:pt x="1262361" y="152400"/>
                </a:cubicBezTo>
                <a:cubicBezTo>
                  <a:pt x="1256804" y="150813"/>
                  <a:pt x="1253629" y="149622"/>
                  <a:pt x="1252836" y="148828"/>
                </a:cubicBezTo>
                <a:cubicBezTo>
                  <a:pt x="1252042" y="148828"/>
                  <a:pt x="1250851" y="148828"/>
                  <a:pt x="1249264" y="148828"/>
                </a:cubicBezTo>
                <a:cubicBezTo>
                  <a:pt x="1239739" y="148034"/>
                  <a:pt x="1234976" y="144859"/>
                  <a:pt x="1234976" y="139303"/>
                </a:cubicBezTo>
                <a:cubicBezTo>
                  <a:pt x="1234976" y="136128"/>
                  <a:pt x="1238945" y="134541"/>
                  <a:pt x="1246882" y="134541"/>
                </a:cubicBezTo>
                <a:close/>
                <a:moveTo>
                  <a:pt x="938511" y="130969"/>
                </a:moveTo>
                <a:cubicBezTo>
                  <a:pt x="959148" y="132556"/>
                  <a:pt x="969864" y="137319"/>
                  <a:pt x="970657" y="145256"/>
                </a:cubicBezTo>
                <a:cubicBezTo>
                  <a:pt x="969864" y="150813"/>
                  <a:pt x="967482" y="153988"/>
                  <a:pt x="963514" y="154781"/>
                </a:cubicBezTo>
                <a:cubicBezTo>
                  <a:pt x="961926" y="154781"/>
                  <a:pt x="959942" y="153591"/>
                  <a:pt x="957561" y="151209"/>
                </a:cubicBezTo>
                <a:cubicBezTo>
                  <a:pt x="956767" y="150416"/>
                  <a:pt x="956370" y="150019"/>
                  <a:pt x="956370" y="150019"/>
                </a:cubicBezTo>
                <a:cubicBezTo>
                  <a:pt x="955576" y="150019"/>
                  <a:pt x="953592" y="149225"/>
                  <a:pt x="950417" y="147638"/>
                </a:cubicBezTo>
                <a:cubicBezTo>
                  <a:pt x="936923" y="142875"/>
                  <a:pt x="930176" y="138906"/>
                  <a:pt x="930176" y="135731"/>
                </a:cubicBezTo>
                <a:cubicBezTo>
                  <a:pt x="930176" y="133350"/>
                  <a:pt x="932954" y="131763"/>
                  <a:pt x="938511" y="130969"/>
                </a:cubicBezTo>
                <a:close/>
                <a:moveTo>
                  <a:pt x="2425601" y="126206"/>
                </a:moveTo>
                <a:cubicBezTo>
                  <a:pt x="2429570" y="127000"/>
                  <a:pt x="2431951" y="128984"/>
                  <a:pt x="2432745" y="132159"/>
                </a:cubicBezTo>
                <a:cubicBezTo>
                  <a:pt x="2432745" y="138509"/>
                  <a:pt x="2424013" y="145256"/>
                  <a:pt x="2406551" y="152400"/>
                </a:cubicBezTo>
                <a:cubicBezTo>
                  <a:pt x="2402583" y="153988"/>
                  <a:pt x="2399804" y="155178"/>
                  <a:pt x="2398217" y="155972"/>
                </a:cubicBezTo>
                <a:cubicBezTo>
                  <a:pt x="2397423" y="156766"/>
                  <a:pt x="2395836" y="157956"/>
                  <a:pt x="2393454" y="159544"/>
                </a:cubicBezTo>
                <a:cubicBezTo>
                  <a:pt x="2386311" y="165894"/>
                  <a:pt x="2381548" y="169069"/>
                  <a:pt x="2379167" y="169069"/>
                </a:cubicBezTo>
                <a:cubicBezTo>
                  <a:pt x="2373610" y="169069"/>
                  <a:pt x="2370832" y="166688"/>
                  <a:pt x="2370832" y="161925"/>
                </a:cubicBezTo>
                <a:cubicBezTo>
                  <a:pt x="2370832" y="160338"/>
                  <a:pt x="2371626" y="159147"/>
                  <a:pt x="2373214" y="158353"/>
                </a:cubicBezTo>
                <a:cubicBezTo>
                  <a:pt x="2404963" y="137716"/>
                  <a:pt x="2422426" y="127000"/>
                  <a:pt x="2425601" y="126206"/>
                </a:cubicBezTo>
                <a:close/>
                <a:moveTo>
                  <a:pt x="4468714" y="116681"/>
                </a:moveTo>
                <a:cubicBezTo>
                  <a:pt x="4422676" y="122238"/>
                  <a:pt x="4395292" y="157163"/>
                  <a:pt x="4386561" y="221456"/>
                </a:cubicBezTo>
                <a:cubicBezTo>
                  <a:pt x="4386561" y="222250"/>
                  <a:pt x="4386660" y="223540"/>
                  <a:pt x="4386858" y="225326"/>
                </a:cubicBezTo>
                <a:lnTo>
                  <a:pt x="4387502" y="230261"/>
                </a:lnTo>
                <a:lnTo>
                  <a:pt x="4387975" y="231949"/>
                </a:lnTo>
                <a:lnTo>
                  <a:pt x="4388354" y="233438"/>
                </a:lnTo>
                <a:lnTo>
                  <a:pt x="4388495" y="234851"/>
                </a:lnTo>
                <a:cubicBezTo>
                  <a:pt x="4388595" y="235645"/>
                  <a:pt x="4388743" y="236736"/>
                  <a:pt x="4388942" y="238125"/>
                </a:cubicBezTo>
                <a:cubicBezTo>
                  <a:pt x="4397673" y="246856"/>
                  <a:pt x="4408389" y="250825"/>
                  <a:pt x="4421089" y="250031"/>
                </a:cubicBezTo>
                <a:cubicBezTo>
                  <a:pt x="4466333" y="243681"/>
                  <a:pt x="4492923" y="209153"/>
                  <a:pt x="4500861" y="146447"/>
                </a:cubicBezTo>
                <a:cubicBezTo>
                  <a:pt x="4500861" y="144859"/>
                  <a:pt x="4500464" y="141684"/>
                  <a:pt x="4499670" y="136922"/>
                </a:cubicBezTo>
                <a:cubicBezTo>
                  <a:pt x="4498876" y="134541"/>
                  <a:pt x="4498479" y="132556"/>
                  <a:pt x="4498479" y="130969"/>
                </a:cubicBezTo>
                <a:cubicBezTo>
                  <a:pt x="4500067" y="135731"/>
                  <a:pt x="4500067" y="134541"/>
                  <a:pt x="4498479" y="127397"/>
                </a:cubicBezTo>
                <a:cubicBezTo>
                  <a:pt x="4491336" y="120253"/>
                  <a:pt x="4481414" y="116681"/>
                  <a:pt x="4468714" y="116681"/>
                </a:cubicBezTo>
                <a:close/>
                <a:moveTo>
                  <a:pt x="3752590" y="116681"/>
                </a:moveTo>
                <a:cubicBezTo>
                  <a:pt x="3709008" y="119459"/>
                  <a:pt x="3680619" y="141684"/>
                  <a:pt x="3667423" y="183356"/>
                </a:cubicBezTo>
                <a:cubicBezTo>
                  <a:pt x="3661073" y="200025"/>
                  <a:pt x="3657898" y="217091"/>
                  <a:pt x="3657898" y="234553"/>
                </a:cubicBezTo>
                <a:cubicBezTo>
                  <a:pt x="3659485" y="244078"/>
                  <a:pt x="3661867" y="248841"/>
                  <a:pt x="3665042" y="248841"/>
                </a:cubicBezTo>
                <a:cubicBezTo>
                  <a:pt x="3672186" y="248047"/>
                  <a:pt x="3682901" y="241300"/>
                  <a:pt x="3697189" y="228600"/>
                </a:cubicBezTo>
                <a:cubicBezTo>
                  <a:pt x="3738463" y="197644"/>
                  <a:pt x="3767832" y="160338"/>
                  <a:pt x="3785295" y="116681"/>
                </a:cubicBezTo>
                <a:lnTo>
                  <a:pt x="3772198" y="116681"/>
                </a:lnTo>
                <a:cubicBezTo>
                  <a:pt x="3765352" y="116284"/>
                  <a:pt x="3758816" y="116284"/>
                  <a:pt x="3752590" y="116681"/>
                </a:cubicBezTo>
                <a:close/>
                <a:moveTo>
                  <a:pt x="2781598" y="111919"/>
                </a:moveTo>
                <a:cubicBezTo>
                  <a:pt x="2786361" y="111919"/>
                  <a:pt x="2788742" y="113903"/>
                  <a:pt x="2788742" y="117872"/>
                </a:cubicBezTo>
                <a:cubicBezTo>
                  <a:pt x="2788742" y="120253"/>
                  <a:pt x="2787551" y="122634"/>
                  <a:pt x="2785170" y="125016"/>
                </a:cubicBezTo>
                <a:cubicBezTo>
                  <a:pt x="2784376" y="125809"/>
                  <a:pt x="2783583" y="126206"/>
                  <a:pt x="2782789" y="126206"/>
                </a:cubicBezTo>
                <a:cubicBezTo>
                  <a:pt x="2780407" y="127794"/>
                  <a:pt x="2776836" y="128984"/>
                  <a:pt x="2772073" y="129778"/>
                </a:cubicBezTo>
                <a:cubicBezTo>
                  <a:pt x="2768104" y="129778"/>
                  <a:pt x="2765326" y="130175"/>
                  <a:pt x="2763739" y="130969"/>
                </a:cubicBezTo>
                <a:cubicBezTo>
                  <a:pt x="2752626" y="134144"/>
                  <a:pt x="2741514" y="138509"/>
                  <a:pt x="2730401" y="144066"/>
                </a:cubicBezTo>
                <a:lnTo>
                  <a:pt x="2729211" y="144066"/>
                </a:lnTo>
                <a:cubicBezTo>
                  <a:pt x="2723654" y="143272"/>
                  <a:pt x="2720876" y="140891"/>
                  <a:pt x="2720876" y="136922"/>
                </a:cubicBezTo>
                <a:cubicBezTo>
                  <a:pt x="2736751" y="127397"/>
                  <a:pt x="2756992" y="119063"/>
                  <a:pt x="2781598" y="111919"/>
                </a:cubicBezTo>
                <a:close/>
                <a:moveTo>
                  <a:pt x="4029373" y="109538"/>
                </a:moveTo>
                <a:lnTo>
                  <a:pt x="4042470" y="109538"/>
                </a:lnTo>
                <a:lnTo>
                  <a:pt x="4042470" y="111919"/>
                </a:lnTo>
                <a:cubicBezTo>
                  <a:pt x="4042470" y="130969"/>
                  <a:pt x="4032945" y="176213"/>
                  <a:pt x="4013895" y="247650"/>
                </a:cubicBezTo>
                <a:cubicBezTo>
                  <a:pt x="4012308" y="252413"/>
                  <a:pt x="4010720" y="257572"/>
                  <a:pt x="4009132" y="263128"/>
                </a:cubicBezTo>
                <a:cubicBezTo>
                  <a:pt x="4008339" y="265509"/>
                  <a:pt x="4007942" y="267097"/>
                  <a:pt x="4007942" y="267891"/>
                </a:cubicBezTo>
                <a:cubicBezTo>
                  <a:pt x="4002385" y="298053"/>
                  <a:pt x="3989289" y="314325"/>
                  <a:pt x="3968651" y="316706"/>
                </a:cubicBezTo>
                <a:lnTo>
                  <a:pt x="3968651" y="309563"/>
                </a:lnTo>
                <a:cubicBezTo>
                  <a:pt x="3980557" y="306388"/>
                  <a:pt x="3989289" y="292100"/>
                  <a:pt x="3994845" y="266700"/>
                </a:cubicBezTo>
                <a:lnTo>
                  <a:pt x="4023420" y="146447"/>
                </a:lnTo>
                <a:cubicBezTo>
                  <a:pt x="4023420" y="144859"/>
                  <a:pt x="4023817" y="142478"/>
                  <a:pt x="4024611" y="139303"/>
                </a:cubicBezTo>
                <a:cubicBezTo>
                  <a:pt x="4028579" y="125016"/>
                  <a:pt x="4030167" y="115094"/>
                  <a:pt x="4029373" y="109538"/>
                </a:cubicBezTo>
                <a:close/>
                <a:moveTo>
                  <a:pt x="3535264" y="109538"/>
                </a:moveTo>
                <a:lnTo>
                  <a:pt x="3548361" y="109538"/>
                </a:lnTo>
                <a:lnTo>
                  <a:pt x="3548361" y="114300"/>
                </a:lnTo>
                <a:cubicBezTo>
                  <a:pt x="3549948" y="128588"/>
                  <a:pt x="3543995" y="152003"/>
                  <a:pt x="3530501" y="184547"/>
                </a:cubicBezTo>
                <a:cubicBezTo>
                  <a:pt x="3518595" y="213122"/>
                  <a:pt x="3512642" y="234156"/>
                  <a:pt x="3512642" y="247650"/>
                </a:cubicBezTo>
                <a:cubicBezTo>
                  <a:pt x="3512642" y="249238"/>
                  <a:pt x="3513039" y="250031"/>
                  <a:pt x="3513832" y="250031"/>
                </a:cubicBezTo>
                <a:cubicBezTo>
                  <a:pt x="3514626" y="250031"/>
                  <a:pt x="3515420" y="249634"/>
                  <a:pt x="3516214" y="248841"/>
                </a:cubicBezTo>
                <a:lnTo>
                  <a:pt x="3517404" y="248841"/>
                </a:lnTo>
                <a:cubicBezTo>
                  <a:pt x="3566617" y="225822"/>
                  <a:pt x="3608289" y="179388"/>
                  <a:pt x="3642420" y="109538"/>
                </a:cubicBezTo>
                <a:lnTo>
                  <a:pt x="3655517" y="109538"/>
                </a:lnTo>
                <a:lnTo>
                  <a:pt x="3626942" y="236934"/>
                </a:lnTo>
                <a:cubicBezTo>
                  <a:pt x="3615036" y="295672"/>
                  <a:pt x="3582492" y="323850"/>
                  <a:pt x="3529311" y="321469"/>
                </a:cubicBezTo>
                <a:cubicBezTo>
                  <a:pt x="3519786" y="321469"/>
                  <a:pt x="3509467" y="319881"/>
                  <a:pt x="3498354" y="316706"/>
                </a:cubicBezTo>
                <a:lnTo>
                  <a:pt x="3501926" y="305991"/>
                </a:lnTo>
                <a:cubicBezTo>
                  <a:pt x="3512245" y="309166"/>
                  <a:pt x="3523357" y="310753"/>
                  <a:pt x="3535264" y="310753"/>
                </a:cubicBezTo>
                <a:cubicBezTo>
                  <a:pt x="3584476" y="313134"/>
                  <a:pt x="3614639" y="272653"/>
                  <a:pt x="3625751" y="189309"/>
                </a:cubicBezTo>
                <a:cubicBezTo>
                  <a:pt x="3629720" y="166291"/>
                  <a:pt x="3633292" y="150019"/>
                  <a:pt x="3636467" y="140494"/>
                </a:cubicBezTo>
                <a:cubicBezTo>
                  <a:pt x="3588048" y="215900"/>
                  <a:pt x="3547567" y="254794"/>
                  <a:pt x="3515023" y="257175"/>
                </a:cubicBezTo>
                <a:cubicBezTo>
                  <a:pt x="3507085" y="256381"/>
                  <a:pt x="3502323" y="252016"/>
                  <a:pt x="3500736" y="244078"/>
                </a:cubicBezTo>
                <a:cubicBezTo>
                  <a:pt x="3500736" y="230584"/>
                  <a:pt x="3506292" y="208359"/>
                  <a:pt x="3517404" y="177403"/>
                </a:cubicBezTo>
                <a:cubicBezTo>
                  <a:pt x="3528517" y="146447"/>
                  <a:pt x="3534470" y="123825"/>
                  <a:pt x="3535264" y="109538"/>
                </a:cubicBezTo>
                <a:close/>
                <a:moveTo>
                  <a:pt x="4465769" y="106091"/>
                </a:moveTo>
                <a:lnTo>
                  <a:pt x="4485606" y="110058"/>
                </a:lnTo>
                <a:cubicBezTo>
                  <a:pt x="4503316" y="117053"/>
                  <a:pt x="4512767" y="132755"/>
                  <a:pt x="4513958" y="157163"/>
                </a:cubicBezTo>
                <a:cubicBezTo>
                  <a:pt x="4506020" y="217488"/>
                  <a:pt x="4476254" y="250825"/>
                  <a:pt x="4424661" y="257175"/>
                </a:cubicBezTo>
                <a:cubicBezTo>
                  <a:pt x="4391323" y="257175"/>
                  <a:pt x="4374258" y="240903"/>
                  <a:pt x="4373464" y="208359"/>
                </a:cubicBezTo>
                <a:cubicBezTo>
                  <a:pt x="4381103" y="155575"/>
                  <a:pt x="4405760" y="122845"/>
                  <a:pt x="4447431" y="110170"/>
                </a:cubicBezTo>
                <a:close/>
                <a:moveTo>
                  <a:pt x="4719936" y="105966"/>
                </a:moveTo>
                <a:lnTo>
                  <a:pt x="4728270" y="105966"/>
                </a:lnTo>
                <a:cubicBezTo>
                  <a:pt x="4735414" y="106759"/>
                  <a:pt x="4738589" y="109141"/>
                  <a:pt x="4737795" y="113109"/>
                </a:cubicBezTo>
                <a:cubicBezTo>
                  <a:pt x="4732239" y="137716"/>
                  <a:pt x="4708029" y="185738"/>
                  <a:pt x="4665167" y="257175"/>
                </a:cubicBezTo>
                <a:lnTo>
                  <a:pt x="4662786" y="257175"/>
                </a:lnTo>
                <a:cubicBezTo>
                  <a:pt x="4659611" y="257175"/>
                  <a:pt x="4657626" y="257175"/>
                  <a:pt x="4656833" y="257175"/>
                </a:cubicBezTo>
                <a:lnTo>
                  <a:pt x="4652070" y="257175"/>
                </a:lnTo>
                <a:cubicBezTo>
                  <a:pt x="4645720" y="253206"/>
                  <a:pt x="4639370" y="216297"/>
                  <a:pt x="4633020" y="146447"/>
                </a:cubicBezTo>
                <a:cubicBezTo>
                  <a:pt x="4632226" y="140097"/>
                  <a:pt x="4631829" y="136525"/>
                  <a:pt x="4631829" y="135731"/>
                </a:cubicBezTo>
                <a:cubicBezTo>
                  <a:pt x="4617542" y="169069"/>
                  <a:pt x="4593729" y="209550"/>
                  <a:pt x="4560392" y="257175"/>
                </a:cubicBezTo>
                <a:cubicBezTo>
                  <a:pt x="4558011" y="257175"/>
                  <a:pt x="4555233" y="257175"/>
                  <a:pt x="4552058" y="257175"/>
                </a:cubicBezTo>
                <a:lnTo>
                  <a:pt x="4547295" y="257175"/>
                </a:lnTo>
                <a:lnTo>
                  <a:pt x="4543723" y="257175"/>
                </a:lnTo>
                <a:cubicBezTo>
                  <a:pt x="4538961" y="229394"/>
                  <a:pt x="4536579" y="194866"/>
                  <a:pt x="4536579" y="153591"/>
                </a:cubicBezTo>
                <a:lnTo>
                  <a:pt x="4536579" y="136922"/>
                </a:lnTo>
                <a:cubicBezTo>
                  <a:pt x="4536579" y="132953"/>
                  <a:pt x="4536976" y="128191"/>
                  <a:pt x="4537770" y="122634"/>
                </a:cubicBezTo>
                <a:lnTo>
                  <a:pt x="4537770" y="109538"/>
                </a:lnTo>
                <a:lnTo>
                  <a:pt x="4552058" y="109538"/>
                </a:lnTo>
                <a:lnTo>
                  <a:pt x="4552058" y="123825"/>
                </a:lnTo>
                <a:cubicBezTo>
                  <a:pt x="4551264" y="130969"/>
                  <a:pt x="4550867" y="136525"/>
                  <a:pt x="4550867" y="140494"/>
                </a:cubicBezTo>
                <a:lnTo>
                  <a:pt x="4550867" y="159544"/>
                </a:lnTo>
                <a:cubicBezTo>
                  <a:pt x="4550867" y="188119"/>
                  <a:pt x="4552058" y="217091"/>
                  <a:pt x="4554439" y="246459"/>
                </a:cubicBezTo>
                <a:cubicBezTo>
                  <a:pt x="4591745" y="188516"/>
                  <a:pt x="4617145" y="142875"/>
                  <a:pt x="4630639" y="109538"/>
                </a:cubicBezTo>
                <a:lnTo>
                  <a:pt x="4643736" y="109538"/>
                </a:lnTo>
                <a:cubicBezTo>
                  <a:pt x="4643736" y="114300"/>
                  <a:pt x="4644132" y="121444"/>
                  <a:pt x="4644926" y="130969"/>
                </a:cubicBezTo>
                <a:cubicBezTo>
                  <a:pt x="4648895" y="181769"/>
                  <a:pt x="4653261" y="220266"/>
                  <a:pt x="4658023" y="246459"/>
                </a:cubicBezTo>
                <a:cubicBezTo>
                  <a:pt x="4696917" y="177403"/>
                  <a:pt x="4717951" y="134541"/>
                  <a:pt x="4721126" y="117872"/>
                </a:cubicBezTo>
                <a:lnTo>
                  <a:pt x="4716364" y="113109"/>
                </a:lnTo>
                <a:cubicBezTo>
                  <a:pt x="4713983" y="113109"/>
                  <a:pt x="4711601" y="113506"/>
                  <a:pt x="4709220" y="114300"/>
                </a:cubicBezTo>
                <a:lnTo>
                  <a:pt x="4711601" y="107156"/>
                </a:lnTo>
                <a:cubicBezTo>
                  <a:pt x="4713983" y="107156"/>
                  <a:pt x="4716761" y="106759"/>
                  <a:pt x="4719936" y="105966"/>
                </a:cubicBezTo>
                <a:close/>
                <a:moveTo>
                  <a:pt x="4465142" y="105966"/>
                </a:moveTo>
                <a:lnTo>
                  <a:pt x="4466333" y="105966"/>
                </a:lnTo>
                <a:lnTo>
                  <a:pt x="4465769" y="106091"/>
                </a:lnTo>
                <a:close/>
                <a:moveTo>
                  <a:pt x="4147245" y="105966"/>
                </a:moveTo>
                <a:cubicBezTo>
                  <a:pt x="4159945" y="105966"/>
                  <a:pt x="4177011" y="109141"/>
                  <a:pt x="4198442" y="115491"/>
                </a:cubicBezTo>
                <a:lnTo>
                  <a:pt x="4194870" y="126206"/>
                </a:lnTo>
                <a:cubicBezTo>
                  <a:pt x="4177407" y="119856"/>
                  <a:pt x="4159945" y="116681"/>
                  <a:pt x="4142483" y="116681"/>
                </a:cubicBezTo>
                <a:cubicBezTo>
                  <a:pt x="4104383" y="115094"/>
                  <a:pt x="4086126" y="125809"/>
                  <a:pt x="4087714" y="148828"/>
                </a:cubicBezTo>
                <a:cubicBezTo>
                  <a:pt x="4087714" y="160734"/>
                  <a:pt x="4103589" y="169863"/>
                  <a:pt x="4135339" y="176213"/>
                </a:cubicBezTo>
                <a:cubicBezTo>
                  <a:pt x="4171058" y="182563"/>
                  <a:pt x="4188917" y="193675"/>
                  <a:pt x="4188917" y="209550"/>
                </a:cubicBezTo>
                <a:cubicBezTo>
                  <a:pt x="4186536" y="238919"/>
                  <a:pt x="4161533" y="254794"/>
                  <a:pt x="4113908" y="257175"/>
                </a:cubicBezTo>
                <a:cubicBezTo>
                  <a:pt x="4094858" y="257175"/>
                  <a:pt x="4076204" y="254397"/>
                  <a:pt x="4057948" y="248841"/>
                </a:cubicBezTo>
                <a:lnTo>
                  <a:pt x="4060329" y="238125"/>
                </a:lnTo>
                <a:cubicBezTo>
                  <a:pt x="4084142" y="246063"/>
                  <a:pt x="4105176" y="250031"/>
                  <a:pt x="4123433" y="250031"/>
                </a:cubicBezTo>
                <a:cubicBezTo>
                  <a:pt x="4158357" y="250031"/>
                  <a:pt x="4175820" y="237728"/>
                  <a:pt x="4175820" y="213122"/>
                </a:cubicBezTo>
                <a:cubicBezTo>
                  <a:pt x="4175820" y="202009"/>
                  <a:pt x="4161136" y="193675"/>
                  <a:pt x="4131767" y="188119"/>
                </a:cubicBezTo>
                <a:cubicBezTo>
                  <a:pt x="4094460" y="180975"/>
                  <a:pt x="4075807" y="169069"/>
                  <a:pt x="4075807" y="152400"/>
                </a:cubicBezTo>
                <a:cubicBezTo>
                  <a:pt x="4078189" y="124619"/>
                  <a:pt x="4102001" y="109141"/>
                  <a:pt x="4147245" y="105966"/>
                </a:cubicBezTo>
                <a:close/>
                <a:moveTo>
                  <a:pt x="3966270" y="105966"/>
                </a:moveTo>
                <a:cubicBezTo>
                  <a:pt x="3973414" y="107553"/>
                  <a:pt x="3978176" y="112713"/>
                  <a:pt x="3980557" y="121444"/>
                </a:cubicBezTo>
                <a:cubicBezTo>
                  <a:pt x="3979764" y="130969"/>
                  <a:pt x="3973810" y="153988"/>
                  <a:pt x="3962698" y="190500"/>
                </a:cubicBezTo>
                <a:cubicBezTo>
                  <a:pt x="3951585" y="224631"/>
                  <a:pt x="3946426" y="244078"/>
                  <a:pt x="3947220" y="248841"/>
                </a:cubicBezTo>
                <a:lnTo>
                  <a:pt x="3950792" y="252413"/>
                </a:lnTo>
                <a:cubicBezTo>
                  <a:pt x="3955554" y="252413"/>
                  <a:pt x="3959920" y="252016"/>
                  <a:pt x="3963889" y="251222"/>
                </a:cubicBezTo>
                <a:lnTo>
                  <a:pt x="3962698" y="257175"/>
                </a:lnTo>
                <a:lnTo>
                  <a:pt x="3954364" y="257175"/>
                </a:lnTo>
                <a:cubicBezTo>
                  <a:pt x="3950395" y="257175"/>
                  <a:pt x="3947617" y="257175"/>
                  <a:pt x="3946029" y="257175"/>
                </a:cubicBezTo>
                <a:cubicBezTo>
                  <a:pt x="3938886" y="257969"/>
                  <a:pt x="3934917" y="255588"/>
                  <a:pt x="3934123" y="250031"/>
                </a:cubicBezTo>
                <a:cubicBezTo>
                  <a:pt x="3934123" y="235744"/>
                  <a:pt x="3939679" y="213916"/>
                  <a:pt x="3950792" y="184547"/>
                </a:cubicBezTo>
                <a:cubicBezTo>
                  <a:pt x="3961904" y="154384"/>
                  <a:pt x="3967461" y="132556"/>
                  <a:pt x="3967461" y="119063"/>
                </a:cubicBezTo>
                <a:lnTo>
                  <a:pt x="3965079" y="116681"/>
                </a:lnTo>
                <a:cubicBezTo>
                  <a:pt x="3927773" y="129381"/>
                  <a:pt x="3885704" y="176213"/>
                  <a:pt x="3838873" y="257175"/>
                </a:cubicBezTo>
                <a:lnTo>
                  <a:pt x="3826967" y="257175"/>
                </a:lnTo>
                <a:cubicBezTo>
                  <a:pt x="3826967" y="256381"/>
                  <a:pt x="3827364" y="255191"/>
                  <a:pt x="3828157" y="253603"/>
                </a:cubicBezTo>
                <a:cubicBezTo>
                  <a:pt x="3828951" y="250428"/>
                  <a:pt x="3829348" y="248047"/>
                  <a:pt x="3829348" y="246459"/>
                </a:cubicBezTo>
                <a:cubicBezTo>
                  <a:pt x="3849192" y="167878"/>
                  <a:pt x="3858320" y="122238"/>
                  <a:pt x="3856732" y="109538"/>
                </a:cubicBezTo>
                <a:lnTo>
                  <a:pt x="3869829" y="109538"/>
                </a:lnTo>
                <a:lnTo>
                  <a:pt x="3871020" y="111919"/>
                </a:lnTo>
                <a:cubicBezTo>
                  <a:pt x="3871020" y="127000"/>
                  <a:pt x="3866257" y="152400"/>
                  <a:pt x="3856732" y="188119"/>
                </a:cubicBezTo>
                <a:cubicBezTo>
                  <a:pt x="3855939" y="192881"/>
                  <a:pt x="3854351" y="199231"/>
                  <a:pt x="3851970" y="207169"/>
                </a:cubicBezTo>
                <a:cubicBezTo>
                  <a:pt x="3850382" y="212725"/>
                  <a:pt x="3849192" y="216694"/>
                  <a:pt x="3848398" y="219075"/>
                </a:cubicBezTo>
                <a:cubicBezTo>
                  <a:pt x="3898404" y="146050"/>
                  <a:pt x="3937695" y="108347"/>
                  <a:pt x="3966270" y="105966"/>
                </a:cubicBezTo>
                <a:close/>
                <a:moveTo>
                  <a:pt x="3757911" y="105966"/>
                </a:moveTo>
                <a:cubicBezTo>
                  <a:pt x="3761879" y="105966"/>
                  <a:pt x="3770610" y="106363"/>
                  <a:pt x="3784104" y="107156"/>
                </a:cubicBezTo>
                <a:cubicBezTo>
                  <a:pt x="3789661" y="107950"/>
                  <a:pt x="3793629" y="108347"/>
                  <a:pt x="3796011" y="108347"/>
                </a:cubicBezTo>
                <a:cubicBezTo>
                  <a:pt x="3785692" y="106759"/>
                  <a:pt x="3786882" y="106759"/>
                  <a:pt x="3799582" y="108347"/>
                </a:cubicBezTo>
                <a:cubicBezTo>
                  <a:pt x="3798789" y="113903"/>
                  <a:pt x="3796011" y="126206"/>
                  <a:pt x="3791248" y="145256"/>
                </a:cubicBezTo>
                <a:cubicBezTo>
                  <a:pt x="3776961" y="203200"/>
                  <a:pt x="3769817" y="237728"/>
                  <a:pt x="3769817" y="248841"/>
                </a:cubicBezTo>
                <a:lnTo>
                  <a:pt x="3769817" y="250031"/>
                </a:lnTo>
                <a:lnTo>
                  <a:pt x="3773389" y="252413"/>
                </a:lnTo>
                <a:cubicBezTo>
                  <a:pt x="3778151" y="252413"/>
                  <a:pt x="3782517" y="252016"/>
                  <a:pt x="3786486" y="251222"/>
                </a:cubicBezTo>
                <a:lnTo>
                  <a:pt x="3785295" y="257175"/>
                </a:lnTo>
                <a:lnTo>
                  <a:pt x="3776961" y="257175"/>
                </a:lnTo>
                <a:cubicBezTo>
                  <a:pt x="3772198" y="257175"/>
                  <a:pt x="3769420" y="257175"/>
                  <a:pt x="3768626" y="257175"/>
                </a:cubicBezTo>
                <a:cubicBezTo>
                  <a:pt x="3761482" y="257969"/>
                  <a:pt x="3757513" y="255588"/>
                  <a:pt x="3756720" y="250031"/>
                </a:cubicBezTo>
                <a:cubicBezTo>
                  <a:pt x="3757513" y="230188"/>
                  <a:pt x="3765054" y="196850"/>
                  <a:pt x="3779342" y="150019"/>
                </a:cubicBezTo>
                <a:cubicBezTo>
                  <a:pt x="3735685" y="217488"/>
                  <a:pt x="3698776" y="253206"/>
                  <a:pt x="3668614" y="257175"/>
                </a:cubicBezTo>
                <a:cubicBezTo>
                  <a:pt x="3654326" y="256381"/>
                  <a:pt x="3646786" y="246459"/>
                  <a:pt x="3645992" y="227409"/>
                </a:cubicBezTo>
                <a:cubicBezTo>
                  <a:pt x="3650754" y="149622"/>
                  <a:pt x="3688060" y="109141"/>
                  <a:pt x="3757911" y="105966"/>
                </a:cubicBezTo>
                <a:close/>
                <a:moveTo>
                  <a:pt x="377726" y="104775"/>
                </a:moveTo>
                <a:cubicBezTo>
                  <a:pt x="378520" y="104775"/>
                  <a:pt x="379314" y="104775"/>
                  <a:pt x="380107" y="104775"/>
                </a:cubicBezTo>
                <a:cubicBezTo>
                  <a:pt x="380901" y="104775"/>
                  <a:pt x="381695" y="105172"/>
                  <a:pt x="382489" y="105966"/>
                </a:cubicBezTo>
                <a:cubicBezTo>
                  <a:pt x="392807" y="109141"/>
                  <a:pt x="397967" y="113506"/>
                  <a:pt x="397967" y="119063"/>
                </a:cubicBezTo>
                <a:cubicBezTo>
                  <a:pt x="397967" y="123031"/>
                  <a:pt x="395586" y="126603"/>
                  <a:pt x="390823" y="129778"/>
                </a:cubicBezTo>
                <a:cubicBezTo>
                  <a:pt x="388442" y="132159"/>
                  <a:pt x="386457" y="134144"/>
                  <a:pt x="384870" y="135731"/>
                </a:cubicBezTo>
                <a:cubicBezTo>
                  <a:pt x="380901" y="142081"/>
                  <a:pt x="378520" y="151209"/>
                  <a:pt x="377726" y="163116"/>
                </a:cubicBezTo>
                <a:cubicBezTo>
                  <a:pt x="377726" y="179784"/>
                  <a:pt x="383679" y="192088"/>
                  <a:pt x="395586" y="200025"/>
                </a:cubicBezTo>
                <a:cubicBezTo>
                  <a:pt x="396379" y="200025"/>
                  <a:pt x="400745" y="202009"/>
                  <a:pt x="408682" y="205978"/>
                </a:cubicBezTo>
                <a:cubicBezTo>
                  <a:pt x="412651" y="208359"/>
                  <a:pt x="415429" y="212725"/>
                  <a:pt x="417017" y="219075"/>
                </a:cubicBezTo>
                <a:cubicBezTo>
                  <a:pt x="424954" y="223044"/>
                  <a:pt x="439639" y="227409"/>
                  <a:pt x="461070" y="232172"/>
                </a:cubicBezTo>
                <a:cubicBezTo>
                  <a:pt x="464245" y="232966"/>
                  <a:pt x="466626" y="233363"/>
                  <a:pt x="468214" y="233363"/>
                </a:cubicBezTo>
                <a:cubicBezTo>
                  <a:pt x="469007" y="233363"/>
                  <a:pt x="469801" y="233759"/>
                  <a:pt x="470595" y="234553"/>
                </a:cubicBezTo>
                <a:cubicBezTo>
                  <a:pt x="492026" y="238522"/>
                  <a:pt x="509092" y="240506"/>
                  <a:pt x="521792" y="240506"/>
                </a:cubicBezTo>
                <a:cubicBezTo>
                  <a:pt x="524967" y="240506"/>
                  <a:pt x="528936" y="240506"/>
                  <a:pt x="533698" y="240506"/>
                </a:cubicBezTo>
                <a:cubicBezTo>
                  <a:pt x="540842" y="238125"/>
                  <a:pt x="552351" y="236934"/>
                  <a:pt x="568226" y="236934"/>
                </a:cubicBezTo>
                <a:cubicBezTo>
                  <a:pt x="569020" y="236934"/>
                  <a:pt x="570607" y="236538"/>
                  <a:pt x="572989" y="235744"/>
                </a:cubicBezTo>
                <a:cubicBezTo>
                  <a:pt x="575370" y="234950"/>
                  <a:pt x="576561" y="234553"/>
                  <a:pt x="576561" y="234553"/>
                </a:cubicBezTo>
                <a:cubicBezTo>
                  <a:pt x="577354" y="234553"/>
                  <a:pt x="578545" y="234553"/>
                  <a:pt x="580132" y="234553"/>
                </a:cubicBezTo>
                <a:cubicBezTo>
                  <a:pt x="587276" y="233759"/>
                  <a:pt x="590848" y="236141"/>
                  <a:pt x="590848" y="241697"/>
                </a:cubicBezTo>
                <a:cubicBezTo>
                  <a:pt x="590848" y="244872"/>
                  <a:pt x="586483" y="247650"/>
                  <a:pt x="577751" y="250031"/>
                </a:cubicBezTo>
                <a:cubicBezTo>
                  <a:pt x="575370" y="250825"/>
                  <a:pt x="573782" y="251619"/>
                  <a:pt x="572989" y="252413"/>
                </a:cubicBezTo>
                <a:cubicBezTo>
                  <a:pt x="553145" y="256381"/>
                  <a:pt x="532507" y="258366"/>
                  <a:pt x="511076" y="258366"/>
                </a:cubicBezTo>
                <a:cubicBezTo>
                  <a:pt x="489645" y="256778"/>
                  <a:pt x="464642" y="250825"/>
                  <a:pt x="436067" y="240506"/>
                </a:cubicBezTo>
                <a:cubicBezTo>
                  <a:pt x="433686" y="239713"/>
                  <a:pt x="430511" y="238522"/>
                  <a:pt x="426542" y="236934"/>
                </a:cubicBezTo>
                <a:cubicBezTo>
                  <a:pt x="409079" y="230584"/>
                  <a:pt x="395982" y="227409"/>
                  <a:pt x="387251" y="227409"/>
                </a:cubicBezTo>
                <a:cubicBezTo>
                  <a:pt x="377726" y="227409"/>
                  <a:pt x="368201" y="228203"/>
                  <a:pt x="358676" y="229791"/>
                </a:cubicBezTo>
                <a:cubicBezTo>
                  <a:pt x="356295" y="229791"/>
                  <a:pt x="353120" y="230584"/>
                  <a:pt x="349151" y="232172"/>
                </a:cubicBezTo>
                <a:cubicBezTo>
                  <a:pt x="342007" y="233759"/>
                  <a:pt x="336848" y="234553"/>
                  <a:pt x="333673" y="234553"/>
                </a:cubicBezTo>
                <a:cubicBezTo>
                  <a:pt x="331292" y="234553"/>
                  <a:pt x="328911" y="234553"/>
                  <a:pt x="326529" y="234553"/>
                </a:cubicBezTo>
                <a:cubicBezTo>
                  <a:pt x="324148" y="232172"/>
                  <a:pt x="322957" y="230188"/>
                  <a:pt x="322957" y="228600"/>
                </a:cubicBezTo>
                <a:cubicBezTo>
                  <a:pt x="322957" y="226219"/>
                  <a:pt x="324148" y="224631"/>
                  <a:pt x="326529" y="223838"/>
                </a:cubicBezTo>
                <a:cubicBezTo>
                  <a:pt x="342404" y="219075"/>
                  <a:pt x="358279" y="216694"/>
                  <a:pt x="374154" y="216694"/>
                </a:cubicBezTo>
                <a:cubicBezTo>
                  <a:pt x="374948" y="215900"/>
                  <a:pt x="376932" y="215503"/>
                  <a:pt x="380107" y="215503"/>
                </a:cubicBezTo>
                <a:cubicBezTo>
                  <a:pt x="384870" y="214709"/>
                  <a:pt x="387251" y="213519"/>
                  <a:pt x="387251" y="211931"/>
                </a:cubicBezTo>
                <a:cubicBezTo>
                  <a:pt x="387251" y="211138"/>
                  <a:pt x="387251" y="210741"/>
                  <a:pt x="387251" y="210741"/>
                </a:cubicBezTo>
                <a:cubicBezTo>
                  <a:pt x="370582" y="198834"/>
                  <a:pt x="362248" y="180578"/>
                  <a:pt x="362248" y="155972"/>
                </a:cubicBezTo>
                <a:cubicBezTo>
                  <a:pt x="362248" y="153591"/>
                  <a:pt x="362645" y="150019"/>
                  <a:pt x="363439" y="145256"/>
                </a:cubicBezTo>
                <a:cubicBezTo>
                  <a:pt x="364232" y="141288"/>
                  <a:pt x="364629" y="138113"/>
                  <a:pt x="364629" y="135731"/>
                </a:cubicBezTo>
                <a:lnTo>
                  <a:pt x="363439" y="135731"/>
                </a:lnTo>
                <a:cubicBezTo>
                  <a:pt x="350739" y="142875"/>
                  <a:pt x="341611" y="148034"/>
                  <a:pt x="336054" y="151209"/>
                </a:cubicBezTo>
                <a:cubicBezTo>
                  <a:pt x="334467" y="152003"/>
                  <a:pt x="332482" y="153194"/>
                  <a:pt x="330101" y="154781"/>
                </a:cubicBezTo>
                <a:cubicBezTo>
                  <a:pt x="324545" y="159544"/>
                  <a:pt x="320179" y="161925"/>
                  <a:pt x="317004" y="161925"/>
                </a:cubicBezTo>
                <a:cubicBezTo>
                  <a:pt x="313036" y="161131"/>
                  <a:pt x="311051" y="159544"/>
                  <a:pt x="311051" y="157163"/>
                </a:cubicBezTo>
                <a:cubicBezTo>
                  <a:pt x="315814" y="141288"/>
                  <a:pt x="322561" y="132159"/>
                  <a:pt x="331292" y="129778"/>
                </a:cubicBezTo>
                <a:lnTo>
                  <a:pt x="338436" y="135731"/>
                </a:lnTo>
                <a:cubicBezTo>
                  <a:pt x="350342" y="130175"/>
                  <a:pt x="358279" y="125809"/>
                  <a:pt x="362248" y="122634"/>
                </a:cubicBezTo>
                <a:cubicBezTo>
                  <a:pt x="364629" y="121841"/>
                  <a:pt x="367011" y="120650"/>
                  <a:pt x="369392" y="119063"/>
                </a:cubicBezTo>
                <a:cubicBezTo>
                  <a:pt x="369392" y="118269"/>
                  <a:pt x="369392" y="117475"/>
                  <a:pt x="369392" y="116681"/>
                </a:cubicBezTo>
                <a:cubicBezTo>
                  <a:pt x="368598" y="107950"/>
                  <a:pt x="371376" y="103981"/>
                  <a:pt x="377726" y="104775"/>
                </a:cubicBezTo>
                <a:close/>
                <a:moveTo>
                  <a:pt x="3161407" y="102394"/>
                </a:moveTo>
                <a:cubicBezTo>
                  <a:pt x="3170139" y="103981"/>
                  <a:pt x="3175298" y="107156"/>
                  <a:pt x="3176886" y="111919"/>
                </a:cubicBezTo>
                <a:cubicBezTo>
                  <a:pt x="3176092" y="118269"/>
                  <a:pt x="3172123" y="121841"/>
                  <a:pt x="3164979" y="122634"/>
                </a:cubicBezTo>
                <a:cubicBezTo>
                  <a:pt x="3163392" y="122634"/>
                  <a:pt x="3161407" y="122238"/>
                  <a:pt x="3159026" y="121444"/>
                </a:cubicBezTo>
                <a:cubicBezTo>
                  <a:pt x="3156645" y="121444"/>
                  <a:pt x="3154660" y="121444"/>
                  <a:pt x="3153073" y="121444"/>
                </a:cubicBezTo>
                <a:cubicBezTo>
                  <a:pt x="3122911" y="121444"/>
                  <a:pt x="3082032" y="125413"/>
                  <a:pt x="3030439" y="133350"/>
                </a:cubicBezTo>
                <a:cubicBezTo>
                  <a:pt x="3031233" y="136525"/>
                  <a:pt x="3030439" y="139700"/>
                  <a:pt x="3028057" y="142875"/>
                </a:cubicBezTo>
                <a:cubicBezTo>
                  <a:pt x="3020914" y="157956"/>
                  <a:pt x="3016548" y="169466"/>
                  <a:pt x="3014961" y="177403"/>
                </a:cubicBezTo>
                <a:cubicBezTo>
                  <a:pt x="3019723" y="177403"/>
                  <a:pt x="3027264" y="175816"/>
                  <a:pt x="3037582" y="172641"/>
                </a:cubicBezTo>
                <a:cubicBezTo>
                  <a:pt x="3042345" y="171847"/>
                  <a:pt x="3045917" y="171053"/>
                  <a:pt x="3048298" y="170259"/>
                </a:cubicBezTo>
                <a:cubicBezTo>
                  <a:pt x="3049092" y="170259"/>
                  <a:pt x="3050679" y="169863"/>
                  <a:pt x="3053061" y="169069"/>
                </a:cubicBezTo>
                <a:cubicBezTo>
                  <a:pt x="3055442" y="169069"/>
                  <a:pt x="3056632" y="169069"/>
                  <a:pt x="3056632" y="169069"/>
                </a:cubicBezTo>
                <a:cubicBezTo>
                  <a:pt x="3058220" y="168275"/>
                  <a:pt x="3060204" y="167481"/>
                  <a:pt x="3062586" y="166688"/>
                </a:cubicBezTo>
                <a:cubicBezTo>
                  <a:pt x="3068142" y="164306"/>
                  <a:pt x="3072507" y="163116"/>
                  <a:pt x="3075682" y="163116"/>
                </a:cubicBezTo>
                <a:cubicBezTo>
                  <a:pt x="3086795" y="165497"/>
                  <a:pt x="3094336" y="171053"/>
                  <a:pt x="3098304" y="179784"/>
                </a:cubicBezTo>
                <a:cubicBezTo>
                  <a:pt x="3099098" y="181372"/>
                  <a:pt x="3097908" y="184547"/>
                  <a:pt x="3094732" y="189309"/>
                </a:cubicBezTo>
                <a:cubicBezTo>
                  <a:pt x="3092351" y="192484"/>
                  <a:pt x="3091161" y="194866"/>
                  <a:pt x="3091161" y="196453"/>
                </a:cubicBezTo>
                <a:cubicBezTo>
                  <a:pt x="3084017" y="218678"/>
                  <a:pt x="3075286" y="238919"/>
                  <a:pt x="3064967" y="257175"/>
                </a:cubicBezTo>
                <a:cubicBezTo>
                  <a:pt x="3057029" y="267494"/>
                  <a:pt x="3049489" y="274638"/>
                  <a:pt x="3042345" y="278606"/>
                </a:cubicBezTo>
                <a:cubicBezTo>
                  <a:pt x="3030439" y="276225"/>
                  <a:pt x="3021310" y="269081"/>
                  <a:pt x="3014961" y="257175"/>
                </a:cubicBezTo>
                <a:cubicBezTo>
                  <a:pt x="3014961" y="257175"/>
                  <a:pt x="3015357" y="257175"/>
                  <a:pt x="3016151" y="257175"/>
                </a:cubicBezTo>
                <a:lnTo>
                  <a:pt x="3017342" y="257175"/>
                </a:lnTo>
                <a:cubicBezTo>
                  <a:pt x="3023692" y="260350"/>
                  <a:pt x="3029645" y="261938"/>
                  <a:pt x="3035201" y="261938"/>
                </a:cubicBezTo>
                <a:cubicBezTo>
                  <a:pt x="3039170" y="261938"/>
                  <a:pt x="3042742" y="259556"/>
                  <a:pt x="3045917" y="254794"/>
                </a:cubicBezTo>
                <a:cubicBezTo>
                  <a:pt x="3046711" y="254000"/>
                  <a:pt x="3047504" y="253206"/>
                  <a:pt x="3048298" y="252413"/>
                </a:cubicBezTo>
                <a:cubicBezTo>
                  <a:pt x="3063379" y="226219"/>
                  <a:pt x="3071714" y="202803"/>
                  <a:pt x="3073301" y="182166"/>
                </a:cubicBezTo>
                <a:cubicBezTo>
                  <a:pt x="3066157" y="182166"/>
                  <a:pt x="3055442" y="183356"/>
                  <a:pt x="3041154" y="185738"/>
                </a:cubicBezTo>
                <a:cubicBezTo>
                  <a:pt x="3036392" y="186531"/>
                  <a:pt x="3032820" y="187325"/>
                  <a:pt x="3030439" y="188119"/>
                </a:cubicBezTo>
                <a:cubicBezTo>
                  <a:pt x="3028057" y="188913"/>
                  <a:pt x="3024486" y="190103"/>
                  <a:pt x="3019723" y="191691"/>
                </a:cubicBezTo>
                <a:cubicBezTo>
                  <a:pt x="3010198" y="196453"/>
                  <a:pt x="3002658" y="198834"/>
                  <a:pt x="2997101" y="198834"/>
                </a:cubicBezTo>
                <a:cubicBezTo>
                  <a:pt x="2993133" y="198041"/>
                  <a:pt x="2990751" y="196056"/>
                  <a:pt x="2989957" y="192881"/>
                </a:cubicBezTo>
                <a:cubicBezTo>
                  <a:pt x="2989957" y="188119"/>
                  <a:pt x="2991545" y="182959"/>
                  <a:pt x="2994720" y="177403"/>
                </a:cubicBezTo>
                <a:cubicBezTo>
                  <a:pt x="2995514" y="175816"/>
                  <a:pt x="2996704" y="173831"/>
                  <a:pt x="2998292" y="171450"/>
                </a:cubicBezTo>
                <a:cubicBezTo>
                  <a:pt x="3003054" y="162719"/>
                  <a:pt x="3005832" y="156369"/>
                  <a:pt x="3006626" y="152400"/>
                </a:cubicBezTo>
                <a:cubicBezTo>
                  <a:pt x="3009801" y="146050"/>
                  <a:pt x="3009801" y="141684"/>
                  <a:pt x="3006626" y="139303"/>
                </a:cubicBezTo>
                <a:cubicBezTo>
                  <a:pt x="2993133" y="144066"/>
                  <a:pt x="2972098" y="151209"/>
                  <a:pt x="2943523" y="160734"/>
                </a:cubicBezTo>
                <a:cubicBezTo>
                  <a:pt x="2937173" y="163116"/>
                  <a:pt x="2932807" y="164703"/>
                  <a:pt x="2930426" y="165497"/>
                </a:cubicBezTo>
                <a:cubicBezTo>
                  <a:pt x="2925664" y="168672"/>
                  <a:pt x="2920504" y="170259"/>
                  <a:pt x="2914948" y="170259"/>
                </a:cubicBezTo>
                <a:cubicBezTo>
                  <a:pt x="2908598" y="169466"/>
                  <a:pt x="2905026" y="167084"/>
                  <a:pt x="2904232" y="163116"/>
                </a:cubicBezTo>
                <a:cubicBezTo>
                  <a:pt x="2905026" y="158353"/>
                  <a:pt x="2907804" y="155178"/>
                  <a:pt x="2912567" y="153591"/>
                </a:cubicBezTo>
                <a:cubicBezTo>
                  <a:pt x="2913361" y="153591"/>
                  <a:pt x="2914154" y="154384"/>
                  <a:pt x="2914948" y="155972"/>
                </a:cubicBezTo>
                <a:cubicBezTo>
                  <a:pt x="2915742" y="157559"/>
                  <a:pt x="2916933" y="158353"/>
                  <a:pt x="2918520" y="158353"/>
                </a:cubicBezTo>
                <a:cubicBezTo>
                  <a:pt x="2920107" y="157559"/>
                  <a:pt x="2924870" y="155972"/>
                  <a:pt x="2932807" y="153591"/>
                </a:cubicBezTo>
                <a:cubicBezTo>
                  <a:pt x="2940745" y="150416"/>
                  <a:pt x="2945508" y="148828"/>
                  <a:pt x="2947095" y="148828"/>
                </a:cubicBezTo>
                <a:cubicBezTo>
                  <a:pt x="3018532" y="121047"/>
                  <a:pt x="3089970" y="105569"/>
                  <a:pt x="3161407" y="102394"/>
                </a:cubicBezTo>
                <a:close/>
                <a:moveTo>
                  <a:pt x="1411189" y="100013"/>
                </a:moveTo>
                <a:cubicBezTo>
                  <a:pt x="1414364" y="101600"/>
                  <a:pt x="1415554" y="103981"/>
                  <a:pt x="1414761" y="107156"/>
                </a:cubicBezTo>
                <a:cubicBezTo>
                  <a:pt x="1413173" y="111919"/>
                  <a:pt x="1407617" y="114697"/>
                  <a:pt x="1398092" y="115491"/>
                </a:cubicBezTo>
                <a:cubicBezTo>
                  <a:pt x="1392536" y="116284"/>
                  <a:pt x="1388964" y="117475"/>
                  <a:pt x="1387376" y="119063"/>
                </a:cubicBezTo>
                <a:cubicBezTo>
                  <a:pt x="1387376" y="121444"/>
                  <a:pt x="1387376" y="123825"/>
                  <a:pt x="1387376" y="126206"/>
                </a:cubicBezTo>
                <a:cubicBezTo>
                  <a:pt x="1387376" y="129381"/>
                  <a:pt x="1387376" y="133350"/>
                  <a:pt x="1387376" y="138113"/>
                </a:cubicBezTo>
                <a:cubicBezTo>
                  <a:pt x="1388964" y="137319"/>
                  <a:pt x="1391742" y="136525"/>
                  <a:pt x="1395711" y="135731"/>
                </a:cubicBezTo>
                <a:cubicBezTo>
                  <a:pt x="1406029" y="131763"/>
                  <a:pt x="1414364" y="129778"/>
                  <a:pt x="1420714" y="129778"/>
                </a:cubicBezTo>
                <a:cubicBezTo>
                  <a:pt x="1431826" y="131366"/>
                  <a:pt x="1439764" y="137716"/>
                  <a:pt x="1444526" y="148828"/>
                </a:cubicBezTo>
                <a:cubicBezTo>
                  <a:pt x="1444526" y="150416"/>
                  <a:pt x="1441351" y="157163"/>
                  <a:pt x="1435001" y="169069"/>
                </a:cubicBezTo>
                <a:cubicBezTo>
                  <a:pt x="1431032" y="176213"/>
                  <a:pt x="1428651" y="180975"/>
                  <a:pt x="1427857" y="183356"/>
                </a:cubicBezTo>
                <a:cubicBezTo>
                  <a:pt x="1427064" y="187325"/>
                  <a:pt x="1425476" y="192484"/>
                  <a:pt x="1423095" y="198834"/>
                </a:cubicBezTo>
                <a:cubicBezTo>
                  <a:pt x="1423889" y="201216"/>
                  <a:pt x="1421904" y="204788"/>
                  <a:pt x="1417142" y="209550"/>
                </a:cubicBezTo>
                <a:cubicBezTo>
                  <a:pt x="1416348" y="210344"/>
                  <a:pt x="1415951" y="210741"/>
                  <a:pt x="1415951" y="210741"/>
                </a:cubicBezTo>
                <a:cubicBezTo>
                  <a:pt x="1402457" y="211534"/>
                  <a:pt x="1382217" y="216297"/>
                  <a:pt x="1355229" y="225028"/>
                </a:cubicBezTo>
                <a:cubicBezTo>
                  <a:pt x="1352848" y="225822"/>
                  <a:pt x="1350864" y="226616"/>
                  <a:pt x="1349276" y="227409"/>
                </a:cubicBezTo>
                <a:lnTo>
                  <a:pt x="1338308" y="229902"/>
                </a:lnTo>
                <a:lnTo>
                  <a:pt x="1344514" y="230981"/>
                </a:lnTo>
                <a:cubicBezTo>
                  <a:pt x="1344514" y="232569"/>
                  <a:pt x="1345704" y="234156"/>
                  <a:pt x="1348086" y="235744"/>
                </a:cubicBezTo>
                <a:cubicBezTo>
                  <a:pt x="1352054" y="238125"/>
                  <a:pt x="1354039" y="240903"/>
                  <a:pt x="1354039" y="244078"/>
                </a:cubicBezTo>
                <a:cubicBezTo>
                  <a:pt x="1354039" y="245666"/>
                  <a:pt x="1353642" y="246856"/>
                  <a:pt x="1352848" y="247650"/>
                </a:cubicBezTo>
                <a:cubicBezTo>
                  <a:pt x="1351261" y="248444"/>
                  <a:pt x="1349276" y="250031"/>
                  <a:pt x="1346895" y="252413"/>
                </a:cubicBezTo>
                <a:cubicBezTo>
                  <a:pt x="1334195" y="262731"/>
                  <a:pt x="1323876" y="268684"/>
                  <a:pt x="1315939" y="270272"/>
                </a:cubicBezTo>
                <a:cubicBezTo>
                  <a:pt x="1313557" y="270272"/>
                  <a:pt x="1311970" y="269081"/>
                  <a:pt x="1311176" y="266700"/>
                </a:cubicBezTo>
                <a:lnTo>
                  <a:pt x="1311176" y="265509"/>
                </a:lnTo>
                <a:cubicBezTo>
                  <a:pt x="1316732" y="258366"/>
                  <a:pt x="1323082" y="251222"/>
                  <a:pt x="1330226" y="244078"/>
                </a:cubicBezTo>
                <a:cubicBezTo>
                  <a:pt x="1330226" y="243284"/>
                  <a:pt x="1330623" y="241300"/>
                  <a:pt x="1331417" y="238125"/>
                </a:cubicBezTo>
                <a:cubicBezTo>
                  <a:pt x="1331417" y="234950"/>
                  <a:pt x="1331417" y="233363"/>
                  <a:pt x="1331417" y="233363"/>
                </a:cubicBezTo>
                <a:lnTo>
                  <a:pt x="1336921" y="230217"/>
                </a:lnTo>
                <a:lnTo>
                  <a:pt x="1336179" y="230386"/>
                </a:lnTo>
                <a:cubicBezTo>
                  <a:pt x="1333004" y="230386"/>
                  <a:pt x="1331020" y="229394"/>
                  <a:pt x="1330226" y="227409"/>
                </a:cubicBezTo>
                <a:lnTo>
                  <a:pt x="1330226" y="226219"/>
                </a:lnTo>
                <a:cubicBezTo>
                  <a:pt x="1330226" y="224631"/>
                  <a:pt x="1331417" y="222647"/>
                  <a:pt x="1333798" y="220266"/>
                </a:cubicBezTo>
                <a:cubicBezTo>
                  <a:pt x="1336179" y="218678"/>
                  <a:pt x="1337370" y="217091"/>
                  <a:pt x="1337370" y="215503"/>
                </a:cubicBezTo>
                <a:cubicBezTo>
                  <a:pt x="1336576" y="205184"/>
                  <a:pt x="1333798" y="194469"/>
                  <a:pt x="1329036" y="183356"/>
                </a:cubicBezTo>
                <a:cubicBezTo>
                  <a:pt x="1329036" y="182563"/>
                  <a:pt x="1326654" y="177403"/>
                  <a:pt x="1321892" y="167878"/>
                </a:cubicBezTo>
                <a:cubicBezTo>
                  <a:pt x="1321098" y="166291"/>
                  <a:pt x="1320701" y="165100"/>
                  <a:pt x="1320701" y="164306"/>
                </a:cubicBezTo>
                <a:cubicBezTo>
                  <a:pt x="1321495" y="159544"/>
                  <a:pt x="1325464" y="156766"/>
                  <a:pt x="1332607" y="155972"/>
                </a:cubicBezTo>
                <a:cubicBezTo>
                  <a:pt x="1333401" y="155972"/>
                  <a:pt x="1334592" y="155972"/>
                  <a:pt x="1336179" y="155972"/>
                </a:cubicBezTo>
                <a:cubicBezTo>
                  <a:pt x="1337767" y="156766"/>
                  <a:pt x="1338958" y="157163"/>
                  <a:pt x="1339751" y="157163"/>
                </a:cubicBezTo>
                <a:cubicBezTo>
                  <a:pt x="1340545" y="157163"/>
                  <a:pt x="1340942" y="157163"/>
                  <a:pt x="1340942" y="157163"/>
                </a:cubicBezTo>
                <a:cubicBezTo>
                  <a:pt x="1341736" y="156369"/>
                  <a:pt x="1343720" y="155575"/>
                  <a:pt x="1346895" y="154781"/>
                </a:cubicBezTo>
                <a:cubicBezTo>
                  <a:pt x="1357214" y="149225"/>
                  <a:pt x="1363167" y="146050"/>
                  <a:pt x="1364754" y="145256"/>
                </a:cubicBezTo>
                <a:cubicBezTo>
                  <a:pt x="1368723" y="143669"/>
                  <a:pt x="1370311" y="142081"/>
                  <a:pt x="1369517" y="140494"/>
                </a:cubicBezTo>
                <a:cubicBezTo>
                  <a:pt x="1369517" y="135731"/>
                  <a:pt x="1369517" y="131366"/>
                  <a:pt x="1369517" y="127397"/>
                </a:cubicBezTo>
                <a:cubicBezTo>
                  <a:pt x="1370311" y="125016"/>
                  <a:pt x="1369517" y="124222"/>
                  <a:pt x="1367136" y="125016"/>
                </a:cubicBezTo>
                <a:cubicBezTo>
                  <a:pt x="1365548" y="125809"/>
                  <a:pt x="1363167" y="127397"/>
                  <a:pt x="1359992" y="129778"/>
                </a:cubicBezTo>
                <a:cubicBezTo>
                  <a:pt x="1354436" y="133747"/>
                  <a:pt x="1350467" y="135731"/>
                  <a:pt x="1348086" y="135731"/>
                </a:cubicBezTo>
                <a:cubicBezTo>
                  <a:pt x="1340942" y="134938"/>
                  <a:pt x="1338561" y="132159"/>
                  <a:pt x="1340942" y="127397"/>
                </a:cubicBezTo>
                <a:cubicBezTo>
                  <a:pt x="1362373" y="110728"/>
                  <a:pt x="1385789" y="101600"/>
                  <a:pt x="1411189" y="100013"/>
                </a:cubicBezTo>
                <a:close/>
                <a:moveTo>
                  <a:pt x="784920" y="89297"/>
                </a:moveTo>
                <a:cubicBezTo>
                  <a:pt x="788095" y="90091"/>
                  <a:pt x="790079" y="92869"/>
                  <a:pt x="790873" y="97631"/>
                </a:cubicBezTo>
                <a:cubicBezTo>
                  <a:pt x="790079" y="101600"/>
                  <a:pt x="788095" y="103584"/>
                  <a:pt x="784920" y="103584"/>
                </a:cubicBezTo>
                <a:cubicBezTo>
                  <a:pt x="753964" y="112316"/>
                  <a:pt x="727770" y="121841"/>
                  <a:pt x="706339" y="132159"/>
                </a:cubicBezTo>
                <a:cubicBezTo>
                  <a:pt x="720626" y="132953"/>
                  <a:pt x="726182" y="137716"/>
                  <a:pt x="723008" y="146447"/>
                </a:cubicBezTo>
                <a:cubicBezTo>
                  <a:pt x="723008" y="148034"/>
                  <a:pt x="722611" y="152003"/>
                  <a:pt x="721817" y="158353"/>
                </a:cubicBezTo>
                <a:cubicBezTo>
                  <a:pt x="721023" y="163116"/>
                  <a:pt x="720626" y="167481"/>
                  <a:pt x="720626" y="171450"/>
                </a:cubicBezTo>
                <a:cubicBezTo>
                  <a:pt x="733326" y="166688"/>
                  <a:pt x="741264" y="163513"/>
                  <a:pt x="744439" y="161925"/>
                </a:cubicBezTo>
                <a:cubicBezTo>
                  <a:pt x="746026" y="159544"/>
                  <a:pt x="746820" y="157956"/>
                  <a:pt x="746820" y="157163"/>
                </a:cubicBezTo>
                <a:lnTo>
                  <a:pt x="775395" y="157163"/>
                </a:lnTo>
                <a:cubicBezTo>
                  <a:pt x="778570" y="157956"/>
                  <a:pt x="780157" y="158750"/>
                  <a:pt x="780157" y="159544"/>
                </a:cubicBezTo>
                <a:lnTo>
                  <a:pt x="780157" y="169069"/>
                </a:lnTo>
                <a:cubicBezTo>
                  <a:pt x="777776" y="171450"/>
                  <a:pt x="776189" y="172641"/>
                  <a:pt x="775395" y="172641"/>
                </a:cubicBezTo>
                <a:cubicBezTo>
                  <a:pt x="772220" y="172641"/>
                  <a:pt x="768648" y="172641"/>
                  <a:pt x="764679" y="172641"/>
                </a:cubicBezTo>
                <a:cubicBezTo>
                  <a:pt x="757536" y="173434"/>
                  <a:pt x="746820" y="176609"/>
                  <a:pt x="732532" y="182166"/>
                </a:cubicBezTo>
                <a:cubicBezTo>
                  <a:pt x="742851" y="200422"/>
                  <a:pt x="767061" y="225425"/>
                  <a:pt x="805161" y="257175"/>
                </a:cubicBezTo>
                <a:cubicBezTo>
                  <a:pt x="817861" y="267494"/>
                  <a:pt x="830561" y="272653"/>
                  <a:pt x="843261" y="272653"/>
                </a:cubicBezTo>
                <a:cubicBezTo>
                  <a:pt x="855961" y="272653"/>
                  <a:pt x="867470" y="273844"/>
                  <a:pt x="877789" y="276225"/>
                </a:cubicBezTo>
                <a:cubicBezTo>
                  <a:pt x="884139" y="278606"/>
                  <a:pt x="887314" y="281384"/>
                  <a:pt x="887314" y="284559"/>
                </a:cubicBezTo>
                <a:cubicBezTo>
                  <a:pt x="885726" y="288528"/>
                  <a:pt x="882551" y="290513"/>
                  <a:pt x="877789" y="290513"/>
                </a:cubicBezTo>
                <a:cubicBezTo>
                  <a:pt x="872232" y="290513"/>
                  <a:pt x="863898" y="290909"/>
                  <a:pt x="852786" y="291703"/>
                </a:cubicBezTo>
                <a:cubicBezTo>
                  <a:pt x="842467" y="291703"/>
                  <a:pt x="834926" y="291703"/>
                  <a:pt x="830164" y="291703"/>
                </a:cubicBezTo>
                <a:cubicBezTo>
                  <a:pt x="822226" y="293291"/>
                  <a:pt x="814686" y="290116"/>
                  <a:pt x="807542" y="282178"/>
                </a:cubicBezTo>
                <a:cubicBezTo>
                  <a:pt x="774204" y="255984"/>
                  <a:pt x="744836" y="226219"/>
                  <a:pt x="719436" y="192881"/>
                </a:cubicBezTo>
                <a:cubicBezTo>
                  <a:pt x="718642" y="195263"/>
                  <a:pt x="717054" y="198834"/>
                  <a:pt x="714673" y="203597"/>
                </a:cubicBezTo>
                <a:cubicBezTo>
                  <a:pt x="709911" y="215503"/>
                  <a:pt x="705942" y="224234"/>
                  <a:pt x="702767" y="229791"/>
                </a:cubicBezTo>
                <a:cubicBezTo>
                  <a:pt x="689273" y="254397"/>
                  <a:pt x="673398" y="266700"/>
                  <a:pt x="655142" y="266700"/>
                </a:cubicBezTo>
                <a:cubicBezTo>
                  <a:pt x="648792" y="265906"/>
                  <a:pt x="645220" y="264319"/>
                  <a:pt x="644426" y="261938"/>
                </a:cubicBezTo>
                <a:cubicBezTo>
                  <a:pt x="644426" y="260350"/>
                  <a:pt x="645220" y="259159"/>
                  <a:pt x="646807" y="258366"/>
                </a:cubicBezTo>
                <a:cubicBezTo>
                  <a:pt x="650776" y="259159"/>
                  <a:pt x="654745" y="258763"/>
                  <a:pt x="658714" y="257175"/>
                </a:cubicBezTo>
                <a:cubicBezTo>
                  <a:pt x="661095" y="256381"/>
                  <a:pt x="662682" y="255588"/>
                  <a:pt x="663476" y="254794"/>
                </a:cubicBezTo>
                <a:cubicBezTo>
                  <a:pt x="680939" y="241300"/>
                  <a:pt x="693242" y="220663"/>
                  <a:pt x="700386" y="192881"/>
                </a:cubicBezTo>
                <a:cubicBezTo>
                  <a:pt x="683717" y="200819"/>
                  <a:pt x="671017" y="204788"/>
                  <a:pt x="662286" y="204788"/>
                </a:cubicBezTo>
                <a:cubicBezTo>
                  <a:pt x="659904" y="203994"/>
                  <a:pt x="658317" y="202406"/>
                  <a:pt x="657523" y="200025"/>
                </a:cubicBezTo>
                <a:cubicBezTo>
                  <a:pt x="657523" y="196850"/>
                  <a:pt x="659111" y="194866"/>
                  <a:pt x="662286" y="194072"/>
                </a:cubicBezTo>
                <a:cubicBezTo>
                  <a:pt x="669429" y="191691"/>
                  <a:pt x="679748" y="188119"/>
                  <a:pt x="693242" y="183356"/>
                </a:cubicBezTo>
                <a:cubicBezTo>
                  <a:pt x="698798" y="180975"/>
                  <a:pt x="702767" y="179388"/>
                  <a:pt x="705148" y="178594"/>
                </a:cubicBezTo>
                <a:cubicBezTo>
                  <a:pt x="705942" y="173038"/>
                  <a:pt x="706339" y="163116"/>
                  <a:pt x="706339" y="148828"/>
                </a:cubicBezTo>
                <a:cubicBezTo>
                  <a:pt x="703164" y="145653"/>
                  <a:pt x="698401" y="142478"/>
                  <a:pt x="692051" y="139303"/>
                </a:cubicBezTo>
                <a:cubicBezTo>
                  <a:pt x="689670" y="140097"/>
                  <a:pt x="686495" y="141288"/>
                  <a:pt x="682526" y="142875"/>
                </a:cubicBezTo>
                <a:cubicBezTo>
                  <a:pt x="677764" y="144463"/>
                  <a:pt x="674589" y="145653"/>
                  <a:pt x="673001" y="146447"/>
                </a:cubicBezTo>
                <a:lnTo>
                  <a:pt x="671811" y="146447"/>
                </a:lnTo>
                <a:cubicBezTo>
                  <a:pt x="659904" y="144859"/>
                  <a:pt x="653554" y="141288"/>
                  <a:pt x="652761" y="135731"/>
                </a:cubicBezTo>
                <a:cubicBezTo>
                  <a:pt x="652761" y="133350"/>
                  <a:pt x="654348" y="132159"/>
                  <a:pt x="657523" y="132159"/>
                </a:cubicBezTo>
                <a:cubicBezTo>
                  <a:pt x="667842" y="132159"/>
                  <a:pt x="680939" y="128984"/>
                  <a:pt x="696814" y="122634"/>
                </a:cubicBezTo>
                <a:cubicBezTo>
                  <a:pt x="698401" y="121841"/>
                  <a:pt x="699592" y="121444"/>
                  <a:pt x="700386" y="121444"/>
                </a:cubicBezTo>
                <a:cubicBezTo>
                  <a:pt x="708323" y="118269"/>
                  <a:pt x="719833" y="113506"/>
                  <a:pt x="734914" y="107156"/>
                </a:cubicBezTo>
                <a:cubicBezTo>
                  <a:pt x="744439" y="103981"/>
                  <a:pt x="751186" y="101600"/>
                  <a:pt x="755154" y="100013"/>
                </a:cubicBezTo>
                <a:cubicBezTo>
                  <a:pt x="755948" y="100013"/>
                  <a:pt x="756742" y="99616"/>
                  <a:pt x="757536" y="98822"/>
                </a:cubicBezTo>
                <a:cubicBezTo>
                  <a:pt x="769442" y="92472"/>
                  <a:pt x="778570" y="89297"/>
                  <a:pt x="784920" y="89297"/>
                </a:cubicBezTo>
                <a:close/>
                <a:moveTo>
                  <a:pt x="526554" y="83344"/>
                </a:moveTo>
                <a:cubicBezTo>
                  <a:pt x="521792" y="83344"/>
                  <a:pt x="514251" y="86916"/>
                  <a:pt x="503932" y="94059"/>
                </a:cubicBezTo>
                <a:cubicBezTo>
                  <a:pt x="503932" y="105172"/>
                  <a:pt x="503932" y="115491"/>
                  <a:pt x="503932" y="125016"/>
                </a:cubicBezTo>
                <a:cubicBezTo>
                  <a:pt x="503932" y="127397"/>
                  <a:pt x="503932" y="131763"/>
                  <a:pt x="503932" y="138113"/>
                </a:cubicBezTo>
                <a:lnTo>
                  <a:pt x="518220" y="142875"/>
                </a:lnTo>
                <a:lnTo>
                  <a:pt x="521792" y="142875"/>
                </a:lnTo>
                <a:cubicBezTo>
                  <a:pt x="523379" y="140494"/>
                  <a:pt x="524570" y="138906"/>
                  <a:pt x="525364" y="138113"/>
                </a:cubicBezTo>
                <a:cubicBezTo>
                  <a:pt x="525364" y="136525"/>
                  <a:pt x="526157" y="133350"/>
                  <a:pt x="527745" y="128588"/>
                </a:cubicBezTo>
                <a:cubicBezTo>
                  <a:pt x="528539" y="126206"/>
                  <a:pt x="528936" y="125016"/>
                  <a:pt x="528936" y="125016"/>
                </a:cubicBezTo>
                <a:lnTo>
                  <a:pt x="528936" y="86916"/>
                </a:lnTo>
                <a:cubicBezTo>
                  <a:pt x="528936" y="84534"/>
                  <a:pt x="528142" y="83344"/>
                  <a:pt x="526554" y="83344"/>
                </a:cubicBezTo>
                <a:close/>
                <a:moveTo>
                  <a:pt x="1114723" y="80963"/>
                </a:moveTo>
                <a:cubicBezTo>
                  <a:pt x="1120279" y="79375"/>
                  <a:pt x="1123851" y="82153"/>
                  <a:pt x="1125439" y="89297"/>
                </a:cubicBezTo>
                <a:cubicBezTo>
                  <a:pt x="1125439" y="94059"/>
                  <a:pt x="1121073" y="97234"/>
                  <a:pt x="1112342" y="98822"/>
                </a:cubicBezTo>
                <a:cubicBezTo>
                  <a:pt x="1109961" y="99616"/>
                  <a:pt x="1106786" y="100409"/>
                  <a:pt x="1102817" y="101203"/>
                </a:cubicBezTo>
                <a:cubicBezTo>
                  <a:pt x="1091704" y="104378"/>
                  <a:pt x="1084957" y="107156"/>
                  <a:pt x="1082576" y="109538"/>
                </a:cubicBezTo>
                <a:cubicBezTo>
                  <a:pt x="1084957" y="111919"/>
                  <a:pt x="1086148" y="114697"/>
                  <a:pt x="1086148" y="117872"/>
                </a:cubicBezTo>
                <a:cubicBezTo>
                  <a:pt x="1086148" y="120253"/>
                  <a:pt x="1085751" y="126603"/>
                  <a:pt x="1084957" y="136922"/>
                </a:cubicBezTo>
                <a:cubicBezTo>
                  <a:pt x="1084957" y="144859"/>
                  <a:pt x="1084957" y="149622"/>
                  <a:pt x="1084957" y="151209"/>
                </a:cubicBezTo>
                <a:cubicBezTo>
                  <a:pt x="1088132" y="150416"/>
                  <a:pt x="1092101" y="149225"/>
                  <a:pt x="1096864" y="147638"/>
                </a:cubicBezTo>
                <a:cubicBezTo>
                  <a:pt x="1106389" y="144463"/>
                  <a:pt x="1113136" y="142875"/>
                  <a:pt x="1117104" y="142875"/>
                </a:cubicBezTo>
                <a:cubicBezTo>
                  <a:pt x="1122661" y="142875"/>
                  <a:pt x="1125439" y="146050"/>
                  <a:pt x="1125439" y="152400"/>
                </a:cubicBezTo>
                <a:cubicBezTo>
                  <a:pt x="1125439" y="156369"/>
                  <a:pt x="1124248" y="158353"/>
                  <a:pt x="1121867" y="158353"/>
                </a:cubicBezTo>
                <a:cubicBezTo>
                  <a:pt x="1110754" y="159941"/>
                  <a:pt x="1098451" y="162719"/>
                  <a:pt x="1084957" y="166688"/>
                </a:cubicBezTo>
                <a:cubicBezTo>
                  <a:pt x="1085751" y="196056"/>
                  <a:pt x="1084164" y="213519"/>
                  <a:pt x="1080195" y="219075"/>
                </a:cubicBezTo>
                <a:cubicBezTo>
                  <a:pt x="1083370" y="219075"/>
                  <a:pt x="1088529" y="218678"/>
                  <a:pt x="1095673" y="217884"/>
                </a:cubicBezTo>
                <a:cubicBezTo>
                  <a:pt x="1118692" y="216297"/>
                  <a:pt x="1136154" y="215503"/>
                  <a:pt x="1148061" y="215503"/>
                </a:cubicBezTo>
                <a:cubicBezTo>
                  <a:pt x="1158379" y="215503"/>
                  <a:pt x="1168301" y="216297"/>
                  <a:pt x="1177826" y="217884"/>
                </a:cubicBezTo>
                <a:cubicBezTo>
                  <a:pt x="1184176" y="220266"/>
                  <a:pt x="1187351" y="223441"/>
                  <a:pt x="1187351" y="227409"/>
                </a:cubicBezTo>
                <a:cubicBezTo>
                  <a:pt x="1187351" y="234553"/>
                  <a:pt x="1182589" y="237728"/>
                  <a:pt x="1173064" y="236934"/>
                </a:cubicBezTo>
                <a:cubicBezTo>
                  <a:pt x="1169889" y="236934"/>
                  <a:pt x="1164729" y="236538"/>
                  <a:pt x="1157586" y="235744"/>
                </a:cubicBezTo>
                <a:cubicBezTo>
                  <a:pt x="1149648" y="234156"/>
                  <a:pt x="1143695" y="233363"/>
                  <a:pt x="1139726" y="233363"/>
                </a:cubicBezTo>
                <a:cubicBezTo>
                  <a:pt x="1097657" y="231775"/>
                  <a:pt x="1061542" y="234950"/>
                  <a:pt x="1031379" y="242888"/>
                </a:cubicBezTo>
                <a:cubicBezTo>
                  <a:pt x="1029792" y="243681"/>
                  <a:pt x="1027014" y="244475"/>
                  <a:pt x="1023045" y="245269"/>
                </a:cubicBezTo>
                <a:cubicBezTo>
                  <a:pt x="1015901" y="247650"/>
                  <a:pt x="1009948" y="248841"/>
                  <a:pt x="1005186" y="248841"/>
                </a:cubicBezTo>
                <a:cubicBezTo>
                  <a:pt x="1002011" y="248841"/>
                  <a:pt x="1000423" y="248444"/>
                  <a:pt x="1000423" y="247650"/>
                </a:cubicBezTo>
                <a:lnTo>
                  <a:pt x="998042" y="246459"/>
                </a:lnTo>
                <a:lnTo>
                  <a:pt x="998042" y="236934"/>
                </a:lnTo>
                <a:cubicBezTo>
                  <a:pt x="998042" y="236934"/>
                  <a:pt x="998439" y="236141"/>
                  <a:pt x="999232" y="234553"/>
                </a:cubicBezTo>
                <a:cubicBezTo>
                  <a:pt x="1000026" y="234553"/>
                  <a:pt x="1000820" y="234553"/>
                  <a:pt x="1001614" y="234553"/>
                </a:cubicBezTo>
                <a:cubicBezTo>
                  <a:pt x="1003201" y="234553"/>
                  <a:pt x="1005186" y="234950"/>
                  <a:pt x="1007567" y="235744"/>
                </a:cubicBezTo>
                <a:cubicBezTo>
                  <a:pt x="1009948" y="236538"/>
                  <a:pt x="1011536" y="236934"/>
                  <a:pt x="1012329" y="236934"/>
                </a:cubicBezTo>
                <a:cubicBezTo>
                  <a:pt x="1018679" y="234553"/>
                  <a:pt x="1033364" y="230188"/>
                  <a:pt x="1056382" y="223838"/>
                </a:cubicBezTo>
                <a:cubicBezTo>
                  <a:pt x="1060351" y="223044"/>
                  <a:pt x="1063129" y="222250"/>
                  <a:pt x="1064717" y="221456"/>
                </a:cubicBezTo>
                <a:cubicBezTo>
                  <a:pt x="1065511" y="211931"/>
                  <a:pt x="1065907" y="195659"/>
                  <a:pt x="1065907" y="172641"/>
                </a:cubicBezTo>
                <a:cubicBezTo>
                  <a:pt x="1059557" y="174228"/>
                  <a:pt x="1054001" y="176213"/>
                  <a:pt x="1049239" y="178594"/>
                </a:cubicBezTo>
                <a:cubicBezTo>
                  <a:pt x="1048445" y="178594"/>
                  <a:pt x="1047254" y="178991"/>
                  <a:pt x="1045667" y="179784"/>
                </a:cubicBezTo>
                <a:cubicBezTo>
                  <a:pt x="1042492" y="180578"/>
                  <a:pt x="1040111" y="180975"/>
                  <a:pt x="1038523" y="180975"/>
                </a:cubicBezTo>
                <a:cubicBezTo>
                  <a:pt x="1033761" y="180181"/>
                  <a:pt x="1030982" y="178197"/>
                  <a:pt x="1030189" y="175022"/>
                </a:cubicBezTo>
                <a:cubicBezTo>
                  <a:pt x="1030189" y="172641"/>
                  <a:pt x="1030982" y="170656"/>
                  <a:pt x="1032570" y="169069"/>
                </a:cubicBezTo>
                <a:cubicBezTo>
                  <a:pt x="1032570" y="168275"/>
                  <a:pt x="1034554" y="168275"/>
                  <a:pt x="1038523" y="169069"/>
                </a:cubicBezTo>
                <a:cubicBezTo>
                  <a:pt x="1049636" y="165100"/>
                  <a:pt x="1058764" y="161131"/>
                  <a:pt x="1065907" y="157163"/>
                </a:cubicBezTo>
                <a:cubicBezTo>
                  <a:pt x="1065907" y="154781"/>
                  <a:pt x="1066304" y="148828"/>
                  <a:pt x="1067098" y="139303"/>
                </a:cubicBezTo>
                <a:cubicBezTo>
                  <a:pt x="1067098" y="132159"/>
                  <a:pt x="1067098" y="127794"/>
                  <a:pt x="1067098" y="126206"/>
                </a:cubicBezTo>
                <a:cubicBezTo>
                  <a:pt x="1064717" y="120650"/>
                  <a:pt x="1061939" y="117872"/>
                  <a:pt x="1058764" y="117872"/>
                </a:cubicBezTo>
                <a:cubicBezTo>
                  <a:pt x="1057970" y="117872"/>
                  <a:pt x="1055589" y="118666"/>
                  <a:pt x="1051620" y="120253"/>
                </a:cubicBezTo>
                <a:cubicBezTo>
                  <a:pt x="1047651" y="121841"/>
                  <a:pt x="1045270" y="123031"/>
                  <a:pt x="1044476" y="123825"/>
                </a:cubicBezTo>
                <a:cubicBezTo>
                  <a:pt x="1044476" y="124619"/>
                  <a:pt x="1043286" y="125016"/>
                  <a:pt x="1040904" y="125016"/>
                </a:cubicBezTo>
                <a:cubicBezTo>
                  <a:pt x="1031379" y="125016"/>
                  <a:pt x="1024632" y="123428"/>
                  <a:pt x="1020664" y="120253"/>
                </a:cubicBezTo>
                <a:cubicBezTo>
                  <a:pt x="1019076" y="119459"/>
                  <a:pt x="1018282" y="119063"/>
                  <a:pt x="1018282" y="119063"/>
                </a:cubicBezTo>
                <a:cubicBezTo>
                  <a:pt x="1017489" y="116681"/>
                  <a:pt x="1019870" y="114697"/>
                  <a:pt x="1025426" y="113109"/>
                </a:cubicBezTo>
                <a:cubicBezTo>
                  <a:pt x="1027807" y="112316"/>
                  <a:pt x="1030189" y="111919"/>
                  <a:pt x="1032570" y="111919"/>
                </a:cubicBezTo>
                <a:cubicBezTo>
                  <a:pt x="1036539" y="111919"/>
                  <a:pt x="1041698" y="110331"/>
                  <a:pt x="1048048" y="107156"/>
                </a:cubicBezTo>
                <a:cubicBezTo>
                  <a:pt x="1059954" y="102394"/>
                  <a:pt x="1082179" y="93663"/>
                  <a:pt x="1114723" y="80963"/>
                </a:cubicBezTo>
                <a:close/>
                <a:moveTo>
                  <a:pt x="1996976" y="67866"/>
                </a:moveTo>
                <a:cubicBezTo>
                  <a:pt x="1998564" y="67866"/>
                  <a:pt x="1999754" y="68263"/>
                  <a:pt x="2000548" y="69056"/>
                </a:cubicBezTo>
                <a:cubicBezTo>
                  <a:pt x="2001342" y="69056"/>
                  <a:pt x="2004120" y="70644"/>
                  <a:pt x="2008882" y="73819"/>
                </a:cubicBezTo>
                <a:cubicBezTo>
                  <a:pt x="2012851" y="76200"/>
                  <a:pt x="2015232" y="77788"/>
                  <a:pt x="2016026" y="78581"/>
                </a:cubicBezTo>
                <a:cubicBezTo>
                  <a:pt x="2016026" y="79375"/>
                  <a:pt x="2016423" y="80566"/>
                  <a:pt x="2017217" y="82153"/>
                </a:cubicBezTo>
                <a:lnTo>
                  <a:pt x="2017217" y="83344"/>
                </a:lnTo>
                <a:cubicBezTo>
                  <a:pt x="2017217" y="86519"/>
                  <a:pt x="2016026" y="90488"/>
                  <a:pt x="2013645" y="95250"/>
                </a:cubicBezTo>
                <a:cubicBezTo>
                  <a:pt x="2012851" y="96838"/>
                  <a:pt x="2012057" y="98028"/>
                  <a:pt x="2011264" y="98822"/>
                </a:cubicBezTo>
                <a:cubicBezTo>
                  <a:pt x="2008882" y="107553"/>
                  <a:pt x="2004517" y="120650"/>
                  <a:pt x="1998167" y="138113"/>
                </a:cubicBezTo>
                <a:cubicBezTo>
                  <a:pt x="1998961" y="138113"/>
                  <a:pt x="1999754" y="138509"/>
                  <a:pt x="2000548" y="139303"/>
                </a:cubicBezTo>
                <a:cubicBezTo>
                  <a:pt x="2016423" y="152003"/>
                  <a:pt x="2028726" y="162322"/>
                  <a:pt x="2037457" y="170259"/>
                </a:cubicBezTo>
                <a:cubicBezTo>
                  <a:pt x="2039045" y="172641"/>
                  <a:pt x="2039839" y="175419"/>
                  <a:pt x="2039839" y="178594"/>
                </a:cubicBezTo>
                <a:cubicBezTo>
                  <a:pt x="2039045" y="183356"/>
                  <a:pt x="2036664" y="186134"/>
                  <a:pt x="2032695" y="186928"/>
                </a:cubicBezTo>
                <a:cubicBezTo>
                  <a:pt x="2029520" y="186928"/>
                  <a:pt x="2025948" y="185341"/>
                  <a:pt x="2021979" y="182166"/>
                </a:cubicBezTo>
                <a:cubicBezTo>
                  <a:pt x="2019598" y="179784"/>
                  <a:pt x="2016423" y="176609"/>
                  <a:pt x="2012454" y="172641"/>
                </a:cubicBezTo>
                <a:cubicBezTo>
                  <a:pt x="2008486" y="168672"/>
                  <a:pt x="2001739" y="163116"/>
                  <a:pt x="1992214" y="155972"/>
                </a:cubicBezTo>
                <a:cubicBezTo>
                  <a:pt x="1984276" y="176609"/>
                  <a:pt x="1974751" y="192088"/>
                  <a:pt x="1963639" y="202406"/>
                </a:cubicBezTo>
                <a:cubicBezTo>
                  <a:pt x="1955701" y="209550"/>
                  <a:pt x="1949748" y="213519"/>
                  <a:pt x="1945779" y="214313"/>
                </a:cubicBezTo>
                <a:cubicBezTo>
                  <a:pt x="1941811" y="213519"/>
                  <a:pt x="1939429" y="211931"/>
                  <a:pt x="1938636" y="209550"/>
                </a:cubicBezTo>
                <a:cubicBezTo>
                  <a:pt x="1938636" y="208756"/>
                  <a:pt x="1939826" y="207566"/>
                  <a:pt x="1942207" y="205978"/>
                </a:cubicBezTo>
                <a:cubicBezTo>
                  <a:pt x="1943001" y="205184"/>
                  <a:pt x="1943398" y="204788"/>
                  <a:pt x="1943398" y="204788"/>
                </a:cubicBezTo>
                <a:cubicBezTo>
                  <a:pt x="1956098" y="192881"/>
                  <a:pt x="1968004" y="173434"/>
                  <a:pt x="1979117" y="146447"/>
                </a:cubicBezTo>
                <a:cubicBezTo>
                  <a:pt x="1970386" y="140097"/>
                  <a:pt x="1959670" y="133747"/>
                  <a:pt x="1946970" y="127397"/>
                </a:cubicBezTo>
                <a:cubicBezTo>
                  <a:pt x="1943001" y="136922"/>
                  <a:pt x="1940620" y="142478"/>
                  <a:pt x="1939826" y="144066"/>
                </a:cubicBezTo>
                <a:cubicBezTo>
                  <a:pt x="1942207" y="146447"/>
                  <a:pt x="1946573" y="149622"/>
                  <a:pt x="1952923" y="153591"/>
                </a:cubicBezTo>
                <a:cubicBezTo>
                  <a:pt x="1956892" y="155178"/>
                  <a:pt x="1958876" y="158353"/>
                  <a:pt x="1958876" y="163116"/>
                </a:cubicBezTo>
                <a:cubicBezTo>
                  <a:pt x="1959670" y="170259"/>
                  <a:pt x="1956495" y="173831"/>
                  <a:pt x="1949351" y="173831"/>
                </a:cubicBezTo>
                <a:cubicBezTo>
                  <a:pt x="1946970" y="173831"/>
                  <a:pt x="1944589" y="173038"/>
                  <a:pt x="1942207" y="171450"/>
                </a:cubicBezTo>
                <a:cubicBezTo>
                  <a:pt x="1941414" y="170656"/>
                  <a:pt x="1940223" y="169466"/>
                  <a:pt x="1938636" y="167878"/>
                </a:cubicBezTo>
                <a:cubicBezTo>
                  <a:pt x="1936254" y="165497"/>
                  <a:pt x="1934667" y="164306"/>
                  <a:pt x="1933873" y="164306"/>
                </a:cubicBezTo>
                <a:cubicBezTo>
                  <a:pt x="1924348" y="187325"/>
                  <a:pt x="1913236" y="203200"/>
                  <a:pt x="1900536" y="211931"/>
                </a:cubicBezTo>
                <a:cubicBezTo>
                  <a:pt x="1898154" y="213519"/>
                  <a:pt x="1896170" y="214313"/>
                  <a:pt x="1894582" y="214313"/>
                </a:cubicBezTo>
                <a:cubicBezTo>
                  <a:pt x="1890614" y="213519"/>
                  <a:pt x="1889423" y="210344"/>
                  <a:pt x="1891011" y="204788"/>
                </a:cubicBezTo>
                <a:cubicBezTo>
                  <a:pt x="1905298" y="192881"/>
                  <a:pt x="1915220" y="175419"/>
                  <a:pt x="1920776" y="152400"/>
                </a:cubicBezTo>
                <a:cubicBezTo>
                  <a:pt x="1919983" y="150813"/>
                  <a:pt x="1916411" y="147638"/>
                  <a:pt x="1910061" y="142875"/>
                </a:cubicBezTo>
                <a:cubicBezTo>
                  <a:pt x="1906886" y="139700"/>
                  <a:pt x="1904504" y="137319"/>
                  <a:pt x="1902917" y="135731"/>
                </a:cubicBezTo>
                <a:cubicBezTo>
                  <a:pt x="1898948" y="131763"/>
                  <a:pt x="1896964" y="128588"/>
                  <a:pt x="1896964" y="126206"/>
                </a:cubicBezTo>
                <a:cubicBezTo>
                  <a:pt x="1896964" y="121444"/>
                  <a:pt x="1899345" y="119063"/>
                  <a:pt x="1904107" y="119063"/>
                </a:cubicBezTo>
                <a:cubicBezTo>
                  <a:pt x="1906489" y="119063"/>
                  <a:pt x="1908870" y="120253"/>
                  <a:pt x="1911251" y="122634"/>
                </a:cubicBezTo>
                <a:cubicBezTo>
                  <a:pt x="1917601" y="128984"/>
                  <a:pt x="1922761" y="132953"/>
                  <a:pt x="1926729" y="134541"/>
                </a:cubicBezTo>
                <a:cubicBezTo>
                  <a:pt x="1927523" y="132159"/>
                  <a:pt x="1928714" y="128191"/>
                  <a:pt x="1930301" y="122634"/>
                </a:cubicBezTo>
                <a:cubicBezTo>
                  <a:pt x="1933476" y="111522"/>
                  <a:pt x="1935461" y="103188"/>
                  <a:pt x="1936254" y="97631"/>
                </a:cubicBezTo>
                <a:cubicBezTo>
                  <a:pt x="1936254" y="97631"/>
                  <a:pt x="1935857" y="96838"/>
                  <a:pt x="1935064" y="95250"/>
                </a:cubicBezTo>
                <a:cubicBezTo>
                  <a:pt x="1934270" y="95250"/>
                  <a:pt x="1932286" y="93663"/>
                  <a:pt x="1929111" y="90488"/>
                </a:cubicBezTo>
                <a:cubicBezTo>
                  <a:pt x="1929111" y="89694"/>
                  <a:pt x="1929111" y="89297"/>
                  <a:pt x="1929111" y="89297"/>
                </a:cubicBezTo>
                <a:cubicBezTo>
                  <a:pt x="1929904" y="84534"/>
                  <a:pt x="1932286" y="81756"/>
                  <a:pt x="1936254" y="80963"/>
                </a:cubicBezTo>
                <a:cubicBezTo>
                  <a:pt x="1938636" y="80963"/>
                  <a:pt x="1941811" y="82153"/>
                  <a:pt x="1945779" y="84534"/>
                </a:cubicBezTo>
                <a:cubicBezTo>
                  <a:pt x="1947367" y="85328"/>
                  <a:pt x="1948558" y="86122"/>
                  <a:pt x="1949351" y="86916"/>
                </a:cubicBezTo>
                <a:cubicBezTo>
                  <a:pt x="1950145" y="86916"/>
                  <a:pt x="1950939" y="87313"/>
                  <a:pt x="1951732" y="88106"/>
                </a:cubicBezTo>
                <a:cubicBezTo>
                  <a:pt x="1957289" y="88900"/>
                  <a:pt x="1959273" y="92075"/>
                  <a:pt x="1957686" y="97631"/>
                </a:cubicBezTo>
                <a:cubicBezTo>
                  <a:pt x="1957686" y="100013"/>
                  <a:pt x="1957289" y="101600"/>
                  <a:pt x="1956495" y="102394"/>
                </a:cubicBezTo>
                <a:cubicBezTo>
                  <a:pt x="1955701" y="103981"/>
                  <a:pt x="1954511" y="106363"/>
                  <a:pt x="1952923" y="109538"/>
                </a:cubicBezTo>
                <a:cubicBezTo>
                  <a:pt x="1952129" y="111919"/>
                  <a:pt x="1951336" y="113506"/>
                  <a:pt x="1950542" y="114300"/>
                </a:cubicBezTo>
                <a:cubicBezTo>
                  <a:pt x="1961654" y="119063"/>
                  <a:pt x="1972767" y="124222"/>
                  <a:pt x="1983879" y="129778"/>
                </a:cubicBezTo>
                <a:cubicBezTo>
                  <a:pt x="1985467" y="127397"/>
                  <a:pt x="1987451" y="121444"/>
                  <a:pt x="1989832" y="111919"/>
                </a:cubicBezTo>
                <a:cubicBezTo>
                  <a:pt x="1992214" y="105569"/>
                  <a:pt x="1993801" y="101600"/>
                  <a:pt x="1994595" y="100013"/>
                </a:cubicBezTo>
                <a:cubicBezTo>
                  <a:pt x="1995389" y="95250"/>
                  <a:pt x="1995786" y="90884"/>
                  <a:pt x="1995786" y="86916"/>
                </a:cubicBezTo>
                <a:cubicBezTo>
                  <a:pt x="1995786" y="85328"/>
                  <a:pt x="1994595" y="83344"/>
                  <a:pt x="1992214" y="80963"/>
                </a:cubicBezTo>
                <a:cubicBezTo>
                  <a:pt x="1989832" y="78581"/>
                  <a:pt x="1988642" y="76597"/>
                  <a:pt x="1988642" y="75009"/>
                </a:cubicBezTo>
                <a:cubicBezTo>
                  <a:pt x="1989436" y="71834"/>
                  <a:pt x="1992214" y="69453"/>
                  <a:pt x="1996976" y="67866"/>
                </a:cubicBezTo>
                <a:close/>
                <a:moveTo>
                  <a:pt x="536079" y="67866"/>
                </a:moveTo>
                <a:cubicBezTo>
                  <a:pt x="544811" y="69453"/>
                  <a:pt x="549573" y="73819"/>
                  <a:pt x="550367" y="80963"/>
                </a:cubicBezTo>
                <a:cubicBezTo>
                  <a:pt x="550367" y="82550"/>
                  <a:pt x="549970" y="84931"/>
                  <a:pt x="549176" y="88106"/>
                </a:cubicBezTo>
                <a:cubicBezTo>
                  <a:pt x="548382" y="91281"/>
                  <a:pt x="547986" y="93663"/>
                  <a:pt x="547986" y="95250"/>
                </a:cubicBezTo>
                <a:cubicBezTo>
                  <a:pt x="547986" y="96044"/>
                  <a:pt x="547986" y="98822"/>
                  <a:pt x="547986" y="103584"/>
                </a:cubicBezTo>
                <a:cubicBezTo>
                  <a:pt x="547192" y="109934"/>
                  <a:pt x="546795" y="113903"/>
                  <a:pt x="546795" y="115491"/>
                </a:cubicBezTo>
                <a:cubicBezTo>
                  <a:pt x="543620" y="145653"/>
                  <a:pt x="537667" y="161528"/>
                  <a:pt x="528936" y="163116"/>
                </a:cubicBezTo>
                <a:cubicBezTo>
                  <a:pt x="524173" y="163116"/>
                  <a:pt x="520204" y="161131"/>
                  <a:pt x="517029" y="157163"/>
                </a:cubicBezTo>
                <a:cubicBezTo>
                  <a:pt x="512267" y="150813"/>
                  <a:pt x="507901" y="147241"/>
                  <a:pt x="503932" y="146447"/>
                </a:cubicBezTo>
                <a:cubicBezTo>
                  <a:pt x="503932" y="152797"/>
                  <a:pt x="504329" y="161925"/>
                  <a:pt x="505123" y="173831"/>
                </a:cubicBezTo>
                <a:cubicBezTo>
                  <a:pt x="505123" y="184150"/>
                  <a:pt x="505123" y="192088"/>
                  <a:pt x="505123" y="197644"/>
                </a:cubicBezTo>
                <a:cubicBezTo>
                  <a:pt x="505123" y="199231"/>
                  <a:pt x="505123" y="201216"/>
                  <a:pt x="505123" y="203597"/>
                </a:cubicBezTo>
                <a:cubicBezTo>
                  <a:pt x="505917" y="213916"/>
                  <a:pt x="505123" y="221853"/>
                  <a:pt x="502742" y="227409"/>
                </a:cubicBezTo>
                <a:cubicBezTo>
                  <a:pt x="501948" y="228203"/>
                  <a:pt x="500757" y="229394"/>
                  <a:pt x="499170" y="230981"/>
                </a:cubicBezTo>
                <a:cubicBezTo>
                  <a:pt x="498376" y="231775"/>
                  <a:pt x="497582" y="232569"/>
                  <a:pt x="496789" y="233363"/>
                </a:cubicBezTo>
                <a:cubicBezTo>
                  <a:pt x="495201" y="234950"/>
                  <a:pt x="493217" y="235744"/>
                  <a:pt x="490836" y="235744"/>
                </a:cubicBezTo>
                <a:cubicBezTo>
                  <a:pt x="488454" y="234950"/>
                  <a:pt x="487660" y="233363"/>
                  <a:pt x="488454" y="230981"/>
                </a:cubicBezTo>
                <a:lnTo>
                  <a:pt x="489645" y="227409"/>
                </a:lnTo>
                <a:cubicBezTo>
                  <a:pt x="489645" y="225028"/>
                  <a:pt x="489645" y="221456"/>
                  <a:pt x="489645" y="216694"/>
                </a:cubicBezTo>
                <a:cubicBezTo>
                  <a:pt x="489645" y="209550"/>
                  <a:pt x="489248" y="198834"/>
                  <a:pt x="488454" y="184547"/>
                </a:cubicBezTo>
                <a:cubicBezTo>
                  <a:pt x="486073" y="148828"/>
                  <a:pt x="485676" y="121444"/>
                  <a:pt x="487264" y="102394"/>
                </a:cubicBezTo>
                <a:cubicBezTo>
                  <a:pt x="485676" y="103188"/>
                  <a:pt x="483692" y="103981"/>
                  <a:pt x="481311" y="104775"/>
                </a:cubicBezTo>
                <a:cubicBezTo>
                  <a:pt x="478136" y="105569"/>
                  <a:pt x="474961" y="106363"/>
                  <a:pt x="471786" y="107156"/>
                </a:cubicBezTo>
                <a:cubicBezTo>
                  <a:pt x="467023" y="107156"/>
                  <a:pt x="464642" y="105569"/>
                  <a:pt x="464642" y="102394"/>
                </a:cubicBezTo>
                <a:cubicBezTo>
                  <a:pt x="464642" y="99219"/>
                  <a:pt x="465832" y="96838"/>
                  <a:pt x="468214" y="95250"/>
                </a:cubicBezTo>
                <a:cubicBezTo>
                  <a:pt x="469007" y="95250"/>
                  <a:pt x="472182" y="94456"/>
                  <a:pt x="477739" y="92869"/>
                </a:cubicBezTo>
                <a:cubicBezTo>
                  <a:pt x="480120" y="92075"/>
                  <a:pt x="484486" y="89694"/>
                  <a:pt x="490836" y="85725"/>
                </a:cubicBezTo>
                <a:cubicBezTo>
                  <a:pt x="515442" y="73819"/>
                  <a:pt x="530523" y="67866"/>
                  <a:pt x="536079" y="67866"/>
                </a:cubicBezTo>
                <a:close/>
                <a:moveTo>
                  <a:pt x="86023" y="64294"/>
                </a:moveTo>
                <a:cubicBezTo>
                  <a:pt x="97929" y="65881"/>
                  <a:pt x="104279" y="70247"/>
                  <a:pt x="105073" y="77391"/>
                </a:cubicBezTo>
                <a:cubicBezTo>
                  <a:pt x="105073" y="79772"/>
                  <a:pt x="103486" y="83344"/>
                  <a:pt x="100311" y="88106"/>
                </a:cubicBezTo>
                <a:cubicBezTo>
                  <a:pt x="98723" y="91281"/>
                  <a:pt x="97532" y="94059"/>
                  <a:pt x="96739" y="96441"/>
                </a:cubicBezTo>
                <a:cubicBezTo>
                  <a:pt x="94357" y="106759"/>
                  <a:pt x="90389" y="122634"/>
                  <a:pt x="84832" y="144066"/>
                </a:cubicBezTo>
                <a:cubicBezTo>
                  <a:pt x="83245" y="149622"/>
                  <a:pt x="82054" y="153591"/>
                  <a:pt x="81261" y="155972"/>
                </a:cubicBezTo>
                <a:cubicBezTo>
                  <a:pt x="82848" y="157559"/>
                  <a:pt x="85626" y="159544"/>
                  <a:pt x="89595" y="161925"/>
                </a:cubicBezTo>
                <a:cubicBezTo>
                  <a:pt x="95151" y="165100"/>
                  <a:pt x="99517" y="167878"/>
                  <a:pt x="102692" y="170259"/>
                </a:cubicBezTo>
                <a:cubicBezTo>
                  <a:pt x="108248" y="173434"/>
                  <a:pt x="111026" y="177800"/>
                  <a:pt x="111026" y="183356"/>
                </a:cubicBezTo>
                <a:cubicBezTo>
                  <a:pt x="111026" y="188119"/>
                  <a:pt x="108645" y="190500"/>
                  <a:pt x="103882" y="190500"/>
                </a:cubicBezTo>
                <a:cubicBezTo>
                  <a:pt x="99914" y="190500"/>
                  <a:pt x="96739" y="189309"/>
                  <a:pt x="94357" y="186928"/>
                </a:cubicBezTo>
                <a:cubicBezTo>
                  <a:pt x="87214" y="181372"/>
                  <a:pt x="80467" y="176609"/>
                  <a:pt x="74117" y="172641"/>
                </a:cubicBezTo>
                <a:cubicBezTo>
                  <a:pt x="55067" y="209153"/>
                  <a:pt x="32445" y="234950"/>
                  <a:pt x="6251" y="250031"/>
                </a:cubicBezTo>
                <a:cubicBezTo>
                  <a:pt x="3870" y="250825"/>
                  <a:pt x="1886" y="250825"/>
                  <a:pt x="298" y="250031"/>
                </a:cubicBezTo>
                <a:cubicBezTo>
                  <a:pt x="-496" y="248444"/>
                  <a:pt x="298" y="246856"/>
                  <a:pt x="2679" y="245269"/>
                </a:cubicBezTo>
                <a:cubicBezTo>
                  <a:pt x="28079" y="221456"/>
                  <a:pt x="47129" y="194072"/>
                  <a:pt x="59829" y="163116"/>
                </a:cubicBezTo>
                <a:cubicBezTo>
                  <a:pt x="59036" y="162322"/>
                  <a:pt x="56654" y="161131"/>
                  <a:pt x="52686" y="159544"/>
                </a:cubicBezTo>
                <a:cubicBezTo>
                  <a:pt x="47923" y="157956"/>
                  <a:pt x="44351" y="156369"/>
                  <a:pt x="41970" y="154781"/>
                </a:cubicBezTo>
                <a:cubicBezTo>
                  <a:pt x="37207" y="151606"/>
                  <a:pt x="34429" y="148431"/>
                  <a:pt x="33636" y="145256"/>
                </a:cubicBezTo>
                <a:cubicBezTo>
                  <a:pt x="34429" y="142081"/>
                  <a:pt x="36414" y="140891"/>
                  <a:pt x="39589" y="141684"/>
                </a:cubicBezTo>
                <a:cubicBezTo>
                  <a:pt x="42764" y="142478"/>
                  <a:pt x="49114" y="144066"/>
                  <a:pt x="58639" y="146447"/>
                </a:cubicBezTo>
                <a:cubicBezTo>
                  <a:pt x="61814" y="147241"/>
                  <a:pt x="64195" y="148034"/>
                  <a:pt x="65782" y="148828"/>
                </a:cubicBezTo>
                <a:cubicBezTo>
                  <a:pt x="69751" y="137716"/>
                  <a:pt x="72926" y="125016"/>
                  <a:pt x="75307" y="110728"/>
                </a:cubicBezTo>
                <a:cubicBezTo>
                  <a:pt x="75307" y="109141"/>
                  <a:pt x="74911" y="108347"/>
                  <a:pt x="74117" y="108347"/>
                </a:cubicBezTo>
                <a:cubicBezTo>
                  <a:pt x="68561" y="109141"/>
                  <a:pt x="59036" y="114697"/>
                  <a:pt x="45542" y="125016"/>
                </a:cubicBezTo>
                <a:cubicBezTo>
                  <a:pt x="39192" y="129778"/>
                  <a:pt x="34826" y="132953"/>
                  <a:pt x="32445" y="134541"/>
                </a:cubicBezTo>
                <a:cubicBezTo>
                  <a:pt x="31651" y="134541"/>
                  <a:pt x="30857" y="134541"/>
                  <a:pt x="30064" y="134541"/>
                </a:cubicBezTo>
                <a:cubicBezTo>
                  <a:pt x="24507" y="134541"/>
                  <a:pt x="21729" y="132556"/>
                  <a:pt x="21729" y="128588"/>
                </a:cubicBezTo>
                <a:cubicBezTo>
                  <a:pt x="21729" y="125413"/>
                  <a:pt x="29270" y="119459"/>
                  <a:pt x="44351" y="110728"/>
                </a:cubicBezTo>
                <a:cubicBezTo>
                  <a:pt x="60226" y="100409"/>
                  <a:pt x="69354" y="93266"/>
                  <a:pt x="71736" y="89297"/>
                </a:cubicBezTo>
                <a:cubicBezTo>
                  <a:pt x="73323" y="86916"/>
                  <a:pt x="74514" y="83344"/>
                  <a:pt x="75307" y="78581"/>
                </a:cubicBezTo>
                <a:cubicBezTo>
                  <a:pt x="75307" y="69056"/>
                  <a:pt x="78879" y="64294"/>
                  <a:pt x="86023" y="64294"/>
                </a:cubicBezTo>
                <a:close/>
                <a:moveTo>
                  <a:pt x="2354164" y="55959"/>
                </a:moveTo>
                <a:cubicBezTo>
                  <a:pt x="2362895" y="56753"/>
                  <a:pt x="2368054" y="60722"/>
                  <a:pt x="2369642" y="67866"/>
                </a:cubicBezTo>
                <a:cubicBezTo>
                  <a:pt x="2369642" y="70247"/>
                  <a:pt x="2369642" y="71834"/>
                  <a:pt x="2369642" y="72628"/>
                </a:cubicBezTo>
                <a:cubicBezTo>
                  <a:pt x="2366467" y="74216"/>
                  <a:pt x="2364879" y="75406"/>
                  <a:pt x="2364879" y="76200"/>
                </a:cubicBezTo>
                <a:cubicBezTo>
                  <a:pt x="2363292" y="77788"/>
                  <a:pt x="2360910" y="81756"/>
                  <a:pt x="2357736" y="88106"/>
                </a:cubicBezTo>
                <a:cubicBezTo>
                  <a:pt x="2356942" y="89694"/>
                  <a:pt x="2356545" y="90488"/>
                  <a:pt x="2356545" y="90488"/>
                </a:cubicBezTo>
                <a:cubicBezTo>
                  <a:pt x="2349401" y="100013"/>
                  <a:pt x="2342257" y="107950"/>
                  <a:pt x="2335114" y="114300"/>
                </a:cubicBezTo>
                <a:cubicBezTo>
                  <a:pt x="2333526" y="115094"/>
                  <a:pt x="2332732" y="115491"/>
                  <a:pt x="2332732" y="115491"/>
                </a:cubicBezTo>
                <a:lnTo>
                  <a:pt x="2331542" y="115491"/>
                </a:lnTo>
                <a:cubicBezTo>
                  <a:pt x="2328367" y="115491"/>
                  <a:pt x="2326382" y="115094"/>
                  <a:pt x="2325589" y="114300"/>
                </a:cubicBezTo>
                <a:lnTo>
                  <a:pt x="2325589" y="113109"/>
                </a:lnTo>
                <a:cubicBezTo>
                  <a:pt x="2327176" y="110728"/>
                  <a:pt x="2329557" y="106759"/>
                  <a:pt x="2332732" y="101203"/>
                </a:cubicBezTo>
                <a:cubicBezTo>
                  <a:pt x="2344639" y="84534"/>
                  <a:pt x="2349401" y="71041"/>
                  <a:pt x="2347020" y="60722"/>
                </a:cubicBezTo>
                <a:cubicBezTo>
                  <a:pt x="2348607" y="57547"/>
                  <a:pt x="2350989" y="55959"/>
                  <a:pt x="2354164" y="55959"/>
                </a:cubicBezTo>
                <a:close/>
                <a:moveTo>
                  <a:pt x="676573" y="50006"/>
                </a:moveTo>
                <a:cubicBezTo>
                  <a:pt x="687686" y="54769"/>
                  <a:pt x="694829" y="61913"/>
                  <a:pt x="698004" y="71438"/>
                </a:cubicBezTo>
                <a:cubicBezTo>
                  <a:pt x="697211" y="76200"/>
                  <a:pt x="694829" y="78978"/>
                  <a:pt x="690861" y="79772"/>
                </a:cubicBezTo>
                <a:cubicBezTo>
                  <a:pt x="680542" y="77391"/>
                  <a:pt x="673398" y="69056"/>
                  <a:pt x="669429" y="54769"/>
                </a:cubicBezTo>
                <a:cubicBezTo>
                  <a:pt x="670223" y="52388"/>
                  <a:pt x="672604" y="50800"/>
                  <a:pt x="676573" y="50006"/>
                </a:cubicBezTo>
                <a:close/>
                <a:moveTo>
                  <a:pt x="4250829" y="48816"/>
                </a:moveTo>
                <a:lnTo>
                  <a:pt x="4265117" y="48816"/>
                </a:lnTo>
                <a:lnTo>
                  <a:pt x="4265117" y="51197"/>
                </a:lnTo>
                <a:cubicBezTo>
                  <a:pt x="4265117" y="74216"/>
                  <a:pt x="4257576" y="114300"/>
                  <a:pt x="4242495" y="171450"/>
                </a:cubicBezTo>
                <a:cubicBezTo>
                  <a:pt x="4241701" y="174625"/>
                  <a:pt x="4240511" y="179388"/>
                  <a:pt x="4238923" y="185738"/>
                </a:cubicBezTo>
                <a:cubicBezTo>
                  <a:pt x="4234955" y="199231"/>
                  <a:pt x="4232176" y="210344"/>
                  <a:pt x="4230589" y="219075"/>
                </a:cubicBezTo>
                <a:cubicBezTo>
                  <a:pt x="4279801" y="146844"/>
                  <a:pt x="4319092" y="109141"/>
                  <a:pt x="4348461" y="105966"/>
                </a:cubicBezTo>
                <a:cubicBezTo>
                  <a:pt x="4355604" y="108347"/>
                  <a:pt x="4360367" y="113506"/>
                  <a:pt x="4362748" y="121444"/>
                </a:cubicBezTo>
                <a:cubicBezTo>
                  <a:pt x="4361161" y="133350"/>
                  <a:pt x="4355604" y="152797"/>
                  <a:pt x="4346079" y="179784"/>
                </a:cubicBezTo>
                <a:cubicBezTo>
                  <a:pt x="4334173" y="212328"/>
                  <a:pt x="4328220" y="235347"/>
                  <a:pt x="4328220" y="248841"/>
                </a:cubicBezTo>
                <a:lnTo>
                  <a:pt x="4329411" y="250031"/>
                </a:lnTo>
                <a:lnTo>
                  <a:pt x="4329411" y="252413"/>
                </a:lnTo>
                <a:cubicBezTo>
                  <a:pt x="4331792" y="253206"/>
                  <a:pt x="4335364" y="253206"/>
                  <a:pt x="4340126" y="252413"/>
                </a:cubicBezTo>
                <a:cubicBezTo>
                  <a:pt x="4343301" y="251619"/>
                  <a:pt x="4345286" y="251222"/>
                  <a:pt x="4346079" y="251222"/>
                </a:cubicBezTo>
                <a:lnTo>
                  <a:pt x="4343698" y="257175"/>
                </a:lnTo>
                <a:lnTo>
                  <a:pt x="4325839" y="257175"/>
                </a:lnTo>
                <a:cubicBezTo>
                  <a:pt x="4317108" y="257175"/>
                  <a:pt x="4313536" y="254794"/>
                  <a:pt x="4315123" y="250031"/>
                </a:cubicBezTo>
                <a:cubicBezTo>
                  <a:pt x="4315123" y="237331"/>
                  <a:pt x="4321076" y="212725"/>
                  <a:pt x="4332983" y="176213"/>
                </a:cubicBezTo>
                <a:cubicBezTo>
                  <a:pt x="4334570" y="171450"/>
                  <a:pt x="4336554" y="165100"/>
                  <a:pt x="4338936" y="157163"/>
                </a:cubicBezTo>
                <a:cubicBezTo>
                  <a:pt x="4345286" y="137319"/>
                  <a:pt x="4348857" y="124619"/>
                  <a:pt x="4349651" y="119063"/>
                </a:cubicBezTo>
                <a:cubicBezTo>
                  <a:pt x="4349651" y="117475"/>
                  <a:pt x="4348857" y="116681"/>
                  <a:pt x="4347270" y="116681"/>
                </a:cubicBezTo>
                <a:cubicBezTo>
                  <a:pt x="4306789" y="133350"/>
                  <a:pt x="4264323" y="180181"/>
                  <a:pt x="4219873" y="257175"/>
                </a:cubicBezTo>
                <a:lnTo>
                  <a:pt x="4209158" y="257175"/>
                </a:lnTo>
                <a:cubicBezTo>
                  <a:pt x="4209158" y="255588"/>
                  <a:pt x="4210348" y="251222"/>
                  <a:pt x="4212729" y="244078"/>
                </a:cubicBezTo>
                <a:cubicBezTo>
                  <a:pt x="4240511" y="129778"/>
                  <a:pt x="4253211" y="64691"/>
                  <a:pt x="4250829" y="48816"/>
                </a:cubicBezTo>
                <a:close/>
                <a:moveTo>
                  <a:pt x="4051995" y="45244"/>
                </a:moveTo>
                <a:cubicBezTo>
                  <a:pt x="4056757" y="45244"/>
                  <a:pt x="4059535" y="48816"/>
                  <a:pt x="4060329" y="55959"/>
                </a:cubicBezTo>
                <a:cubicBezTo>
                  <a:pt x="4060329" y="65484"/>
                  <a:pt x="4055964" y="70247"/>
                  <a:pt x="4047232" y="70247"/>
                </a:cubicBezTo>
                <a:cubicBezTo>
                  <a:pt x="4044057" y="68659"/>
                  <a:pt x="4041676" y="65088"/>
                  <a:pt x="4040089" y="59531"/>
                </a:cubicBezTo>
                <a:cubicBezTo>
                  <a:pt x="4040882" y="50800"/>
                  <a:pt x="4044851" y="46038"/>
                  <a:pt x="4051995" y="45244"/>
                </a:cubicBezTo>
                <a:close/>
                <a:moveTo>
                  <a:pt x="1635026" y="39291"/>
                </a:moveTo>
                <a:cubicBezTo>
                  <a:pt x="1619151" y="44053"/>
                  <a:pt x="1601292" y="50800"/>
                  <a:pt x="1581448" y="59531"/>
                </a:cubicBezTo>
                <a:cubicBezTo>
                  <a:pt x="1583036" y="61913"/>
                  <a:pt x="1585417" y="65484"/>
                  <a:pt x="1588592" y="70247"/>
                </a:cubicBezTo>
                <a:cubicBezTo>
                  <a:pt x="1598117" y="84534"/>
                  <a:pt x="1601689" y="96441"/>
                  <a:pt x="1599307" y="105966"/>
                </a:cubicBezTo>
                <a:cubicBezTo>
                  <a:pt x="1600895" y="107553"/>
                  <a:pt x="1602482" y="108347"/>
                  <a:pt x="1604070" y="108347"/>
                </a:cubicBezTo>
                <a:cubicBezTo>
                  <a:pt x="1622326" y="104378"/>
                  <a:pt x="1632645" y="99616"/>
                  <a:pt x="1635026" y="94059"/>
                </a:cubicBezTo>
                <a:lnTo>
                  <a:pt x="1633836" y="78581"/>
                </a:lnTo>
                <a:cubicBezTo>
                  <a:pt x="1625104" y="81756"/>
                  <a:pt x="1618357" y="83741"/>
                  <a:pt x="1613595" y="84534"/>
                </a:cubicBezTo>
                <a:cubicBezTo>
                  <a:pt x="1608039" y="84534"/>
                  <a:pt x="1605261" y="82947"/>
                  <a:pt x="1605261" y="79772"/>
                </a:cubicBezTo>
                <a:cubicBezTo>
                  <a:pt x="1605261" y="77391"/>
                  <a:pt x="1607245" y="75009"/>
                  <a:pt x="1611214" y="72628"/>
                </a:cubicBezTo>
                <a:cubicBezTo>
                  <a:pt x="1615183" y="71041"/>
                  <a:pt x="1623120" y="67469"/>
                  <a:pt x="1635026" y="61913"/>
                </a:cubicBezTo>
                <a:cubicBezTo>
                  <a:pt x="1636614" y="53181"/>
                  <a:pt x="1636614" y="45641"/>
                  <a:pt x="1635026" y="39291"/>
                </a:cubicBezTo>
                <a:close/>
                <a:moveTo>
                  <a:pt x="1270695" y="39291"/>
                </a:moveTo>
                <a:cubicBezTo>
                  <a:pt x="1273076" y="39291"/>
                  <a:pt x="1276251" y="42069"/>
                  <a:pt x="1280220" y="47625"/>
                </a:cubicBezTo>
                <a:cubicBezTo>
                  <a:pt x="1281808" y="51594"/>
                  <a:pt x="1283395" y="53975"/>
                  <a:pt x="1284982" y="54769"/>
                </a:cubicBezTo>
                <a:cubicBezTo>
                  <a:pt x="1285776" y="55563"/>
                  <a:pt x="1287761" y="57150"/>
                  <a:pt x="1290936" y="59531"/>
                </a:cubicBezTo>
                <a:cubicBezTo>
                  <a:pt x="1302842" y="67469"/>
                  <a:pt x="1308795" y="74216"/>
                  <a:pt x="1308795" y="79772"/>
                </a:cubicBezTo>
                <a:cubicBezTo>
                  <a:pt x="1308795" y="82153"/>
                  <a:pt x="1308795" y="84138"/>
                  <a:pt x="1308795" y="85725"/>
                </a:cubicBezTo>
                <a:cubicBezTo>
                  <a:pt x="1308001" y="87313"/>
                  <a:pt x="1306414" y="88106"/>
                  <a:pt x="1304032" y="88106"/>
                </a:cubicBezTo>
                <a:cubicBezTo>
                  <a:pt x="1288157" y="88106"/>
                  <a:pt x="1280220" y="86122"/>
                  <a:pt x="1280220" y="82153"/>
                </a:cubicBezTo>
                <a:cubicBezTo>
                  <a:pt x="1280220" y="80566"/>
                  <a:pt x="1280220" y="79772"/>
                  <a:pt x="1280220" y="79772"/>
                </a:cubicBezTo>
                <a:cubicBezTo>
                  <a:pt x="1281808" y="78184"/>
                  <a:pt x="1283395" y="76994"/>
                  <a:pt x="1284982" y="76200"/>
                </a:cubicBezTo>
                <a:cubicBezTo>
                  <a:pt x="1272283" y="65881"/>
                  <a:pt x="1265932" y="57150"/>
                  <a:pt x="1265932" y="50006"/>
                </a:cubicBezTo>
                <a:cubicBezTo>
                  <a:pt x="1265932" y="50006"/>
                  <a:pt x="1265932" y="49609"/>
                  <a:pt x="1265932" y="48816"/>
                </a:cubicBezTo>
                <a:cubicBezTo>
                  <a:pt x="1265139" y="42466"/>
                  <a:pt x="1266726" y="39291"/>
                  <a:pt x="1270695" y="39291"/>
                </a:cubicBezTo>
                <a:close/>
                <a:moveTo>
                  <a:pt x="3047107" y="35719"/>
                </a:moveTo>
                <a:cubicBezTo>
                  <a:pt x="3039170" y="35719"/>
                  <a:pt x="3028057" y="38100"/>
                  <a:pt x="3013770" y="42863"/>
                </a:cubicBezTo>
                <a:cubicBezTo>
                  <a:pt x="3011389" y="43656"/>
                  <a:pt x="3009801" y="44450"/>
                  <a:pt x="3009007" y="45244"/>
                </a:cubicBezTo>
                <a:cubicBezTo>
                  <a:pt x="3008214" y="45244"/>
                  <a:pt x="3006626" y="45641"/>
                  <a:pt x="3004245" y="46434"/>
                </a:cubicBezTo>
                <a:cubicBezTo>
                  <a:pt x="2997101" y="49609"/>
                  <a:pt x="2991148" y="51197"/>
                  <a:pt x="2986386" y="51197"/>
                </a:cubicBezTo>
                <a:cubicBezTo>
                  <a:pt x="2991148" y="55959"/>
                  <a:pt x="2995911" y="64691"/>
                  <a:pt x="3000673" y="77391"/>
                </a:cubicBezTo>
                <a:cubicBezTo>
                  <a:pt x="3001467" y="78184"/>
                  <a:pt x="3001864" y="78978"/>
                  <a:pt x="3001864" y="79772"/>
                </a:cubicBezTo>
                <a:cubicBezTo>
                  <a:pt x="3002658" y="79772"/>
                  <a:pt x="3003054" y="79772"/>
                  <a:pt x="3003054" y="79772"/>
                </a:cubicBezTo>
                <a:cubicBezTo>
                  <a:pt x="3004642" y="79772"/>
                  <a:pt x="3012183" y="76994"/>
                  <a:pt x="3025676" y="71438"/>
                </a:cubicBezTo>
                <a:cubicBezTo>
                  <a:pt x="3030439" y="69056"/>
                  <a:pt x="3033217" y="67866"/>
                  <a:pt x="3034011" y="67866"/>
                </a:cubicBezTo>
                <a:cubicBezTo>
                  <a:pt x="3034804" y="64691"/>
                  <a:pt x="3036392" y="61516"/>
                  <a:pt x="3038773" y="58341"/>
                </a:cubicBezTo>
                <a:cubicBezTo>
                  <a:pt x="3038773" y="56753"/>
                  <a:pt x="3039964" y="53975"/>
                  <a:pt x="3042345" y="50006"/>
                </a:cubicBezTo>
                <a:cubicBezTo>
                  <a:pt x="3045520" y="42069"/>
                  <a:pt x="3047107" y="37306"/>
                  <a:pt x="3047107" y="35719"/>
                </a:cubicBezTo>
                <a:close/>
                <a:moveTo>
                  <a:pt x="2678014" y="35719"/>
                </a:moveTo>
                <a:cubicBezTo>
                  <a:pt x="2678808" y="35719"/>
                  <a:pt x="2679204" y="35719"/>
                  <a:pt x="2679204" y="35719"/>
                </a:cubicBezTo>
                <a:cubicBezTo>
                  <a:pt x="2679998" y="35719"/>
                  <a:pt x="2681586" y="36116"/>
                  <a:pt x="2683967" y="36909"/>
                </a:cubicBezTo>
                <a:cubicBezTo>
                  <a:pt x="2686348" y="38497"/>
                  <a:pt x="2687539" y="39291"/>
                  <a:pt x="2687539" y="39291"/>
                </a:cubicBezTo>
                <a:cubicBezTo>
                  <a:pt x="2688333" y="39291"/>
                  <a:pt x="2690317" y="39688"/>
                  <a:pt x="2693492" y="40481"/>
                </a:cubicBezTo>
                <a:cubicBezTo>
                  <a:pt x="2700636" y="41275"/>
                  <a:pt x="2704207" y="44450"/>
                  <a:pt x="2704207" y="50006"/>
                </a:cubicBezTo>
                <a:cubicBezTo>
                  <a:pt x="2704207" y="54769"/>
                  <a:pt x="2700636" y="59531"/>
                  <a:pt x="2693492" y="64294"/>
                </a:cubicBezTo>
                <a:cubicBezTo>
                  <a:pt x="2691904" y="74613"/>
                  <a:pt x="2681982" y="91678"/>
                  <a:pt x="2663726" y="115491"/>
                </a:cubicBezTo>
                <a:cubicBezTo>
                  <a:pt x="2675632" y="123428"/>
                  <a:pt x="2680792" y="138113"/>
                  <a:pt x="2679204" y="159544"/>
                </a:cubicBezTo>
                <a:cubicBezTo>
                  <a:pt x="2678410" y="231775"/>
                  <a:pt x="2673251" y="268684"/>
                  <a:pt x="2663726" y="270272"/>
                </a:cubicBezTo>
                <a:cubicBezTo>
                  <a:pt x="2658170" y="268684"/>
                  <a:pt x="2654598" y="265906"/>
                  <a:pt x="2653011" y="261938"/>
                </a:cubicBezTo>
                <a:cubicBezTo>
                  <a:pt x="2653011" y="261144"/>
                  <a:pt x="2653011" y="260747"/>
                  <a:pt x="2653011" y="260747"/>
                </a:cubicBezTo>
                <a:cubicBezTo>
                  <a:pt x="2653804" y="258366"/>
                  <a:pt x="2654201" y="257175"/>
                  <a:pt x="2654201" y="257175"/>
                </a:cubicBezTo>
                <a:cubicBezTo>
                  <a:pt x="2661345" y="233363"/>
                  <a:pt x="2664917" y="200025"/>
                  <a:pt x="2664917" y="157163"/>
                </a:cubicBezTo>
                <a:cubicBezTo>
                  <a:pt x="2666504" y="139700"/>
                  <a:pt x="2663726" y="129778"/>
                  <a:pt x="2656582" y="127397"/>
                </a:cubicBezTo>
                <a:cubicBezTo>
                  <a:pt x="2655789" y="128984"/>
                  <a:pt x="2654201" y="131366"/>
                  <a:pt x="2651820" y="134541"/>
                </a:cubicBezTo>
                <a:cubicBezTo>
                  <a:pt x="2647851" y="140891"/>
                  <a:pt x="2645073" y="145653"/>
                  <a:pt x="2643486" y="148828"/>
                </a:cubicBezTo>
                <a:cubicBezTo>
                  <a:pt x="2642692" y="148828"/>
                  <a:pt x="2640310" y="150813"/>
                  <a:pt x="2636342" y="154781"/>
                </a:cubicBezTo>
                <a:cubicBezTo>
                  <a:pt x="2632373" y="158750"/>
                  <a:pt x="2629992" y="161131"/>
                  <a:pt x="2629198" y="161925"/>
                </a:cubicBezTo>
                <a:cubicBezTo>
                  <a:pt x="2628404" y="163513"/>
                  <a:pt x="2626817" y="165497"/>
                  <a:pt x="2624436" y="167878"/>
                </a:cubicBezTo>
                <a:cubicBezTo>
                  <a:pt x="2615704" y="178197"/>
                  <a:pt x="2608164" y="184944"/>
                  <a:pt x="2601814" y="188119"/>
                </a:cubicBezTo>
                <a:cubicBezTo>
                  <a:pt x="2601814" y="188119"/>
                  <a:pt x="2601417" y="188119"/>
                  <a:pt x="2600623" y="188119"/>
                </a:cubicBezTo>
                <a:cubicBezTo>
                  <a:pt x="2599036" y="188119"/>
                  <a:pt x="2598242" y="187325"/>
                  <a:pt x="2598242" y="185738"/>
                </a:cubicBezTo>
                <a:cubicBezTo>
                  <a:pt x="2598242" y="184944"/>
                  <a:pt x="2598242" y="184547"/>
                  <a:pt x="2598242" y="184547"/>
                </a:cubicBezTo>
                <a:cubicBezTo>
                  <a:pt x="2600623" y="178197"/>
                  <a:pt x="2606179" y="170259"/>
                  <a:pt x="2614911" y="160734"/>
                </a:cubicBezTo>
                <a:cubicBezTo>
                  <a:pt x="2621260" y="153591"/>
                  <a:pt x="2625626" y="148034"/>
                  <a:pt x="2628007" y="144066"/>
                </a:cubicBezTo>
                <a:cubicBezTo>
                  <a:pt x="2629595" y="141684"/>
                  <a:pt x="2631976" y="137716"/>
                  <a:pt x="2635151" y="132159"/>
                </a:cubicBezTo>
                <a:cubicBezTo>
                  <a:pt x="2646264" y="113109"/>
                  <a:pt x="2654995" y="99616"/>
                  <a:pt x="2661345" y="91678"/>
                </a:cubicBezTo>
                <a:cubicBezTo>
                  <a:pt x="2662138" y="90091"/>
                  <a:pt x="2664917" y="84534"/>
                  <a:pt x="2669679" y="75009"/>
                </a:cubicBezTo>
                <a:cubicBezTo>
                  <a:pt x="2673648" y="65484"/>
                  <a:pt x="2676029" y="59928"/>
                  <a:pt x="2676823" y="58341"/>
                </a:cubicBezTo>
                <a:cubicBezTo>
                  <a:pt x="2678410" y="57547"/>
                  <a:pt x="2679204" y="55959"/>
                  <a:pt x="2679204" y="53578"/>
                </a:cubicBezTo>
                <a:cubicBezTo>
                  <a:pt x="2679204" y="51991"/>
                  <a:pt x="2676823" y="49213"/>
                  <a:pt x="2672061" y="45244"/>
                </a:cubicBezTo>
                <a:cubicBezTo>
                  <a:pt x="2671267" y="44450"/>
                  <a:pt x="2670870" y="44053"/>
                  <a:pt x="2670870" y="44053"/>
                </a:cubicBezTo>
                <a:cubicBezTo>
                  <a:pt x="2670870" y="43259"/>
                  <a:pt x="2670870" y="42466"/>
                  <a:pt x="2670870" y="41672"/>
                </a:cubicBezTo>
                <a:cubicBezTo>
                  <a:pt x="2670870" y="37703"/>
                  <a:pt x="2673251" y="35719"/>
                  <a:pt x="2678014" y="35719"/>
                </a:cubicBezTo>
                <a:close/>
                <a:moveTo>
                  <a:pt x="983754" y="32147"/>
                </a:moveTo>
                <a:cubicBezTo>
                  <a:pt x="987723" y="31353"/>
                  <a:pt x="991295" y="35322"/>
                  <a:pt x="994470" y="44053"/>
                </a:cubicBezTo>
                <a:lnTo>
                  <a:pt x="1012329" y="60722"/>
                </a:lnTo>
                <a:cubicBezTo>
                  <a:pt x="1013123" y="61516"/>
                  <a:pt x="1013520" y="63103"/>
                  <a:pt x="1013520" y="65484"/>
                </a:cubicBezTo>
                <a:cubicBezTo>
                  <a:pt x="1013520" y="71041"/>
                  <a:pt x="1008361" y="75406"/>
                  <a:pt x="998042" y="78581"/>
                </a:cubicBezTo>
                <a:cubicBezTo>
                  <a:pt x="995661" y="79375"/>
                  <a:pt x="994073" y="79772"/>
                  <a:pt x="993279" y="79772"/>
                </a:cubicBezTo>
                <a:cubicBezTo>
                  <a:pt x="990104" y="79772"/>
                  <a:pt x="988517" y="78581"/>
                  <a:pt x="988517" y="76200"/>
                </a:cubicBezTo>
                <a:cubicBezTo>
                  <a:pt x="988517" y="75406"/>
                  <a:pt x="989311" y="73819"/>
                  <a:pt x="990898" y="71438"/>
                </a:cubicBezTo>
                <a:cubicBezTo>
                  <a:pt x="992486" y="69056"/>
                  <a:pt x="993279" y="67072"/>
                  <a:pt x="993279" y="65484"/>
                </a:cubicBezTo>
                <a:cubicBezTo>
                  <a:pt x="993279" y="64691"/>
                  <a:pt x="993279" y="64294"/>
                  <a:pt x="993279" y="64294"/>
                </a:cubicBezTo>
                <a:cubicBezTo>
                  <a:pt x="992486" y="63500"/>
                  <a:pt x="991295" y="61913"/>
                  <a:pt x="989707" y="59531"/>
                </a:cubicBezTo>
                <a:cubicBezTo>
                  <a:pt x="982564" y="53181"/>
                  <a:pt x="978992" y="46831"/>
                  <a:pt x="978992" y="40481"/>
                </a:cubicBezTo>
                <a:cubicBezTo>
                  <a:pt x="978992" y="38100"/>
                  <a:pt x="978992" y="36116"/>
                  <a:pt x="978992" y="34528"/>
                </a:cubicBezTo>
                <a:cubicBezTo>
                  <a:pt x="979786" y="33734"/>
                  <a:pt x="980579" y="33338"/>
                  <a:pt x="981373" y="33338"/>
                </a:cubicBezTo>
                <a:cubicBezTo>
                  <a:pt x="982961" y="32544"/>
                  <a:pt x="983754" y="32147"/>
                  <a:pt x="983754" y="32147"/>
                </a:cubicBezTo>
                <a:close/>
                <a:moveTo>
                  <a:pt x="440829" y="30956"/>
                </a:moveTo>
                <a:cubicBezTo>
                  <a:pt x="441623" y="30956"/>
                  <a:pt x="442814" y="30956"/>
                  <a:pt x="444401" y="30956"/>
                </a:cubicBezTo>
                <a:cubicBezTo>
                  <a:pt x="445989" y="30956"/>
                  <a:pt x="447179" y="30956"/>
                  <a:pt x="447973" y="30956"/>
                </a:cubicBezTo>
                <a:cubicBezTo>
                  <a:pt x="448767" y="30956"/>
                  <a:pt x="449957" y="31750"/>
                  <a:pt x="451545" y="33338"/>
                </a:cubicBezTo>
                <a:cubicBezTo>
                  <a:pt x="453132" y="34925"/>
                  <a:pt x="453926" y="35719"/>
                  <a:pt x="453926" y="35719"/>
                </a:cubicBezTo>
                <a:cubicBezTo>
                  <a:pt x="454720" y="36513"/>
                  <a:pt x="456704" y="37306"/>
                  <a:pt x="459879" y="38100"/>
                </a:cubicBezTo>
                <a:cubicBezTo>
                  <a:pt x="466229" y="40481"/>
                  <a:pt x="469404" y="44053"/>
                  <a:pt x="469404" y="48816"/>
                </a:cubicBezTo>
                <a:cubicBezTo>
                  <a:pt x="469404" y="49609"/>
                  <a:pt x="469007" y="50800"/>
                  <a:pt x="468214" y="52388"/>
                </a:cubicBezTo>
                <a:cubicBezTo>
                  <a:pt x="462657" y="57150"/>
                  <a:pt x="454720" y="65881"/>
                  <a:pt x="444401" y="78581"/>
                </a:cubicBezTo>
                <a:cubicBezTo>
                  <a:pt x="435670" y="89694"/>
                  <a:pt x="428526" y="97631"/>
                  <a:pt x="422970" y="102394"/>
                </a:cubicBezTo>
                <a:cubicBezTo>
                  <a:pt x="430114" y="107950"/>
                  <a:pt x="434082" y="114697"/>
                  <a:pt x="434876" y="122634"/>
                </a:cubicBezTo>
                <a:lnTo>
                  <a:pt x="434876" y="160734"/>
                </a:lnTo>
                <a:cubicBezTo>
                  <a:pt x="437257" y="160734"/>
                  <a:pt x="439242" y="159544"/>
                  <a:pt x="440829" y="157163"/>
                </a:cubicBezTo>
                <a:cubicBezTo>
                  <a:pt x="444798" y="153194"/>
                  <a:pt x="452736" y="147241"/>
                  <a:pt x="464642" y="139303"/>
                </a:cubicBezTo>
                <a:cubicBezTo>
                  <a:pt x="465436" y="138509"/>
                  <a:pt x="465832" y="138113"/>
                  <a:pt x="465832" y="138113"/>
                </a:cubicBezTo>
                <a:cubicBezTo>
                  <a:pt x="465832" y="138113"/>
                  <a:pt x="466229" y="138113"/>
                  <a:pt x="467023" y="138113"/>
                </a:cubicBezTo>
                <a:cubicBezTo>
                  <a:pt x="467817" y="138906"/>
                  <a:pt x="468611" y="139303"/>
                  <a:pt x="469404" y="139303"/>
                </a:cubicBezTo>
                <a:cubicBezTo>
                  <a:pt x="469404" y="140097"/>
                  <a:pt x="469404" y="141288"/>
                  <a:pt x="469404" y="142875"/>
                </a:cubicBezTo>
                <a:cubicBezTo>
                  <a:pt x="469404" y="148431"/>
                  <a:pt x="460673" y="158353"/>
                  <a:pt x="443211" y="172641"/>
                </a:cubicBezTo>
                <a:cubicBezTo>
                  <a:pt x="440036" y="175022"/>
                  <a:pt x="438051" y="176609"/>
                  <a:pt x="437257" y="177403"/>
                </a:cubicBezTo>
                <a:cubicBezTo>
                  <a:pt x="436464" y="178197"/>
                  <a:pt x="435273" y="179784"/>
                  <a:pt x="433686" y="182166"/>
                </a:cubicBezTo>
                <a:cubicBezTo>
                  <a:pt x="431304" y="187722"/>
                  <a:pt x="428526" y="190500"/>
                  <a:pt x="425351" y="190500"/>
                </a:cubicBezTo>
                <a:cubicBezTo>
                  <a:pt x="419001" y="190500"/>
                  <a:pt x="415826" y="187325"/>
                  <a:pt x="415826" y="180975"/>
                </a:cubicBezTo>
                <a:cubicBezTo>
                  <a:pt x="415826" y="177800"/>
                  <a:pt x="416223" y="173038"/>
                  <a:pt x="417017" y="166688"/>
                </a:cubicBezTo>
                <a:cubicBezTo>
                  <a:pt x="417811" y="160338"/>
                  <a:pt x="418207" y="155575"/>
                  <a:pt x="418207" y="152400"/>
                </a:cubicBezTo>
                <a:cubicBezTo>
                  <a:pt x="418207" y="134144"/>
                  <a:pt x="417414" y="123031"/>
                  <a:pt x="415826" y="119063"/>
                </a:cubicBezTo>
                <a:cubicBezTo>
                  <a:pt x="415826" y="117475"/>
                  <a:pt x="414636" y="115491"/>
                  <a:pt x="412254" y="113109"/>
                </a:cubicBezTo>
                <a:cubicBezTo>
                  <a:pt x="409873" y="109141"/>
                  <a:pt x="408682" y="105966"/>
                  <a:pt x="408682" y="103584"/>
                </a:cubicBezTo>
                <a:cubicBezTo>
                  <a:pt x="408682" y="101203"/>
                  <a:pt x="412651" y="96044"/>
                  <a:pt x="420589" y="88106"/>
                </a:cubicBezTo>
                <a:cubicBezTo>
                  <a:pt x="423764" y="83344"/>
                  <a:pt x="427732" y="76597"/>
                  <a:pt x="432495" y="67866"/>
                </a:cubicBezTo>
                <a:cubicBezTo>
                  <a:pt x="438051" y="58341"/>
                  <a:pt x="442020" y="51594"/>
                  <a:pt x="444401" y="47625"/>
                </a:cubicBezTo>
                <a:cubicBezTo>
                  <a:pt x="444401" y="46831"/>
                  <a:pt x="443607" y="45641"/>
                  <a:pt x="442020" y="44053"/>
                </a:cubicBezTo>
                <a:cubicBezTo>
                  <a:pt x="440432" y="40878"/>
                  <a:pt x="439639" y="38100"/>
                  <a:pt x="439639" y="35719"/>
                </a:cubicBezTo>
                <a:cubicBezTo>
                  <a:pt x="439639" y="35719"/>
                  <a:pt x="439639" y="35322"/>
                  <a:pt x="439639" y="34528"/>
                </a:cubicBezTo>
                <a:cubicBezTo>
                  <a:pt x="438845" y="32941"/>
                  <a:pt x="439242" y="31750"/>
                  <a:pt x="440829" y="30956"/>
                </a:cubicBezTo>
                <a:close/>
                <a:moveTo>
                  <a:pt x="364629" y="30956"/>
                </a:moveTo>
                <a:cubicBezTo>
                  <a:pt x="365423" y="30956"/>
                  <a:pt x="366217" y="30956"/>
                  <a:pt x="367011" y="30956"/>
                </a:cubicBezTo>
                <a:cubicBezTo>
                  <a:pt x="368598" y="31750"/>
                  <a:pt x="372567" y="34131"/>
                  <a:pt x="378917" y="38100"/>
                </a:cubicBezTo>
                <a:cubicBezTo>
                  <a:pt x="386061" y="42863"/>
                  <a:pt x="390029" y="45641"/>
                  <a:pt x="390823" y="46434"/>
                </a:cubicBezTo>
                <a:cubicBezTo>
                  <a:pt x="390823" y="46434"/>
                  <a:pt x="391220" y="46831"/>
                  <a:pt x="392014" y="47625"/>
                </a:cubicBezTo>
                <a:cubicBezTo>
                  <a:pt x="394395" y="49213"/>
                  <a:pt x="395586" y="51197"/>
                  <a:pt x="395586" y="53578"/>
                </a:cubicBezTo>
                <a:cubicBezTo>
                  <a:pt x="395586" y="61516"/>
                  <a:pt x="392807" y="65484"/>
                  <a:pt x="387251" y="65484"/>
                </a:cubicBezTo>
                <a:cubicBezTo>
                  <a:pt x="384870" y="65484"/>
                  <a:pt x="382489" y="64691"/>
                  <a:pt x="380107" y="63103"/>
                </a:cubicBezTo>
                <a:cubicBezTo>
                  <a:pt x="376139" y="61516"/>
                  <a:pt x="374154" y="59531"/>
                  <a:pt x="374154" y="57150"/>
                </a:cubicBezTo>
                <a:cubicBezTo>
                  <a:pt x="374154" y="55563"/>
                  <a:pt x="373361" y="53975"/>
                  <a:pt x="371773" y="52388"/>
                </a:cubicBezTo>
                <a:cubicBezTo>
                  <a:pt x="370979" y="51594"/>
                  <a:pt x="369392" y="50403"/>
                  <a:pt x="367011" y="48816"/>
                </a:cubicBezTo>
                <a:cubicBezTo>
                  <a:pt x="361454" y="44847"/>
                  <a:pt x="358676" y="40481"/>
                  <a:pt x="358676" y="35719"/>
                </a:cubicBezTo>
                <a:cubicBezTo>
                  <a:pt x="358676" y="32544"/>
                  <a:pt x="360661" y="30956"/>
                  <a:pt x="364629" y="30956"/>
                </a:cubicBezTo>
                <a:close/>
                <a:moveTo>
                  <a:pt x="2031504" y="29766"/>
                </a:moveTo>
                <a:cubicBezTo>
                  <a:pt x="2037854" y="29766"/>
                  <a:pt x="2044204" y="32941"/>
                  <a:pt x="2050554" y="39291"/>
                </a:cubicBezTo>
                <a:cubicBezTo>
                  <a:pt x="2051348" y="40084"/>
                  <a:pt x="2052142" y="40878"/>
                  <a:pt x="2052936" y="41672"/>
                </a:cubicBezTo>
                <a:cubicBezTo>
                  <a:pt x="2053729" y="43259"/>
                  <a:pt x="2054126" y="45641"/>
                  <a:pt x="2054126" y="48816"/>
                </a:cubicBezTo>
                <a:cubicBezTo>
                  <a:pt x="2054126" y="51197"/>
                  <a:pt x="2054126" y="53181"/>
                  <a:pt x="2054126" y="54769"/>
                </a:cubicBezTo>
                <a:cubicBezTo>
                  <a:pt x="2059682" y="108744"/>
                  <a:pt x="2063651" y="162719"/>
                  <a:pt x="2066032" y="216694"/>
                </a:cubicBezTo>
                <a:cubicBezTo>
                  <a:pt x="2066032" y="234156"/>
                  <a:pt x="2063651" y="249634"/>
                  <a:pt x="2058889" y="263128"/>
                </a:cubicBezTo>
                <a:cubicBezTo>
                  <a:pt x="2058889" y="263128"/>
                  <a:pt x="2058492" y="263525"/>
                  <a:pt x="2057698" y="264319"/>
                </a:cubicBezTo>
                <a:cubicBezTo>
                  <a:pt x="2052936" y="272256"/>
                  <a:pt x="2049364" y="276225"/>
                  <a:pt x="2046982" y="276225"/>
                </a:cubicBezTo>
                <a:cubicBezTo>
                  <a:pt x="2045395" y="276225"/>
                  <a:pt x="2043014" y="275431"/>
                  <a:pt x="2039839" y="273844"/>
                </a:cubicBezTo>
                <a:cubicBezTo>
                  <a:pt x="2038251" y="272256"/>
                  <a:pt x="2037061" y="271463"/>
                  <a:pt x="2036267" y="271463"/>
                </a:cubicBezTo>
                <a:lnTo>
                  <a:pt x="2011264" y="250031"/>
                </a:lnTo>
                <a:cubicBezTo>
                  <a:pt x="2011264" y="249238"/>
                  <a:pt x="2010867" y="248047"/>
                  <a:pt x="2010073" y="246459"/>
                </a:cubicBezTo>
                <a:cubicBezTo>
                  <a:pt x="2009279" y="244078"/>
                  <a:pt x="2008882" y="242888"/>
                  <a:pt x="2008882" y="242888"/>
                </a:cubicBezTo>
                <a:cubicBezTo>
                  <a:pt x="2008882" y="242094"/>
                  <a:pt x="2008486" y="241697"/>
                  <a:pt x="2007692" y="241697"/>
                </a:cubicBezTo>
                <a:cubicBezTo>
                  <a:pt x="2007692" y="240109"/>
                  <a:pt x="2008089" y="239316"/>
                  <a:pt x="2008882" y="239316"/>
                </a:cubicBezTo>
                <a:cubicBezTo>
                  <a:pt x="2008882" y="239316"/>
                  <a:pt x="2010073" y="240506"/>
                  <a:pt x="2012454" y="242888"/>
                </a:cubicBezTo>
                <a:cubicBezTo>
                  <a:pt x="2025154" y="252413"/>
                  <a:pt x="2033886" y="257175"/>
                  <a:pt x="2038648" y="257175"/>
                </a:cubicBezTo>
                <a:cubicBezTo>
                  <a:pt x="2042617" y="257175"/>
                  <a:pt x="2044998" y="252016"/>
                  <a:pt x="2045792" y="241697"/>
                </a:cubicBezTo>
                <a:cubicBezTo>
                  <a:pt x="2046586" y="239316"/>
                  <a:pt x="2046982" y="237728"/>
                  <a:pt x="2046982" y="236934"/>
                </a:cubicBezTo>
                <a:cubicBezTo>
                  <a:pt x="2047776" y="178991"/>
                  <a:pt x="2043411" y="117475"/>
                  <a:pt x="2033886" y="52388"/>
                </a:cubicBezTo>
                <a:cubicBezTo>
                  <a:pt x="2033886" y="50800"/>
                  <a:pt x="2033092" y="49213"/>
                  <a:pt x="2031504" y="47625"/>
                </a:cubicBezTo>
                <a:cubicBezTo>
                  <a:pt x="2028329" y="47625"/>
                  <a:pt x="2025154" y="47625"/>
                  <a:pt x="2021979" y="47625"/>
                </a:cubicBezTo>
                <a:cubicBezTo>
                  <a:pt x="2017217" y="47625"/>
                  <a:pt x="2013645" y="47625"/>
                  <a:pt x="2011264" y="47625"/>
                </a:cubicBezTo>
                <a:cubicBezTo>
                  <a:pt x="2008882" y="47625"/>
                  <a:pt x="2001739" y="48419"/>
                  <a:pt x="1989832" y="50006"/>
                </a:cubicBezTo>
                <a:cubicBezTo>
                  <a:pt x="1972370" y="51594"/>
                  <a:pt x="1962448" y="52784"/>
                  <a:pt x="1960067" y="53578"/>
                </a:cubicBezTo>
                <a:cubicBezTo>
                  <a:pt x="1960067" y="53578"/>
                  <a:pt x="1956495" y="54372"/>
                  <a:pt x="1949351" y="55959"/>
                </a:cubicBezTo>
                <a:cubicBezTo>
                  <a:pt x="1939826" y="57547"/>
                  <a:pt x="1933873" y="58738"/>
                  <a:pt x="1931492" y="59531"/>
                </a:cubicBezTo>
                <a:cubicBezTo>
                  <a:pt x="1930698" y="59531"/>
                  <a:pt x="1929111" y="59928"/>
                  <a:pt x="1926729" y="60722"/>
                </a:cubicBezTo>
                <a:cubicBezTo>
                  <a:pt x="1909267" y="66278"/>
                  <a:pt x="1898551" y="71834"/>
                  <a:pt x="1894582" y="77391"/>
                </a:cubicBezTo>
                <a:cubicBezTo>
                  <a:pt x="1892995" y="80566"/>
                  <a:pt x="1892201" y="85725"/>
                  <a:pt x="1892201" y="92869"/>
                </a:cubicBezTo>
                <a:cubicBezTo>
                  <a:pt x="1892201" y="94456"/>
                  <a:pt x="1892201" y="95647"/>
                  <a:pt x="1892201" y="96441"/>
                </a:cubicBezTo>
                <a:cubicBezTo>
                  <a:pt x="1892201" y="146447"/>
                  <a:pt x="1889423" y="192088"/>
                  <a:pt x="1883867" y="233363"/>
                </a:cubicBezTo>
                <a:cubicBezTo>
                  <a:pt x="1882279" y="240506"/>
                  <a:pt x="1881089" y="246063"/>
                  <a:pt x="1880295" y="250031"/>
                </a:cubicBezTo>
                <a:cubicBezTo>
                  <a:pt x="1879501" y="251619"/>
                  <a:pt x="1877120" y="252413"/>
                  <a:pt x="1873151" y="252413"/>
                </a:cubicBezTo>
                <a:cubicBezTo>
                  <a:pt x="1868389" y="251619"/>
                  <a:pt x="1865611" y="249238"/>
                  <a:pt x="1864817" y="245269"/>
                </a:cubicBezTo>
                <a:cubicBezTo>
                  <a:pt x="1864817" y="241300"/>
                  <a:pt x="1865611" y="237728"/>
                  <a:pt x="1867198" y="234553"/>
                </a:cubicBezTo>
                <a:cubicBezTo>
                  <a:pt x="1871961" y="205184"/>
                  <a:pt x="1875532" y="163513"/>
                  <a:pt x="1877914" y="109538"/>
                </a:cubicBezTo>
                <a:cubicBezTo>
                  <a:pt x="1877914" y="99219"/>
                  <a:pt x="1877120" y="89297"/>
                  <a:pt x="1875532" y="79772"/>
                </a:cubicBezTo>
                <a:cubicBezTo>
                  <a:pt x="1875532" y="78978"/>
                  <a:pt x="1874739" y="77391"/>
                  <a:pt x="1873151" y="75009"/>
                </a:cubicBezTo>
                <a:cubicBezTo>
                  <a:pt x="1870770" y="72628"/>
                  <a:pt x="1869579" y="70644"/>
                  <a:pt x="1869579" y="69056"/>
                </a:cubicBezTo>
                <a:cubicBezTo>
                  <a:pt x="1869579" y="65088"/>
                  <a:pt x="1871961" y="63103"/>
                  <a:pt x="1876723" y="63103"/>
                </a:cubicBezTo>
                <a:cubicBezTo>
                  <a:pt x="1878311" y="63103"/>
                  <a:pt x="1879501" y="63103"/>
                  <a:pt x="1880295" y="63103"/>
                </a:cubicBezTo>
                <a:cubicBezTo>
                  <a:pt x="1882676" y="63897"/>
                  <a:pt x="1884264" y="64294"/>
                  <a:pt x="1885057" y="64294"/>
                </a:cubicBezTo>
                <a:cubicBezTo>
                  <a:pt x="1918395" y="51594"/>
                  <a:pt x="1942604" y="44053"/>
                  <a:pt x="1957686" y="41672"/>
                </a:cubicBezTo>
                <a:cubicBezTo>
                  <a:pt x="1967211" y="40084"/>
                  <a:pt x="1981895" y="37703"/>
                  <a:pt x="2001739" y="34528"/>
                </a:cubicBezTo>
                <a:cubicBezTo>
                  <a:pt x="2005707" y="33734"/>
                  <a:pt x="2008882" y="33338"/>
                  <a:pt x="2011264" y="33338"/>
                </a:cubicBezTo>
                <a:cubicBezTo>
                  <a:pt x="2012851" y="33338"/>
                  <a:pt x="2015232" y="32941"/>
                  <a:pt x="2018407" y="32147"/>
                </a:cubicBezTo>
                <a:cubicBezTo>
                  <a:pt x="2023964" y="30559"/>
                  <a:pt x="2028329" y="29766"/>
                  <a:pt x="2031504" y="29766"/>
                </a:cubicBezTo>
                <a:close/>
                <a:moveTo>
                  <a:pt x="1695748" y="27384"/>
                </a:moveTo>
                <a:cubicBezTo>
                  <a:pt x="1684636" y="26591"/>
                  <a:pt x="1669951" y="28972"/>
                  <a:pt x="1651695" y="34528"/>
                </a:cubicBezTo>
                <a:cubicBezTo>
                  <a:pt x="1653283" y="40084"/>
                  <a:pt x="1654076" y="47228"/>
                  <a:pt x="1654076" y="55959"/>
                </a:cubicBezTo>
                <a:cubicBezTo>
                  <a:pt x="1661220" y="53578"/>
                  <a:pt x="1667173" y="52388"/>
                  <a:pt x="1671936" y="52388"/>
                </a:cubicBezTo>
                <a:cubicBezTo>
                  <a:pt x="1677492" y="53181"/>
                  <a:pt x="1680270" y="55563"/>
                  <a:pt x="1680270" y="59531"/>
                </a:cubicBezTo>
                <a:cubicBezTo>
                  <a:pt x="1680270" y="65088"/>
                  <a:pt x="1675111" y="68659"/>
                  <a:pt x="1664792" y="70247"/>
                </a:cubicBezTo>
                <a:cubicBezTo>
                  <a:pt x="1660029" y="71834"/>
                  <a:pt x="1656457" y="73025"/>
                  <a:pt x="1654076" y="73819"/>
                </a:cubicBezTo>
                <a:lnTo>
                  <a:pt x="1654076" y="89297"/>
                </a:lnTo>
                <a:cubicBezTo>
                  <a:pt x="1665189" y="86916"/>
                  <a:pt x="1675111" y="84931"/>
                  <a:pt x="1683842" y="83344"/>
                </a:cubicBezTo>
                <a:cubicBezTo>
                  <a:pt x="1685429" y="79375"/>
                  <a:pt x="1688207" y="73025"/>
                  <a:pt x="1692176" y="64294"/>
                </a:cubicBezTo>
                <a:cubicBezTo>
                  <a:pt x="1700908" y="46038"/>
                  <a:pt x="1705670" y="34925"/>
                  <a:pt x="1706464" y="30956"/>
                </a:cubicBezTo>
                <a:cubicBezTo>
                  <a:pt x="1705670" y="28575"/>
                  <a:pt x="1702098" y="27384"/>
                  <a:pt x="1695748" y="27384"/>
                </a:cubicBezTo>
                <a:close/>
                <a:moveTo>
                  <a:pt x="2741117" y="20241"/>
                </a:moveTo>
                <a:cubicBezTo>
                  <a:pt x="2745085" y="20241"/>
                  <a:pt x="2750642" y="21431"/>
                  <a:pt x="2757786" y="23813"/>
                </a:cubicBezTo>
                <a:cubicBezTo>
                  <a:pt x="2760961" y="24606"/>
                  <a:pt x="2763342" y="25400"/>
                  <a:pt x="2764929" y="26194"/>
                </a:cubicBezTo>
                <a:cubicBezTo>
                  <a:pt x="2770486" y="27781"/>
                  <a:pt x="2773264" y="32147"/>
                  <a:pt x="2773264" y="39291"/>
                </a:cubicBezTo>
                <a:cubicBezTo>
                  <a:pt x="2773264" y="40084"/>
                  <a:pt x="2772073" y="42069"/>
                  <a:pt x="2769692" y="45244"/>
                </a:cubicBezTo>
                <a:cubicBezTo>
                  <a:pt x="2768104" y="46831"/>
                  <a:pt x="2767311" y="48022"/>
                  <a:pt x="2767311" y="48816"/>
                </a:cubicBezTo>
                <a:cubicBezTo>
                  <a:pt x="2766517" y="51991"/>
                  <a:pt x="2766120" y="55959"/>
                  <a:pt x="2766120" y="60722"/>
                </a:cubicBezTo>
                <a:cubicBezTo>
                  <a:pt x="2765326" y="64691"/>
                  <a:pt x="2764929" y="67469"/>
                  <a:pt x="2764929" y="69056"/>
                </a:cubicBezTo>
                <a:cubicBezTo>
                  <a:pt x="2764929" y="69850"/>
                  <a:pt x="2764533" y="71834"/>
                  <a:pt x="2763739" y="75009"/>
                </a:cubicBezTo>
                <a:cubicBezTo>
                  <a:pt x="2762945" y="77391"/>
                  <a:pt x="2762151" y="79375"/>
                  <a:pt x="2761357" y="80963"/>
                </a:cubicBezTo>
                <a:cubicBezTo>
                  <a:pt x="2766914" y="80169"/>
                  <a:pt x="2776042" y="77391"/>
                  <a:pt x="2788742" y="72628"/>
                </a:cubicBezTo>
                <a:cubicBezTo>
                  <a:pt x="2793504" y="71041"/>
                  <a:pt x="2797076" y="69850"/>
                  <a:pt x="2799457" y="69056"/>
                </a:cubicBezTo>
                <a:cubicBezTo>
                  <a:pt x="2806601" y="65088"/>
                  <a:pt x="2814936" y="63103"/>
                  <a:pt x="2824461" y="63103"/>
                </a:cubicBezTo>
                <a:cubicBezTo>
                  <a:pt x="2824461" y="63103"/>
                  <a:pt x="2825254" y="63103"/>
                  <a:pt x="2826842" y="63103"/>
                </a:cubicBezTo>
                <a:cubicBezTo>
                  <a:pt x="2832398" y="62309"/>
                  <a:pt x="2835176" y="64294"/>
                  <a:pt x="2835176" y="69056"/>
                </a:cubicBezTo>
                <a:cubicBezTo>
                  <a:pt x="2835176" y="69850"/>
                  <a:pt x="2835176" y="70247"/>
                  <a:pt x="2835176" y="70247"/>
                </a:cubicBezTo>
                <a:cubicBezTo>
                  <a:pt x="2834382" y="71041"/>
                  <a:pt x="2833986" y="72231"/>
                  <a:pt x="2833986" y="73819"/>
                </a:cubicBezTo>
                <a:cubicBezTo>
                  <a:pt x="2833192" y="73819"/>
                  <a:pt x="2832398" y="74216"/>
                  <a:pt x="2831604" y="75009"/>
                </a:cubicBezTo>
                <a:cubicBezTo>
                  <a:pt x="2811760" y="78978"/>
                  <a:pt x="2787948" y="84931"/>
                  <a:pt x="2760167" y="92869"/>
                </a:cubicBezTo>
                <a:cubicBezTo>
                  <a:pt x="2752229" y="95250"/>
                  <a:pt x="2740720" y="100013"/>
                  <a:pt x="2725639" y="107156"/>
                </a:cubicBezTo>
                <a:cubicBezTo>
                  <a:pt x="2720082" y="109538"/>
                  <a:pt x="2716114" y="111522"/>
                  <a:pt x="2713732" y="113109"/>
                </a:cubicBezTo>
                <a:cubicBezTo>
                  <a:pt x="2712145" y="113903"/>
                  <a:pt x="2710161" y="114697"/>
                  <a:pt x="2707779" y="115491"/>
                </a:cubicBezTo>
                <a:cubicBezTo>
                  <a:pt x="2702223" y="118666"/>
                  <a:pt x="2698254" y="120253"/>
                  <a:pt x="2695873" y="120253"/>
                </a:cubicBezTo>
                <a:cubicBezTo>
                  <a:pt x="2691904" y="119459"/>
                  <a:pt x="2689523" y="116681"/>
                  <a:pt x="2688729" y="111919"/>
                </a:cubicBezTo>
                <a:cubicBezTo>
                  <a:pt x="2688729" y="110331"/>
                  <a:pt x="2694286" y="107553"/>
                  <a:pt x="2705398" y="103584"/>
                </a:cubicBezTo>
                <a:cubicBezTo>
                  <a:pt x="2720479" y="98028"/>
                  <a:pt x="2732386" y="92869"/>
                  <a:pt x="2741117" y="88106"/>
                </a:cubicBezTo>
                <a:cubicBezTo>
                  <a:pt x="2745085" y="82550"/>
                  <a:pt x="2747467" y="73422"/>
                  <a:pt x="2748261" y="60722"/>
                </a:cubicBezTo>
                <a:cubicBezTo>
                  <a:pt x="2748261" y="57547"/>
                  <a:pt x="2748261" y="55166"/>
                  <a:pt x="2748261" y="53578"/>
                </a:cubicBezTo>
                <a:cubicBezTo>
                  <a:pt x="2748261" y="52784"/>
                  <a:pt x="2748657" y="51197"/>
                  <a:pt x="2749451" y="48816"/>
                </a:cubicBezTo>
                <a:cubicBezTo>
                  <a:pt x="2750245" y="45641"/>
                  <a:pt x="2750642" y="44053"/>
                  <a:pt x="2750642" y="44053"/>
                </a:cubicBezTo>
                <a:cubicBezTo>
                  <a:pt x="2750642" y="43259"/>
                  <a:pt x="2750642" y="42069"/>
                  <a:pt x="2750642" y="40481"/>
                </a:cubicBezTo>
                <a:cubicBezTo>
                  <a:pt x="2750642" y="37306"/>
                  <a:pt x="2748261" y="34528"/>
                  <a:pt x="2743498" y="32147"/>
                </a:cubicBezTo>
                <a:cubicBezTo>
                  <a:pt x="2737942" y="30559"/>
                  <a:pt x="2735164" y="28178"/>
                  <a:pt x="2735164" y="25003"/>
                </a:cubicBezTo>
                <a:cubicBezTo>
                  <a:pt x="2735164" y="21828"/>
                  <a:pt x="2737148" y="20241"/>
                  <a:pt x="2741117" y="20241"/>
                </a:cubicBezTo>
                <a:close/>
                <a:moveTo>
                  <a:pt x="2468464" y="16669"/>
                </a:moveTo>
                <a:cubicBezTo>
                  <a:pt x="2478783" y="17463"/>
                  <a:pt x="2484339" y="22225"/>
                  <a:pt x="2485132" y="30956"/>
                </a:cubicBezTo>
                <a:cubicBezTo>
                  <a:pt x="2485132" y="31750"/>
                  <a:pt x="2485132" y="32147"/>
                  <a:pt x="2485132" y="32147"/>
                </a:cubicBezTo>
                <a:cubicBezTo>
                  <a:pt x="2485132" y="32941"/>
                  <a:pt x="2484339" y="35322"/>
                  <a:pt x="2482751" y="39291"/>
                </a:cubicBezTo>
                <a:cubicBezTo>
                  <a:pt x="2480370" y="46434"/>
                  <a:pt x="2479179" y="50403"/>
                  <a:pt x="2479179" y="51197"/>
                </a:cubicBezTo>
                <a:cubicBezTo>
                  <a:pt x="2474417" y="77391"/>
                  <a:pt x="2466082" y="110728"/>
                  <a:pt x="2454176" y="151209"/>
                </a:cubicBezTo>
                <a:cubicBezTo>
                  <a:pt x="2460526" y="147241"/>
                  <a:pt x="2473226" y="139303"/>
                  <a:pt x="2492276" y="127397"/>
                </a:cubicBezTo>
                <a:cubicBezTo>
                  <a:pt x="2501007" y="121841"/>
                  <a:pt x="2506564" y="118269"/>
                  <a:pt x="2508945" y="116681"/>
                </a:cubicBezTo>
                <a:cubicBezTo>
                  <a:pt x="2509739" y="115888"/>
                  <a:pt x="2510929" y="115094"/>
                  <a:pt x="2512517" y="114300"/>
                </a:cubicBezTo>
                <a:cubicBezTo>
                  <a:pt x="2515692" y="111919"/>
                  <a:pt x="2518867" y="110728"/>
                  <a:pt x="2522042" y="110728"/>
                </a:cubicBezTo>
                <a:cubicBezTo>
                  <a:pt x="2526804" y="110728"/>
                  <a:pt x="2528789" y="112713"/>
                  <a:pt x="2527995" y="116681"/>
                </a:cubicBezTo>
                <a:cubicBezTo>
                  <a:pt x="2527995" y="122238"/>
                  <a:pt x="2526408" y="125413"/>
                  <a:pt x="2523232" y="126206"/>
                </a:cubicBezTo>
                <a:cubicBezTo>
                  <a:pt x="2521645" y="126206"/>
                  <a:pt x="2519264" y="126206"/>
                  <a:pt x="2516089" y="126206"/>
                </a:cubicBezTo>
                <a:cubicBezTo>
                  <a:pt x="2516089" y="127000"/>
                  <a:pt x="2512120" y="129381"/>
                  <a:pt x="2504182" y="133350"/>
                </a:cubicBezTo>
                <a:cubicBezTo>
                  <a:pt x="2471639" y="152400"/>
                  <a:pt x="2451398" y="165894"/>
                  <a:pt x="2443461" y="173831"/>
                </a:cubicBezTo>
                <a:cubicBezTo>
                  <a:pt x="2442667" y="174625"/>
                  <a:pt x="2441079" y="175419"/>
                  <a:pt x="2438698" y="176213"/>
                </a:cubicBezTo>
                <a:cubicBezTo>
                  <a:pt x="2437904" y="175419"/>
                  <a:pt x="2437110" y="174625"/>
                  <a:pt x="2436317" y="173831"/>
                </a:cubicBezTo>
                <a:cubicBezTo>
                  <a:pt x="2433936" y="172244"/>
                  <a:pt x="2432745" y="170656"/>
                  <a:pt x="2432745" y="169069"/>
                </a:cubicBezTo>
                <a:cubicBezTo>
                  <a:pt x="2433539" y="168275"/>
                  <a:pt x="2433936" y="167878"/>
                  <a:pt x="2433936" y="167878"/>
                </a:cubicBezTo>
                <a:cubicBezTo>
                  <a:pt x="2433936" y="167084"/>
                  <a:pt x="2434729" y="165894"/>
                  <a:pt x="2436317" y="164306"/>
                </a:cubicBezTo>
                <a:cubicBezTo>
                  <a:pt x="2437110" y="161925"/>
                  <a:pt x="2437507" y="160734"/>
                  <a:pt x="2437507" y="160734"/>
                </a:cubicBezTo>
                <a:lnTo>
                  <a:pt x="2450136" y="101438"/>
                </a:lnTo>
                <a:lnTo>
                  <a:pt x="2452986" y="100013"/>
                </a:lnTo>
                <a:cubicBezTo>
                  <a:pt x="2452986" y="99219"/>
                  <a:pt x="2452986" y="97631"/>
                  <a:pt x="2452986" y="95250"/>
                </a:cubicBezTo>
                <a:lnTo>
                  <a:pt x="2451911" y="93101"/>
                </a:lnTo>
                <a:lnTo>
                  <a:pt x="2464892" y="32147"/>
                </a:lnTo>
                <a:cubicBezTo>
                  <a:pt x="2464892" y="31353"/>
                  <a:pt x="2464892" y="30956"/>
                  <a:pt x="2464892" y="30956"/>
                </a:cubicBezTo>
                <a:lnTo>
                  <a:pt x="2458939" y="23813"/>
                </a:lnTo>
                <a:cubicBezTo>
                  <a:pt x="2458939" y="23019"/>
                  <a:pt x="2458939" y="22622"/>
                  <a:pt x="2458939" y="22622"/>
                </a:cubicBezTo>
                <a:cubicBezTo>
                  <a:pt x="2458939" y="18653"/>
                  <a:pt x="2462113" y="16669"/>
                  <a:pt x="2468464" y="16669"/>
                </a:cubicBezTo>
                <a:close/>
                <a:moveTo>
                  <a:pt x="1062336" y="16669"/>
                </a:moveTo>
                <a:cubicBezTo>
                  <a:pt x="1064717" y="16669"/>
                  <a:pt x="1068289" y="18653"/>
                  <a:pt x="1073051" y="22622"/>
                </a:cubicBezTo>
                <a:cubicBezTo>
                  <a:pt x="1076226" y="25003"/>
                  <a:pt x="1078211" y="26591"/>
                  <a:pt x="1079004" y="27384"/>
                </a:cubicBezTo>
                <a:cubicBezTo>
                  <a:pt x="1080592" y="28178"/>
                  <a:pt x="1082973" y="29766"/>
                  <a:pt x="1086148" y="32147"/>
                </a:cubicBezTo>
                <a:cubicBezTo>
                  <a:pt x="1093292" y="34528"/>
                  <a:pt x="1096864" y="38497"/>
                  <a:pt x="1096864" y="44053"/>
                </a:cubicBezTo>
                <a:cubicBezTo>
                  <a:pt x="1096864" y="48816"/>
                  <a:pt x="1094086" y="51197"/>
                  <a:pt x="1088529" y="51197"/>
                </a:cubicBezTo>
                <a:cubicBezTo>
                  <a:pt x="1086148" y="51197"/>
                  <a:pt x="1084561" y="51197"/>
                  <a:pt x="1083767" y="51197"/>
                </a:cubicBezTo>
                <a:cubicBezTo>
                  <a:pt x="1083767" y="51197"/>
                  <a:pt x="1082179" y="51594"/>
                  <a:pt x="1079004" y="52388"/>
                </a:cubicBezTo>
                <a:cubicBezTo>
                  <a:pt x="1076623" y="53181"/>
                  <a:pt x="1075036" y="53578"/>
                  <a:pt x="1074242" y="53578"/>
                </a:cubicBezTo>
                <a:cubicBezTo>
                  <a:pt x="1074242" y="53578"/>
                  <a:pt x="1073845" y="53578"/>
                  <a:pt x="1073051" y="53578"/>
                </a:cubicBezTo>
                <a:cubicBezTo>
                  <a:pt x="1070670" y="53578"/>
                  <a:pt x="1069479" y="51991"/>
                  <a:pt x="1069479" y="48816"/>
                </a:cubicBezTo>
                <a:cubicBezTo>
                  <a:pt x="1069479" y="48022"/>
                  <a:pt x="1069479" y="47625"/>
                  <a:pt x="1069479" y="47625"/>
                </a:cubicBezTo>
                <a:cubicBezTo>
                  <a:pt x="1070273" y="46038"/>
                  <a:pt x="1071067" y="44450"/>
                  <a:pt x="1071861" y="42863"/>
                </a:cubicBezTo>
                <a:cubicBezTo>
                  <a:pt x="1071861" y="42069"/>
                  <a:pt x="1071861" y="41672"/>
                  <a:pt x="1071861" y="41672"/>
                </a:cubicBezTo>
                <a:cubicBezTo>
                  <a:pt x="1071861" y="41672"/>
                  <a:pt x="1071464" y="41275"/>
                  <a:pt x="1070670" y="40481"/>
                </a:cubicBezTo>
                <a:cubicBezTo>
                  <a:pt x="1061145" y="33338"/>
                  <a:pt x="1056382" y="26988"/>
                  <a:pt x="1056382" y="21431"/>
                </a:cubicBezTo>
                <a:cubicBezTo>
                  <a:pt x="1056382" y="18256"/>
                  <a:pt x="1058367" y="16669"/>
                  <a:pt x="1062336" y="16669"/>
                </a:cubicBezTo>
                <a:close/>
                <a:moveTo>
                  <a:pt x="2397026" y="13097"/>
                </a:moveTo>
                <a:cubicBezTo>
                  <a:pt x="2399407" y="13097"/>
                  <a:pt x="2400995" y="14288"/>
                  <a:pt x="2401789" y="16669"/>
                </a:cubicBezTo>
                <a:cubicBezTo>
                  <a:pt x="2401789" y="18256"/>
                  <a:pt x="2402185" y="19447"/>
                  <a:pt x="2402979" y="20241"/>
                </a:cubicBezTo>
                <a:cubicBezTo>
                  <a:pt x="2403773" y="21034"/>
                  <a:pt x="2405757" y="21828"/>
                  <a:pt x="2408932" y="22622"/>
                </a:cubicBezTo>
                <a:cubicBezTo>
                  <a:pt x="2416076" y="23416"/>
                  <a:pt x="2419648" y="26194"/>
                  <a:pt x="2419648" y="30956"/>
                </a:cubicBezTo>
                <a:cubicBezTo>
                  <a:pt x="2419648" y="38100"/>
                  <a:pt x="2418854" y="48816"/>
                  <a:pt x="2417267" y="63103"/>
                </a:cubicBezTo>
                <a:cubicBezTo>
                  <a:pt x="2415679" y="77391"/>
                  <a:pt x="2414886" y="88106"/>
                  <a:pt x="2414886" y="95250"/>
                </a:cubicBezTo>
                <a:cubicBezTo>
                  <a:pt x="2414886" y="98425"/>
                  <a:pt x="2414886" y="100806"/>
                  <a:pt x="2414886" y="102394"/>
                </a:cubicBezTo>
                <a:cubicBezTo>
                  <a:pt x="2422029" y="100806"/>
                  <a:pt x="2427586" y="98028"/>
                  <a:pt x="2431554" y="94059"/>
                </a:cubicBezTo>
                <a:cubicBezTo>
                  <a:pt x="2433142" y="91678"/>
                  <a:pt x="2433936" y="86122"/>
                  <a:pt x="2433936" y="77391"/>
                </a:cubicBezTo>
                <a:cubicBezTo>
                  <a:pt x="2433936" y="75803"/>
                  <a:pt x="2433539" y="73819"/>
                  <a:pt x="2432745" y="71438"/>
                </a:cubicBezTo>
                <a:cubicBezTo>
                  <a:pt x="2431158" y="69056"/>
                  <a:pt x="2430364" y="67072"/>
                  <a:pt x="2430364" y="65484"/>
                </a:cubicBezTo>
                <a:cubicBezTo>
                  <a:pt x="2430364" y="61516"/>
                  <a:pt x="2431554" y="59531"/>
                  <a:pt x="2433936" y="59531"/>
                </a:cubicBezTo>
                <a:lnTo>
                  <a:pt x="2444651" y="59531"/>
                </a:lnTo>
                <a:cubicBezTo>
                  <a:pt x="2448620" y="60325"/>
                  <a:pt x="2451001" y="62706"/>
                  <a:pt x="2451795" y="66675"/>
                </a:cubicBezTo>
                <a:cubicBezTo>
                  <a:pt x="2451795" y="69056"/>
                  <a:pt x="2451398" y="72231"/>
                  <a:pt x="2450604" y="76200"/>
                </a:cubicBezTo>
                <a:cubicBezTo>
                  <a:pt x="2449017" y="80963"/>
                  <a:pt x="2448223" y="84534"/>
                  <a:pt x="2448223" y="86916"/>
                </a:cubicBezTo>
                <a:cubicBezTo>
                  <a:pt x="2448223" y="87709"/>
                  <a:pt x="2449017" y="88900"/>
                  <a:pt x="2450604" y="90488"/>
                </a:cubicBezTo>
                <a:lnTo>
                  <a:pt x="2451911" y="93101"/>
                </a:lnTo>
                <a:lnTo>
                  <a:pt x="2450136" y="101438"/>
                </a:lnTo>
                <a:lnTo>
                  <a:pt x="2445842" y="103584"/>
                </a:lnTo>
                <a:cubicBezTo>
                  <a:pt x="2442667" y="104378"/>
                  <a:pt x="2440683" y="105172"/>
                  <a:pt x="2439889" y="105966"/>
                </a:cubicBezTo>
                <a:cubicBezTo>
                  <a:pt x="2439889" y="105966"/>
                  <a:pt x="2439095" y="106759"/>
                  <a:pt x="2437507" y="108347"/>
                </a:cubicBezTo>
                <a:cubicBezTo>
                  <a:pt x="2435920" y="109934"/>
                  <a:pt x="2434729" y="110728"/>
                  <a:pt x="2433936" y="110728"/>
                </a:cubicBezTo>
                <a:cubicBezTo>
                  <a:pt x="2431554" y="110728"/>
                  <a:pt x="2428776" y="110728"/>
                  <a:pt x="2425601" y="110728"/>
                </a:cubicBezTo>
                <a:cubicBezTo>
                  <a:pt x="2424807" y="110728"/>
                  <a:pt x="2422823" y="111919"/>
                  <a:pt x="2419648" y="114300"/>
                </a:cubicBezTo>
                <a:cubicBezTo>
                  <a:pt x="2415679" y="115888"/>
                  <a:pt x="2413298" y="117078"/>
                  <a:pt x="2412504" y="117872"/>
                </a:cubicBezTo>
                <a:cubicBezTo>
                  <a:pt x="2412504" y="117872"/>
                  <a:pt x="2410917" y="119063"/>
                  <a:pt x="2407742" y="121444"/>
                </a:cubicBezTo>
                <a:cubicBezTo>
                  <a:pt x="2405361" y="123825"/>
                  <a:pt x="2403773" y="125413"/>
                  <a:pt x="2402979" y="126206"/>
                </a:cubicBezTo>
                <a:cubicBezTo>
                  <a:pt x="2401392" y="126206"/>
                  <a:pt x="2399407" y="126206"/>
                  <a:pt x="2397026" y="126206"/>
                </a:cubicBezTo>
                <a:cubicBezTo>
                  <a:pt x="2390676" y="130175"/>
                  <a:pt x="2385120" y="136128"/>
                  <a:pt x="2380357" y="144066"/>
                </a:cubicBezTo>
                <a:cubicBezTo>
                  <a:pt x="2379564" y="144859"/>
                  <a:pt x="2378373" y="145256"/>
                  <a:pt x="2376786" y="145256"/>
                </a:cubicBezTo>
                <a:cubicBezTo>
                  <a:pt x="2375198" y="145256"/>
                  <a:pt x="2373214" y="144859"/>
                  <a:pt x="2370832" y="144066"/>
                </a:cubicBezTo>
                <a:cubicBezTo>
                  <a:pt x="2368451" y="143272"/>
                  <a:pt x="2366864" y="142875"/>
                  <a:pt x="2366070" y="142875"/>
                </a:cubicBezTo>
                <a:lnTo>
                  <a:pt x="2364879" y="142875"/>
                </a:lnTo>
                <a:cubicBezTo>
                  <a:pt x="2363292" y="144463"/>
                  <a:pt x="2360117" y="149225"/>
                  <a:pt x="2355354" y="157163"/>
                </a:cubicBezTo>
                <a:cubicBezTo>
                  <a:pt x="2351385" y="162719"/>
                  <a:pt x="2348607" y="166688"/>
                  <a:pt x="2347020" y="169069"/>
                </a:cubicBezTo>
                <a:cubicBezTo>
                  <a:pt x="2350195" y="171450"/>
                  <a:pt x="2352973" y="174625"/>
                  <a:pt x="2355354" y="178594"/>
                </a:cubicBezTo>
                <a:cubicBezTo>
                  <a:pt x="2356148" y="181769"/>
                  <a:pt x="2356545" y="186928"/>
                  <a:pt x="2356545" y="194072"/>
                </a:cubicBezTo>
                <a:cubicBezTo>
                  <a:pt x="2356545" y="198834"/>
                  <a:pt x="2356545" y="202009"/>
                  <a:pt x="2356545" y="203597"/>
                </a:cubicBezTo>
                <a:cubicBezTo>
                  <a:pt x="2357339" y="205978"/>
                  <a:pt x="2357736" y="207566"/>
                  <a:pt x="2357736" y="208359"/>
                </a:cubicBezTo>
                <a:cubicBezTo>
                  <a:pt x="2357736" y="209947"/>
                  <a:pt x="2357736" y="211931"/>
                  <a:pt x="2357736" y="214313"/>
                </a:cubicBezTo>
                <a:cubicBezTo>
                  <a:pt x="2354560" y="250031"/>
                  <a:pt x="2349798" y="268684"/>
                  <a:pt x="2343448" y="270272"/>
                </a:cubicBezTo>
                <a:cubicBezTo>
                  <a:pt x="2337098" y="270272"/>
                  <a:pt x="2333923" y="266700"/>
                  <a:pt x="2333923" y="259556"/>
                </a:cubicBezTo>
                <a:cubicBezTo>
                  <a:pt x="2333923" y="257175"/>
                  <a:pt x="2334717" y="252809"/>
                  <a:pt x="2336304" y="246459"/>
                </a:cubicBezTo>
                <a:cubicBezTo>
                  <a:pt x="2341067" y="235347"/>
                  <a:pt x="2342654" y="217884"/>
                  <a:pt x="2341067" y="194072"/>
                </a:cubicBezTo>
                <a:cubicBezTo>
                  <a:pt x="2341861" y="190103"/>
                  <a:pt x="2341067" y="186531"/>
                  <a:pt x="2338686" y="183356"/>
                </a:cubicBezTo>
                <a:cubicBezTo>
                  <a:pt x="2320429" y="206375"/>
                  <a:pt x="2301776" y="221853"/>
                  <a:pt x="2282726" y="229791"/>
                </a:cubicBezTo>
                <a:cubicBezTo>
                  <a:pt x="2280345" y="229791"/>
                  <a:pt x="2279154" y="228997"/>
                  <a:pt x="2279154" y="227409"/>
                </a:cubicBezTo>
                <a:cubicBezTo>
                  <a:pt x="2279948" y="225822"/>
                  <a:pt x="2281536" y="224631"/>
                  <a:pt x="2283917" y="223838"/>
                </a:cubicBezTo>
                <a:cubicBezTo>
                  <a:pt x="2308523" y="200025"/>
                  <a:pt x="2329161" y="173038"/>
                  <a:pt x="2345829" y="142875"/>
                </a:cubicBezTo>
                <a:cubicBezTo>
                  <a:pt x="2345829" y="142081"/>
                  <a:pt x="2346226" y="141288"/>
                  <a:pt x="2347020" y="140494"/>
                </a:cubicBezTo>
                <a:cubicBezTo>
                  <a:pt x="2349401" y="137319"/>
                  <a:pt x="2350592" y="134144"/>
                  <a:pt x="2350592" y="130969"/>
                </a:cubicBezTo>
                <a:cubicBezTo>
                  <a:pt x="2350592" y="129381"/>
                  <a:pt x="2350592" y="128588"/>
                  <a:pt x="2350592" y="128588"/>
                </a:cubicBezTo>
                <a:lnTo>
                  <a:pt x="2343448" y="121444"/>
                </a:lnTo>
                <a:lnTo>
                  <a:pt x="2343448" y="120253"/>
                </a:lnTo>
                <a:cubicBezTo>
                  <a:pt x="2346623" y="117872"/>
                  <a:pt x="2349004" y="116284"/>
                  <a:pt x="2350592" y="115491"/>
                </a:cubicBezTo>
                <a:cubicBezTo>
                  <a:pt x="2351385" y="115491"/>
                  <a:pt x="2352179" y="115491"/>
                  <a:pt x="2352973" y="115491"/>
                </a:cubicBezTo>
                <a:cubicBezTo>
                  <a:pt x="2356148" y="115491"/>
                  <a:pt x="2360514" y="117078"/>
                  <a:pt x="2366070" y="120253"/>
                </a:cubicBezTo>
                <a:cubicBezTo>
                  <a:pt x="2367657" y="121047"/>
                  <a:pt x="2368848" y="121444"/>
                  <a:pt x="2369642" y="121444"/>
                </a:cubicBezTo>
                <a:cubicBezTo>
                  <a:pt x="2370435" y="121444"/>
                  <a:pt x="2370832" y="119459"/>
                  <a:pt x="2370832" y="115491"/>
                </a:cubicBezTo>
                <a:cubicBezTo>
                  <a:pt x="2370832" y="108347"/>
                  <a:pt x="2370832" y="103981"/>
                  <a:pt x="2370832" y="102394"/>
                </a:cubicBezTo>
                <a:cubicBezTo>
                  <a:pt x="2370039" y="101600"/>
                  <a:pt x="2369642" y="100013"/>
                  <a:pt x="2369642" y="97631"/>
                </a:cubicBezTo>
                <a:cubicBezTo>
                  <a:pt x="2370435" y="92869"/>
                  <a:pt x="2373214" y="90488"/>
                  <a:pt x="2377976" y="90488"/>
                </a:cubicBezTo>
                <a:cubicBezTo>
                  <a:pt x="2382739" y="90488"/>
                  <a:pt x="2385517" y="94853"/>
                  <a:pt x="2386311" y="103584"/>
                </a:cubicBezTo>
                <a:cubicBezTo>
                  <a:pt x="2386311" y="105172"/>
                  <a:pt x="2385913" y="107553"/>
                  <a:pt x="2385120" y="110728"/>
                </a:cubicBezTo>
                <a:cubicBezTo>
                  <a:pt x="2384326" y="113903"/>
                  <a:pt x="2383929" y="116681"/>
                  <a:pt x="2383929" y="119063"/>
                </a:cubicBezTo>
                <a:cubicBezTo>
                  <a:pt x="2383929" y="119063"/>
                  <a:pt x="2384326" y="118666"/>
                  <a:pt x="2385120" y="117872"/>
                </a:cubicBezTo>
                <a:cubicBezTo>
                  <a:pt x="2391470" y="115491"/>
                  <a:pt x="2395836" y="113109"/>
                  <a:pt x="2398217" y="110728"/>
                </a:cubicBezTo>
                <a:cubicBezTo>
                  <a:pt x="2398217" y="104378"/>
                  <a:pt x="2399011" y="94456"/>
                  <a:pt x="2400598" y="80963"/>
                </a:cubicBezTo>
                <a:cubicBezTo>
                  <a:pt x="2401392" y="68263"/>
                  <a:pt x="2401789" y="58738"/>
                  <a:pt x="2401789" y="52388"/>
                </a:cubicBezTo>
                <a:cubicBezTo>
                  <a:pt x="2401789" y="46831"/>
                  <a:pt x="2401789" y="42069"/>
                  <a:pt x="2401789" y="38100"/>
                </a:cubicBezTo>
                <a:cubicBezTo>
                  <a:pt x="2400995" y="36513"/>
                  <a:pt x="2398614" y="34925"/>
                  <a:pt x="2394645" y="33338"/>
                </a:cubicBezTo>
                <a:cubicBezTo>
                  <a:pt x="2389089" y="31750"/>
                  <a:pt x="2386311" y="29369"/>
                  <a:pt x="2386311" y="26194"/>
                </a:cubicBezTo>
                <a:cubicBezTo>
                  <a:pt x="2387104" y="18256"/>
                  <a:pt x="2390676" y="13891"/>
                  <a:pt x="2397026" y="13097"/>
                </a:cubicBezTo>
                <a:close/>
                <a:moveTo>
                  <a:pt x="1710036" y="8334"/>
                </a:moveTo>
                <a:cubicBezTo>
                  <a:pt x="1718767" y="13097"/>
                  <a:pt x="1725514" y="20638"/>
                  <a:pt x="1730276" y="30956"/>
                </a:cubicBezTo>
                <a:cubicBezTo>
                  <a:pt x="1730276" y="34131"/>
                  <a:pt x="1728689" y="36909"/>
                  <a:pt x="1725514" y="39291"/>
                </a:cubicBezTo>
                <a:cubicBezTo>
                  <a:pt x="1723132" y="40878"/>
                  <a:pt x="1721545" y="42466"/>
                  <a:pt x="1720751" y="44053"/>
                </a:cubicBezTo>
                <a:cubicBezTo>
                  <a:pt x="1720751" y="44053"/>
                  <a:pt x="1719958" y="45641"/>
                  <a:pt x="1718370" y="48816"/>
                </a:cubicBezTo>
                <a:cubicBezTo>
                  <a:pt x="1716782" y="51991"/>
                  <a:pt x="1715592" y="53975"/>
                  <a:pt x="1714798" y="54769"/>
                </a:cubicBezTo>
                <a:cubicBezTo>
                  <a:pt x="1707654" y="69056"/>
                  <a:pt x="1704082" y="78581"/>
                  <a:pt x="1704082" y="83344"/>
                </a:cubicBezTo>
                <a:cubicBezTo>
                  <a:pt x="1704082" y="84138"/>
                  <a:pt x="1704082" y="84931"/>
                  <a:pt x="1704082" y="85725"/>
                </a:cubicBezTo>
                <a:cubicBezTo>
                  <a:pt x="1704876" y="87313"/>
                  <a:pt x="1705670" y="89297"/>
                  <a:pt x="1706464" y="91678"/>
                </a:cubicBezTo>
                <a:cubicBezTo>
                  <a:pt x="1706464" y="96441"/>
                  <a:pt x="1701701" y="99616"/>
                  <a:pt x="1692176" y="101203"/>
                </a:cubicBezTo>
                <a:cubicBezTo>
                  <a:pt x="1690589" y="101203"/>
                  <a:pt x="1689398" y="101203"/>
                  <a:pt x="1688604" y="101203"/>
                </a:cubicBezTo>
                <a:cubicBezTo>
                  <a:pt x="1670348" y="102791"/>
                  <a:pt x="1657251" y="105172"/>
                  <a:pt x="1649314" y="108347"/>
                </a:cubicBezTo>
                <a:cubicBezTo>
                  <a:pt x="1650901" y="109141"/>
                  <a:pt x="1652092" y="110728"/>
                  <a:pt x="1652886" y="113109"/>
                </a:cubicBezTo>
                <a:cubicBezTo>
                  <a:pt x="1657648" y="116284"/>
                  <a:pt x="1664395" y="120650"/>
                  <a:pt x="1673126" y="126206"/>
                </a:cubicBezTo>
                <a:cubicBezTo>
                  <a:pt x="1702495" y="146844"/>
                  <a:pt x="1726704" y="160734"/>
                  <a:pt x="1745754" y="167878"/>
                </a:cubicBezTo>
                <a:cubicBezTo>
                  <a:pt x="1748136" y="168672"/>
                  <a:pt x="1751311" y="169466"/>
                  <a:pt x="1755279" y="170259"/>
                </a:cubicBezTo>
                <a:cubicBezTo>
                  <a:pt x="1759248" y="171847"/>
                  <a:pt x="1762026" y="173038"/>
                  <a:pt x="1763614" y="173831"/>
                </a:cubicBezTo>
                <a:cubicBezTo>
                  <a:pt x="1764407" y="173831"/>
                  <a:pt x="1766789" y="174228"/>
                  <a:pt x="1770757" y="175022"/>
                </a:cubicBezTo>
                <a:cubicBezTo>
                  <a:pt x="1777108" y="175022"/>
                  <a:pt x="1784251" y="175022"/>
                  <a:pt x="1792189" y="175022"/>
                </a:cubicBezTo>
                <a:cubicBezTo>
                  <a:pt x="1802507" y="177403"/>
                  <a:pt x="1807667" y="181372"/>
                  <a:pt x="1807667" y="186928"/>
                </a:cubicBezTo>
                <a:cubicBezTo>
                  <a:pt x="1807667" y="190103"/>
                  <a:pt x="1803698" y="192088"/>
                  <a:pt x="1795761" y="192881"/>
                </a:cubicBezTo>
                <a:cubicBezTo>
                  <a:pt x="1794173" y="193675"/>
                  <a:pt x="1792982" y="194072"/>
                  <a:pt x="1792189" y="194072"/>
                </a:cubicBezTo>
                <a:cubicBezTo>
                  <a:pt x="1786633" y="194072"/>
                  <a:pt x="1780282" y="194469"/>
                  <a:pt x="1773139" y="195263"/>
                </a:cubicBezTo>
                <a:cubicBezTo>
                  <a:pt x="1761232" y="197644"/>
                  <a:pt x="1750914" y="195659"/>
                  <a:pt x="1742182" y="189309"/>
                </a:cubicBezTo>
                <a:cubicBezTo>
                  <a:pt x="1724720" y="182166"/>
                  <a:pt x="1704479" y="169069"/>
                  <a:pt x="1681461" y="150019"/>
                </a:cubicBezTo>
                <a:cubicBezTo>
                  <a:pt x="1664792" y="137319"/>
                  <a:pt x="1652489" y="128984"/>
                  <a:pt x="1644551" y="125016"/>
                </a:cubicBezTo>
                <a:cubicBezTo>
                  <a:pt x="1640582" y="128984"/>
                  <a:pt x="1634629" y="135334"/>
                  <a:pt x="1626692" y="144066"/>
                </a:cubicBezTo>
                <a:cubicBezTo>
                  <a:pt x="1593354" y="181372"/>
                  <a:pt x="1562795" y="203200"/>
                  <a:pt x="1535014" y="209550"/>
                </a:cubicBezTo>
                <a:cubicBezTo>
                  <a:pt x="1531839" y="209550"/>
                  <a:pt x="1530251" y="208359"/>
                  <a:pt x="1530251" y="205978"/>
                </a:cubicBezTo>
                <a:cubicBezTo>
                  <a:pt x="1530251" y="205184"/>
                  <a:pt x="1530251" y="204788"/>
                  <a:pt x="1530251" y="204788"/>
                </a:cubicBezTo>
                <a:cubicBezTo>
                  <a:pt x="1574701" y="179388"/>
                  <a:pt x="1606848" y="148828"/>
                  <a:pt x="1626692" y="113109"/>
                </a:cubicBezTo>
                <a:cubicBezTo>
                  <a:pt x="1622723" y="114697"/>
                  <a:pt x="1617961" y="117078"/>
                  <a:pt x="1612404" y="120253"/>
                </a:cubicBezTo>
                <a:cubicBezTo>
                  <a:pt x="1606054" y="123428"/>
                  <a:pt x="1601689" y="124619"/>
                  <a:pt x="1599307" y="123825"/>
                </a:cubicBezTo>
                <a:cubicBezTo>
                  <a:pt x="1597720" y="123825"/>
                  <a:pt x="1596133" y="123825"/>
                  <a:pt x="1594545" y="123825"/>
                </a:cubicBezTo>
                <a:cubicBezTo>
                  <a:pt x="1592164" y="121444"/>
                  <a:pt x="1591370" y="117872"/>
                  <a:pt x="1592164" y="113109"/>
                </a:cubicBezTo>
                <a:lnTo>
                  <a:pt x="1575495" y="78581"/>
                </a:lnTo>
                <a:cubicBezTo>
                  <a:pt x="1573907" y="76200"/>
                  <a:pt x="1571526" y="73025"/>
                  <a:pt x="1568351" y="69056"/>
                </a:cubicBezTo>
                <a:cubicBezTo>
                  <a:pt x="1560414" y="59531"/>
                  <a:pt x="1556445" y="52388"/>
                  <a:pt x="1556445" y="47625"/>
                </a:cubicBezTo>
                <a:cubicBezTo>
                  <a:pt x="1557239" y="44450"/>
                  <a:pt x="1560414" y="42069"/>
                  <a:pt x="1565970" y="40481"/>
                </a:cubicBezTo>
                <a:cubicBezTo>
                  <a:pt x="1569145" y="41275"/>
                  <a:pt x="1570732" y="42069"/>
                  <a:pt x="1570732" y="42863"/>
                </a:cubicBezTo>
                <a:cubicBezTo>
                  <a:pt x="1570732" y="43656"/>
                  <a:pt x="1570336" y="44847"/>
                  <a:pt x="1569542" y="46434"/>
                </a:cubicBezTo>
                <a:cubicBezTo>
                  <a:pt x="1569542" y="48022"/>
                  <a:pt x="1570336" y="49213"/>
                  <a:pt x="1571923" y="50006"/>
                </a:cubicBezTo>
                <a:cubicBezTo>
                  <a:pt x="1572717" y="50800"/>
                  <a:pt x="1573114" y="51197"/>
                  <a:pt x="1573114" y="51197"/>
                </a:cubicBezTo>
                <a:cubicBezTo>
                  <a:pt x="1577083" y="49609"/>
                  <a:pt x="1583432" y="47228"/>
                  <a:pt x="1592164" y="44053"/>
                </a:cubicBezTo>
                <a:cubicBezTo>
                  <a:pt x="1638201" y="25797"/>
                  <a:pt x="1673920" y="15478"/>
                  <a:pt x="1699320" y="13097"/>
                </a:cubicBezTo>
                <a:cubicBezTo>
                  <a:pt x="1700908" y="13097"/>
                  <a:pt x="1702892" y="12303"/>
                  <a:pt x="1705273" y="10716"/>
                </a:cubicBezTo>
                <a:cubicBezTo>
                  <a:pt x="1706861" y="9128"/>
                  <a:pt x="1708448" y="8334"/>
                  <a:pt x="1710036" y="8334"/>
                </a:cubicBezTo>
                <a:close/>
                <a:moveTo>
                  <a:pt x="1358801" y="8334"/>
                </a:moveTo>
                <a:cubicBezTo>
                  <a:pt x="1359595" y="8334"/>
                  <a:pt x="1361182" y="9525"/>
                  <a:pt x="1363564" y="11906"/>
                </a:cubicBezTo>
                <a:cubicBezTo>
                  <a:pt x="1365945" y="15081"/>
                  <a:pt x="1367929" y="16669"/>
                  <a:pt x="1369517" y="16669"/>
                </a:cubicBezTo>
                <a:lnTo>
                  <a:pt x="1384995" y="16669"/>
                </a:lnTo>
                <a:cubicBezTo>
                  <a:pt x="1388964" y="18256"/>
                  <a:pt x="1391345" y="21034"/>
                  <a:pt x="1392139" y="25003"/>
                </a:cubicBezTo>
                <a:cubicBezTo>
                  <a:pt x="1392139" y="28178"/>
                  <a:pt x="1390948" y="33734"/>
                  <a:pt x="1388567" y="41672"/>
                </a:cubicBezTo>
                <a:cubicBezTo>
                  <a:pt x="1386186" y="50403"/>
                  <a:pt x="1384995" y="57150"/>
                  <a:pt x="1384995" y="61913"/>
                </a:cubicBezTo>
                <a:cubicBezTo>
                  <a:pt x="1384995" y="65088"/>
                  <a:pt x="1385789" y="66278"/>
                  <a:pt x="1387376" y="65484"/>
                </a:cubicBezTo>
                <a:cubicBezTo>
                  <a:pt x="1390551" y="64691"/>
                  <a:pt x="1395314" y="63103"/>
                  <a:pt x="1401664" y="60722"/>
                </a:cubicBezTo>
                <a:cubicBezTo>
                  <a:pt x="1414364" y="56753"/>
                  <a:pt x="1424286" y="54769"/>
                  <a:pt x="1431429" y="54769"/>
                </a:cubicBezTo>
                <a:cubicBezTo>
                  <a:pt x="1448098" y="57150"/>
                  <a:pt x="1461989" y="63897"/>
                  <a:pt x="1473101" y="75009"/>
                </a:cubicBezTo>
                <a:cubicBezTo>
                  <a:pt x="1473101" y="75803"/>
                  <a:pt x="1473101" y="76597"/>
                  <a:pt x="1473101" y="77391"/>
                </a:cubicBezTo>
                <a:cubicBezTo>
                  <a:pt x="1473895" y="82947"/>
                  <a:pt x="1472704" y="86519"/>
                  <a:pt x="1469529" y="88106"/>
                </a:cubicBezTo>
                <a:cubicBezTo>
                  <a:pt x="1467942" y="88900"/>
                  <a:pt x="1466354" y="89297"/>
                  <a:pt x="1464767" y="89297"/>
                </a:cubicBezTo>
                <a:cubicBezTo>
                  <a:pt x="1463179" y="89297"/>
                  <a:pt x="1461989" y="89297"/>
                  <a:pt x="1461195" y="89297"/>
                </a:cubicBezTo>
                <a:cubicBezTo>
                  <a:pt x="1456432" y="90091"/>
                  <a:pt x="1450082" y="92075"/>
                  <a:pt x="1442145" y="95250"/>
                </a:cubicBezTo>
                <a:cubicBezTo>
                  <a:pt x="1435795" y="97631"/>
                  <a:pt x="1431032" y="99219"/>
                  <a:pt x="1427857" y="100013"/>
                </a:cubicBezTo>
                <a:cubicBezTo>
                  <a:pt x="1427064" y="100013"/>
                  <a:pt x="1426270" y="100409"/>
                  <a:pt x="1425476" y="101203"/>
                </a:cubicBezTo>
                <a:cubicBezTo>
                  <a:pt x="1423095" y="101997"/>
                  <a:pt x="1421111" y="102394"/>
                  <a:pt x="1419523" y="102394"/>
                </a:cubicBezTo>
                <a:cubicBezTo>
                  <a:pt x="1417936" y="102394"/>
                  <a:pt x="1417142" y="101600"/>
                  <a:pt x="1417142" y="100013"/>
                </a:cubicBezTo>
                <a:cubicBezTo>
                  <a:pt x="1417142" y="97631"/>
                  <a:pt x="1421904" y="93663"/>
                  <a:pt x="1431429" y="88106"/>
                </a:cubicBezTo>
                <a:cubicBezTo>
                  <a:pt x="1439367" y="83344"/>
                  <a:pt x="1443336" y="80169"/>
                  <a:pt x="1443336" y="78581"/>
                </a:cubicBezTo>
                <a:cubicBezTo>
                  <a:pt x="1438573" y="73025"/>
                  <a:pt x="1430636" y="70247"/>
                  <a:pt x="1419523" y="70247"/>
                </a:cubicBezTo>
                <a:cubicBezTo>
                  <a:pt x="1399679" y="73422"/>
                  <a:pt x="1369914" y="84138"/>
                  <a:pt x="1330226" y="102394"/>
                </a:cubicBezTo>
                <a:cubicBezTo>
                  <a:pt x="1328639" y="104775"/>
                  <a:pt x="1325861" y="109934"/>
                  <a:pt x="1321892" y="117872"/>
                </a:cubicBezTo>
                <a:cubicBezTo>
                  <a:pt x="1321098" y="121047"/>
                  <a:pt x="1320304" y="123031"/>
                  <a:pt x="1319511" y="123825"/>
                </a:cubicBezTo>
                <a:cubicBezTo>
                  <a:pt x="1319511" y="124619"/>
                  <a:pt x="1319114" y="125809"/>
                  <a:pt x="1318320" y="127397"/>
                </a:cubicBezTo>
                <a:cubicBezTo>
                  <a:pt x="1316732" y="132953"/>
                  <a:pt x="1313954" y="135731"/>
                  <a:pt x="1309986" y="135731"/>
                </a:cubicBezTo>
                <a:cubicBezTo>
                  <a:pt x="1304429" y="134938"/>
                  <a:pt x="1301651" y="132159"/>
                  <a:pt x="1301651" y="127397"/>
                </a:cubicBezTo>
                <a:cubicBezTo>
                  <a:pt x="1302445" y="123428"/>
                  <a:pt x="1304826" y="117475"/>
                  <a:pt x="1308795" y="109538"/>
                </a:cubicBezTo>
                <a:cubicBezTo>
                  <a:pt x="1311970" y="103188"/>
                  <a:pt x="1313954" y="98425"/>
                  <a:pt x="1314748" y="95250"/>
                </a:cubicBezTo>
                <a:cubicBezTo>
                  <a:pt x="1315542" y="94456"/>
                  <a:pt x="1316336" y="93663"/>
                  <a:pt x="1317129" y="92869"/>
                </a:cubicBezTo>
                <a:cubicBezTo>
                  <a:pt x="1318717" y="90488"/>
                  <a:pt x="1320304" y="89297"/>
                  <a:pt x="1321892" y="89297"/>
                </a:cubicBezTo>
                <a:cubicBezTo>
                  <a:pt x="1322686" y="89297"/>
                  <a:pt x="1323876" y="89297"/>
                  <a:pt x="1325464" y="89297"/>
                </a:cubicBezTo>
                <a:cubicBezTo>
                  <a:pt x="1327051" y="90091"/>
                  <a:pt x="1328242" y="90488"/>
                  <a:pt x="1329036" y="90488"/>
                </a:cubicBezTo>
                <a:cubicBezTo>
                  <a:pt x="1331417" y="90488"/>
                  <a:pt x="1335386" y="88900"/>
                  <a:pt x="1340942" y="85725"/>
                </a:cubicBezTo>
                <a:cubicBezTo>
                  <a:pt x="1344117" y="84138"/>
                  <a:pt x="1346498" y="82947"/>
                  <a:pt x="1348086" y="82153"/>
                </a:cubicBezTo>
                <a:cubicBezTo>
                  <a:pt x="1363961" y="76597"/>
                  <a:pt x="1370311" y="71041"/>
                  <a:pt x="1367136" y="65484"/>
                </a:cubicBezTo>
                <a:cubicBezTo>
                  <a:pt x="1367136" y="58341"/>
                  <a:pt x="1367136" y="50800"/>
                  <a:pt x="1367136" y="42863"/>
                </a:cubicBezTo>
                <a:cubicBezTo>
                  <a:pt x="1367136" y="42069"/>
                  <a:pt x="1367533" y="40878"/>
                  <a:pt x="1368326" y="39291"/>
                </a:cubicBezTo>
                <a:cubicBezTo>
                  <a:pt x="1368326" y="37703"/>
                  <a:pt x="1368326" y="36909"/>
                  <a:pt x="1368326" y="36909"/>
                </a:cubicBezTo>
                <a:cubicBezTo>
                  <a:pt x="1368326" y="36116"/>
                  <a:pt x="1368326" y="35719"/>
                  <a:pt x="1368326" y="35719"/>
                </a:cubicBezTo>
                <a:cubicBezTo>
                  <a:pt x="1368326" y="32544"/>
                  <a:pt x="1365945" y="30163"/>
                  <a:pt x="1361182" y="28575"/>
                </a:cubicBezTo>
                <a:cubicBezTo>
                  <a:pt x="1354832" y="26194"/>
                  <a:pt x="1351657" y="22622"/>
                  <a:pt x="1351657" y="17859"/>
                </a:cubicBezTo>
                <a:cubicBezTo>
                  <a:pt x="1352451" y="10716"/>
                  <a:pt x="1354832" y="7541"/>
                  <a:pt x="1358801" y="8334"/>
                </a:cubicBezTo>
                <a:close/>
                <a:moveTo>
                  <a:pt x="3056632" y="5953"/>
                </a:moveTo>
                <a:cubicBezTo>
                  <a:pt x="3059014" y="5953"/>
                  <a:pt x="3062189" y="7541"/>
                  <a:pt x="3066157" y="10716"/>
                </a:cubicBezTo>
                <a:cubicBezTo>
                  <a:pt x="3066951" y="11509"/>
                  <a:pt x="3067745" y="11906"/>
                  <a:pt x="3068539" y="11906"/>
                </a:cubicBezTo>
                <a:cubicBezTo>
                  <a:pt x="3069333" y="12700"/>
                  <a:pt x="3070920" y="13494"/>
                  <a:pt x="3073301" y="14288"/>
                </a:cubicBezTo>
                <a:cubicBezTo>
                  <a:pt x="3078858" y="16669"/>
                  <a:pt x="3081636" y="19844"/>
                  <a:pt x="3081636" y="23813"/>
                </a:cubicBezTo>
                <a:cubicBezTo>
                  <a:pt x="3081636" y="26988"/>
                  <a:pt x="3078858" y="30163"/>
                  <a:pt x="3073301" y="33338"/>
                </a:cubicBezTo>
                <a:cubicBezTo>
                  <a:pt x="3070920" y="34131"/>
                  <a:pt x="3069333" y="34925"/>
                  <a:pt x="3068539" y="35719"/>
                </a:cubicBezTo>
                <a:cubicBezTo>
                  <a:pt x="3066951" y="38100"/>
                  <a:pt x="3064967" y="41672"/>
                  <a:pt x="3062586" y="46434"/>
                </a:cubicBezTo>
                <a:cubicBezTo>
                  <a:pt x="3059410" y="54372"/>
                  <a:pt x="3055839" y="59928"/>
                  <a:pt x="3051870" y="63103"/>
                </a:cubicBezTo>
                <a:cubicBezTo>
                  <a:pt x="3054251" y="63897"/>
                  <a:pt x="3055442" y="66278"/>
                  <a:pt x="3055442" y="70247"/>
                </a:cubicBezTo>
                <a:cubicBezTo>
                  <a:pt x="3056236" y="73422"/>
                  <a:pt x="3055442" y="76200"/>
                  <a:pt x="3053061" y="78581"/>
                </a:cubicBezTo>
                <a:cubicBezTo>
                  <a:pt x="3049885" y="80963"/>
                  <a:pt x="3043536" y="82550"/>
                  <a:pt x="3034011" y="83344"/>
                </a:cubicBezTo>
                <a:cubicBezTo>
                  <a:pt x="3030835" y="84138"/>
                  <a:pt x="3028851" y="84534"/>
                  <a:pt x="3028057" y="84534"/>
                </a:cubicBezTo>
                <a:cubicBezTo>
                  <a:pt x="3016151" y="87709"/>
                  <a:pt x="3002260" y="93266"/>
                  <a:pt x="2986386" y="101203"/>
                </a:cubicBezTo>
                <a:cubicBezTo>
                  <a:pt x="2986386" y="101203"/>
                  <a:pt x="2985989" y="101203"/>
                  <a:pt x="2985195" y="101203"/>
                </a:cubicBezTo>
                <a:cubicBezTo>
                  <a:pt x="2981226" y="101203"/>
                  <a:pt x="2979242" y="99219"/>
                  <a:pt x="2979242" y="95250"/>
                </a:cubicBezTo>
                <a:cubicBezTo>
                  <a:pt x="2979242" y="92869"/>
                  <a:pt x="2980432" y="90488"/>
                  <a:pt x="2982814" y="88106"/>
                </a:cubicBezTo>
                <a:cubicBezTo>
                  <a:pt x="2985195" y="86519"/>
                  <a:pt x="2986386" y="84931"/>
                  <a:pt x="2986386" y="83344"/>
                </a:cubicBezTo>
                <a:cubicBezTo>
                  <a:pt x="2986386" y="82550"/>
                  <a:pt x="2986386" y="82153"/>
                  <a:pt x="2986386" y="82153"/>
                </a:cubicBezTo>
                <a:cubicBezTo>
                  <a:pt x="2982417" y="74216"/>
                  <a:pt x="2979639" y="69453"/>
                  <a:pt x="2978051" y="67866"/>
                </a:cubicBezTo>
                <a:cubicBezTo>
                  <a:pt x="2976464" y="65484"/>
                  <a:pt x="2974083" y="62706"/>
                  <a:pt x="2970907" y="59531"/>
                </a:cubicBezTo>
                <a:cubicBezTo>
                  <a:pt x="2966939" y="55563"/>
                  <a:pt x="2964954" y="50403"/>
                  <a:pt x="2964954" y="44053"/>
                </a:cubicBezTo>
                <a:cubicBezTo>
                  <a:pt x="2964954" y="42466"/>
                  <a:pt x="2966145" y="40878"/>
                  <a:pt x="2968526" y="39291"/>
                </a:cubicBezTo>
                <a:cubicBezTo>
                  <a:pt x="2970907" y="39291"/>
                  <a:pt x="2974479" y="40878"/>
                  <a:pt x="2979242" y="44053"/>
                </a:cubicBezTo>
                <a:cubicBezTo>
                  <a:pt x="2980036" y="45641"/>
                  <a:pt x="2980829" y="46434"/>
                  <a:pt x="2981623" y="46434"/>
                </a:cubicBezTo>
                <a:cubicBezTo>
                  <a:pt x="2982417" y="45641"/>
                  <a:pt x="2983608" y="44847"/>
                  <a:pt x="2985195" y="44053"/>
                </a:cubicBezTo>
                <a:cubicBezTo>
                  <a:pt x="2986782" y="42466"/>
                  <a:pt x="2987973" y="41672"/>
                  <a:pt x="2988767" y="41672"/>
                </a:cubicBezTo>
                <a:cubicBezTo>
                  <a:pt x="2992735" y="40084"/>
                  <a:pt x="2998292" y="38100"/>
                  <a:pt x="3005436" y="35719"/>
                </a:cubicBezTo>
                <a:cubicBezTo>
                  <a:pt x="3023692" y="28575"/>
                  <a:pt x="3037582" y="23416"/>
                  <a:pt x="3047107" y="20241"/>
                </a:cubicBezTo>
                <a:cubicBezTo>
                  <a:pt x="3047901" y="19447"/>
                  <a:pt x="3048298" y="17859"/>
                  <a:pt x="3048298" y="15478"/>
                </a:cubicBezTo>
                <a:cubicBezTo>
                  <a:pt x="3049885" y="9128"/>
                  <a:pt x="3052664" y="5953"/>
                  <a:pt x="3056632" y="5953"/>
                </a:cubicBezTo>
                <a:close/>
                <a:moveTo>
                  <a:pt x="776586" y="5953"/>
                </a:moveTo>
                <a:cubicBezTo>
                  <a:pt x="777379" y="5953"/>
                  <a:pt x="777776" y="5953"/>
                  <a:pt x="777776" y="5953"/>
                </a:cubicBezTo>
                <a:cubicBezTo>
                  <a:pt x="778570" y="6747"/>
                  <a:pt x="780157" y="7938"/>
                  <a:pt x="782539" y="9525"/>
                </a:cubicBezTo>
                <a:cubicBezTo>
                  <a:pt x="792064" y="15081"/>
                  <a:pt x="796826" y="19447"/>
                  <a:pt x="796826" y="22622"/>
                </a:cubicBezTo>
                <a:cubicBezTo>
                  <a:pt x="796826" y="23416"/>
                  <a:pt x="796429" y="25003"/>
                  <a:pt x="795636" y="27384"/>
                </a:cubicBezTo>
                <a:cubicBezTo>
                  <a:pt x="794842" y="28972"/>
                  <a:pt x="793651" y="30163"/>
                  <a:pt x="792064" y="30956"/>
                </a:cubicBezTo>
                <a:cubicBezTo>
                  <a:pt x="789682" y="31750"/>
                  <a:pt x="788492" y="32544"/>
                  <a:pt x="788492" y="33338"/>
                </a:cubicBezTo>
                <a:cubicBezTo>
                  <a:pt x="770236" y="61913"/>
                  <a:pt x="753567" y="80566"/>
                  <a:pt x="738486" y="89297"/>
                </a:cubicBezTo>
                <a:cubicBezTo>
                  <a:pt x="736104" y="88503"/>
                  <a:pt x="734517" y="86916"/>
                  <a:pt x="733723" y="84534"/>
                </a:cubicBezTo>
                <a:lnTo>
                  <a:pt x="734914" y="84534"/>
                </a:lnTo>
                <a:cubicBezTo>
                  <a:pt x="758726" y="53578"/>
                  <a:pt x="771823" y="32941"/>
                  <a:pt x="774204" y="22622"/>
                </a:cubicBezTo>
                <a:cubicBezTo>
                  <a:pt x="774204" y="21034"/>
                  <a:pt x="773411" y="19050"/>
                  <a:pt x="771823" y="16669"/>
                </a:cubicBezTo>
                <a:cubicBezTo>
                  <a:pt x="769442" y="14288"/>
                  <a:pt x="768251" y="12303"/>
                  <a:pt x="768251" y="10716"/>
                </a:cubicBezTo>
                <a:cubicBezTo>
                  <a:pt x="768251" y="8334"/>
                  <a:pt x="771029" y="6747"/>
                  <a:pt x="776586" y="5953"/>
                </a:cubicBezTo>
                <a:close/>
                <a:moveTo>
                  <a:pt x="145554" y="0"/>
                </a:moveTo>
                <a:cubicBezTo>
                  <a:pt x="148729" y="0"/>
                  <a:pt x="150317" y="2381"/>
                  <a:pt x="150317" y="7144"/>
                </a:cubicBezTo>
                <a:cubicBezTo>
                  <a:pt x="150317" y="7938"/>
                  <a:pt x="150317" y="9128"/>
                  <a:pt x="150317" y="10716"/>
                </a:cubicBezTo>
                <a:cubicBezTo>
                  <a:pt x="149523" y="12303"/>
                  <a:pt x="149126" y="13494"/>
                  <a:pt x="149126" y="14288"/>
                </a:cubicBezTo>
                <a:cubicBezTo>
                  <a:pt x="149126" y="16669"/>
                  <a:pt x="151904" y="19050"/>
                  <a:pt x="157461" y="21431"/>
                </a:cubicBezTo>
                <a:cubicBezTo>
                  <a:pt x="165398" y="25400"/>
                  <a:pt x="169367" y="29369"/>
                  <a:pt x="169367" y="33338"/>
                </a:cubicBezTo>
                <a:cubicBezTo>
                  <a:pt x="169367" y="34925"/>
                  <a:pt x="168176" y="38100"/>
                  <a:pt x="165795" y="42863"/>
                </a:cubicBezTo>
                <a:cubicBezTo>
                  <a:pt x="156270" y="73819"/>
                  <a:pt x="147142" y="98028"/>
                  <a:pt x="138411" y="115491"/>
                </a:cubicBezTo>
                <a:lnTo>
                  <a:pt x="140792" y="115491"/>
                </a:lnTo>
                <a:cubicBezTo>
                  <a:pt x="145554" y="113109"/>
                  <a:pt x="152698" y="109934"/>
                  <a:pt x="162223" y="105966"/>
                </a:cubicBezTo>
                <a:cubicBezTo>
                  <a:pt x="171748" y="101997"/>
                  <a:pt x="178495" y="99219"/>
                  <a:pt x="182464" y="97631"/>
                </a:cubicBezTo>
                <a:cubicBezTo>
                  <a:pt x="183257" y="97631"/>
                  <a:pt x="184845" y="97234"/>
                  <a:pt x="187226" y="96441"/>
                </a:cubicBezTo>
                <a:cubicBezTo>
                  <a:pt x="192782" y="95647"/>
                  <a:pt x="196354" y="94456"/>
                  <a:pt x="197942" y="92869"/>
                </a:cubicBezTo>
                <a:cubicBezTo>
                  <a:pt x="199529" y="92075"/>
                  <a:pt x="201117" y="90091"/>
                  <a:pt x="202704" y="86916"/>
                </a:cubicBezTo>
                <a:cubicBezTo>
                  <a:pt x="205086" y="83741"/>
                  <a:pt x="207864" y="82153"/>
                  <a:pt x="211039" y="82153"/>
                </a:cubicBezTo>
                <a:cubicBezTo>
                  <a:pt x="211832" y="82153"/>
                  <a:pt x="212626" y="82153"/>
                  <a:pt x="213420" y="82153"/>
                </a:cubicBezTo>
                <a:cubicBezTo>
                  <a:pt x="215801" y="83741"/>
                  <a:pt x="219373" y="86519"/>
                  <a:pt x="224136" y="90488"/>
                </a:cubicBezTo>
                <a:cubicBezTo>
                  <a:pt x="224929" y="91281"/>
                  <a:pt x="226120" y="92075"/>
                  <a:pt x="227707" y="92869"/>
                </a:cubicBezTo>
                <a:cubicBezTo>
                  <a:pt x="231676" y="94456"/>
                  <a:pt x="233661" y="97234"/>
                  <a:pt x="233661" y="101203"/>
                </a:cubicBezTo>
                <a:cubicBezTo>
                  <a:pt x="233661" y="104378"/>
                  <a:pt x="231676" y="107156"/>
                  <a:pt x="227707" y="109538"/>
                </a:cubicBezTo>
                <a:cubicBezTo>
                  <a:pt x="226914" y="110331"/>
                  <a:pt x="225723" y="111125"/>
                  <a:pt x="224136" y="111919"/>
                </a:cubicBezTo>
                <a:cubicBezTo>
                  <a:pt x="221754" y="112713"/>
                  <a:pt x="219770" y="114300"/>
                  <a:pt x="218182" y="116681"/>
                </a:cubicBezTo>
                <a:cubicBezTo>
                  <a:pt x="216595" y="118269"/>
                  <a:pt x="215007" y="119856"/>
                  <a:pt x="213420" y="121444"/>
                </a:cubicBezTo>
                <a:cubicBezTo>
                  <a:pt x="188814" y="142081"/>
                  <a:pt x="174526" y="152400"/>
                  <a:pt x="170557" y="152400"/>
                </a:cubicBezTo>
                <a:cubicBezTo>
                  <a:pt x="168970" y="152400"/>
                  <a:pt x="167382" y="152400"/>
                  <a:pt x="165795" y="152400"/>
                </a:cubicBezTo>
                <a:cubicBezTo>
                  <a:pt x="165001" y="152400"/>
                  <a:pt x="165001" y="152003"/>
                  <a:pt x="165795" y="151209"/>
                </a:cubicBezTo>
                <a:cubicBezTo>
                  <a:pt x="165795" y="150416"/>
                  <a:pt x="165795" y="150019"/>
                  <a:pt x="165795" y="150019"/>
                </a:cubicBezTo>
                <a:cubicBezTo>
                  <a:pt x="165795" y="150019"/>
                  <a:pt x="165795" y="149622"/>
                  <a:pt x="165795" y="148828"/>
                </a:cubicBezTo>
                <a:cubicBezTo>
                  <a:pt x="180082" y="134541"/>
                  <a:pt x="190004" y="123428"/>
                  <a:pt x="195561" y="115491"/>
                </a:cubicBezTo>
                <a:cubicBezTo>
                  <a:pt x="197148" y="113903"/>
                  <a:pt x="199132" y="111125"/>
                  <a:pt x="201514" y="107156"/>
                </a:cubicBezTo>
                <a:lnTo>
                  <a:pt x="201514" y="104775"/>
                </a:lnTo>
                <a:cubicBezTo>
                  <a:pt x="191195" y="104775"/>
                  <a:pt x="176907" y="109538"/>
                  <a:pt x="158651" y="119063"/>
                </a:cubicBezTo>
                <a:cubicBezTo>
                  <a:pt x="157857" y="119856"/>
                  <a:pt x="153492" y="122634"/>
                  <a:pt x="145554" y="127397"/>
                </a:cubicBezTo>
                <a:cubicBezTo>
                  <a:pt x="143173" y="128984"/>
                  <a:pt x="141586" y="130175"/>
                  <a:pt x="140792" y="130969"/>
                </a:cubicBezTo>
                <a:cubicBezTo>
                  <a:pt x="139998" y="130969"/>
                  <a:pt x="139204" y="131366"/>
                  <a:pt x="138411" y="132159"/>
                </a:cubicBezTo>
                <a:cubicBezTo>
                  <a:pt x="135236" y="134541"/>
                  <a:pt x="132854" y="135731"/>
                  <a:pt x="131267" y="135731"/>
                </a:cubicBezTo>
                <a:cubicBezTo>
                  <a:pt x="127298" y="135731"/>
                  <a:pt x="124520" y="134144"/>
                  <a:pt x="122932" y="130969"/>
                </a:cubicBezTo>
                <a:cubicBezTo>
                  <a:pt x="122932" y="123031"/>
                  <a:pt x="124123" y="116681"/>
                  <a:pt x="126504" y="111919"/>
                </a:cubicBezTo>
                <a:cubicBezTo>
                  <a:pt x="137617" y="81756"/>
                  <a:pt x="144761" y="56356"/>
                  <a:pt x="147936" y="35719"/>
                </a:cubicBezTo>
                <a:cubicBezTo>
                  <a:pt x="147936" y="34925"/>
                  <a:pt x="146745" y="33734"/>
                  <a:pt x="144364" y="32147"/>
                </a:cubicBezTo>
                <a:cubicBezTo>
                  <a:pt x="138014" y="26591"/>
                  <a:pt x="134839" y="21431"/>
                  <a:pt x="134839" y="16669"/>
                </a:cubicBezTo>
                <a:cubicBezTo>
                  <a:pt x="134045" y="5556"/>
                  <a:pt x="137617" y="0"/>
                  <a:pt x="1455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182880" tIns="91440" rIns="182880" bIns="9144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/>
            <a:endParaRPr lang="zh-CN" altLang="en-US" sz="4800" dirty="0">
              <a:solidFill>
                <a:prstClr val="white"/>
              </a:solidFill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grpSp>
        <p:nvGrpSpPr>
          <p:cNvPr id="474" name="组合 473"/>
          <p:cNvGrpSpPr/>
          <p:nvPr/>
        </p:nvGrpSpPr>
        <p:grpSpPr>
          <a:xfrm>
            <a:off x="933770" y="831414"/>
            <a:ext cx="22516472" cy="11466730"/>
            <a:chOff x="-1489535" y="415706"/>
            <a:chExt cx="11258235" cy="5733363"/>
          </a:xfrm>
        </p:grpSpPr>
        <p:sp>
          <p:nvSpPr>
            <p:cNvPr id="475" name="矩形 474"/>
            <p:cNvSpPr/>
            <p:nvPr/>
          </p:nvSpPr>
          <p:spPr>
            <a:xfrm rot="20139556">
              <a:off x="34465" y="415706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76" name="矩形 475"/>
            <p:cNvSpPr/>
            <p:nvPr/>
          </p:nvSpPr>
          <p:spPr>
            <a:xfrm rot="20139556">
              <a:off x="1995098" y="415706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77" name="矩形 476"/>
            <p:cNvSpPr/>
            <p:nvPr/>
          </p:nvSpPr>
          <p:spPr>
            <a:xfrm rot="20139556">
              <a:off x="3955731" y="415706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78" name="矩形 477"/>
            <p:cNvSpPr/>
            <p:nvPr/>
          </p:nvSpPr>
          <p:spPr>
            <a:xfrm rot="20139556">
              <a:off x="5916365" y="415706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79" name="矩形 478"/>
            <p:cNvSpPr/>
            <p:nvPr/>
          </p:nvSpPr>
          <p:spPr>
            <a:xfrm rot="20139556">
              <a:off x="7876996" y="415706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0" name="矩形 479"/>
            <p:cNvSpPr/>
            <p:nvPr/>
          </p:nvSpPr>
          <p:spPr>
            <a:xfrm rot="20139556">
              <a:off x="-346535" y="1768257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1" name="矩形 480"/>
            <p:cNvSpPr/>
            <p:nvPr/>
          </p:nvSpPr>
          <p:spPr>
            <a:xfrm rot="20139556">
              <a:off x="1614098" y="1768257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2" name="矩形 481"/>
            <p:cNvSpPr/>
            <p:nvPr/>
          </p:nvSpPr>
          <p:spPr>
            <a:xfrm rot="20139556">
              <a:off x="3574731" y="1768257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3" name="矩形 482"/>
            <p:cNvSpPr/>
            <p:nvPr/>
          </p:nvSpPr>
          <p:spPr>
            <a:xfrm rot="20139556">
              <a:off x="5535364" y="1768257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4" name="矩形 483"/>
            <p:cNvSpPr/>
            <p:nvPr/>
          </p:nvSpPr>
          <p:spPr>
            <a:xfrm rot="20139556">
              <a:off x="7495996" y="1768257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5" name="矩形 484"/>
            <p:cNvSpPr/>
            <p:nvPr/>
          </p:nvSpPr>
          <p:spPr>
            <a:xfrm rot="20139556">
              <a:off x="-727535" y="3120805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6" name="矩形 485"/>
            <p:cNvSpPr/>
            <p:nvPr/>
          </p:nvSpPr>
          <p:spPr>
            <a:xfrm rot="20139556">
              <a:off x="1233098" y="3120805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7" name="矩形 486"/>
            <p:cNvSpPr/>
            <p:nvPr/>
          </p:nvSpPr>
          <p:spPr>
            <a:xfrm rot="20139556">
              <a:off x="3193731" y="3120805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8" name="矩形 487"/>
            <p:cNvSpPr/>
            <p:nvPr/>
          </p:nvSpPr>
          <p:spPr>
            <a:xfrm rot="20139556">
              <a:off x="5154365" y="3120805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89" name="矩形 488"/>
            <p:cNvSpPr/>
            <p:nvPr/>
          </p:nvSpPr>
          <p:spPr>
            <a:xfrm rot="20139556">
              <a:off x="7114998" y="3120805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0" name="矩形 489"/>
            <p:cNvSpPr/>
            <p:nvPr/>
          </p:nvSpPr>
          <p:spPr>
            <a:xfrm rot="20139556">
              <a:off x="-1108535" y="4473354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1" name="矩形 490"/>
            <p:cNvSpPr/>
            <p:nvPr/>
          </p:nvSpPr>
          <p:spPr>
            <a:xfrm rot="20139556">
              <a:off x="852098" y="4473354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2" name="矩形 491"/>
            <p:cNvSpPr/>
            <p:nvPr/>
          </p:nvSpPr>
          <p:spPr>
            <a:xfrm rot="20139556">
              <a:off x="2812731" y="4473354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3" name="矩形 492"/>
            <p:cNvSpPr/>
            <p:nvPr/>
          </p:nvSpPr>
          <p:spPr>
            <a:xfrm rot="20139556">
              <a:off x="4773365" y="4473354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4" name="矩形 493"/>
            <p:cNvSpPr/>
            <p:nvPr/>
          </p:nvSpPr>
          <p:spPr>
            <a:xfrm rot="20139556">
              <a:off x="6733998" y="4473354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5" name="矩形 494"/>
            <p:cNvSpPr/>
            <p:nvPr/>
          </p:nvSpPr>
          <p:spPr>
            <a:xfrm rot="20139556">
              <a:off x="-1489535" y="5825902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6" name="矩形 495"/>
            <p:cNvSpPr/>
            <p:nvPr/>
          </p:nvSpPr>
          <p:spPr>
            <a:xfrm rot="20139556">
              <a:off x="471098" y="5825904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7" name="矩形 496"/>
            <p:cNvSpPr/>
            <p:nvPr/>
          </p:nvSpPr>
          <p:spPr>
            <a:xfrm rot="20139556">
              <a:off x="2431731" y="5825904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8" name="矩形 497"/>
            <p:cNvSpPr/>
            <p:nvPr/>
          </p:nvSpPr>
          <p:spPr>
            <a:xfrm rot="20139556">
              <a:off x="4392365" y="5825904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  <p:sp>
          <p:nvSpPr>
            <p:cNvPr id="499" name="矩形 498"/>
            <p:cNvSpPr/>
            <p:nvPr/>
          </p:nvSpPr>
          <p:spPr>
            <a:xfrm rot="20139556">
              <a:off x="6352998" y="5825904"/>
              <a:ext cx="189170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欧美精品</a:t>
              </a:r>
              <a:r>
                <a:rPr lang="en-US" altLang="zh-CN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3600" dirty="0">
                  <a:solidFill>
                    <a:prstClr val="white">
                      <a:alpha val="1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赏析</a:t>
              </a:r>
            </a:p>
          </p:txBody>
        </p:sp>
      </p:grpSp>
      <p:sp>
        <p:nvSpPr>
          <p:cNvPr id="500" name="矩形 499">
            <a:hlinkClick r:id="rId4"/>
          </p:cNvPr>
          <p:cNvSpPr/>
          <p:nvPr/>
        </p:nvSpPr>
        <p:spPr>
          <a:xfrm>
            <a:off x="3048437" y="0"/>
            <a:ext cx="18287566" cy="13716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white"/>
              </a:solidFill>
            </a:endParaRPr>
          </a:p>
        </p:txBody>
      </p:sp>
      <p:sp>
        <p:nvSpPr>
          <p:cNvPr id="501" name="矩形 500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1206682" y="0"/>
            <a:ext cx="21971072" cy="13716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7818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55556E-7 3.33333E-6 L 0.08837 3.33333E-6 " pathEditMode="relative" rAng="0" ptsTypes="AA">
                                      <p:cBhvr>
                                        <p:cTn id="9" dur="46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2222E-6 2.59259E-6 L 0.10572 -0.00023 " pathEditMode="relative" rAng="0" ptsTypes="AA">
                                      <p:cBhvr>
                                        <p:cTn id="14" dur="3100" fill="hold"/>
                                        <p:tgtEl>
                                          <p:spTgt spid="2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8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2.59259E-6 L -0.15017 -0.00023 " pathEditMode="relative" rAng="0" ptsTypes="AA">
                                      <p:cBhvr>
                                        <p:cTn id="19" dur="4000" fill="hold"/>
                                        <p:tgtEl>
                                          <p:spTgt spid="2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7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" presetClass="entr" presetSubtype="4" decel="5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6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6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56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56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56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56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56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decel="5066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0" grpId="0" animBg="1"/>
      <p:bldP spid="2350" grpId="1" animBg="1"/>
      <p:bldP spid="2351" grpId="0" animBg="1"/>
      <p:bldP spid="2351" grpId="1" animBg="1"/>
      <p:bldP spid="2552" grpId="0" animBg="1"/>
      <p:bldP spid="2552" grpId="1" animBg="1"/>
      <p:bldP spid="471" grpId="0" animBg="1"/>
      <p:bldP spid="4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8001000" y="6267450"/>
            <a:ext cx="25400" cy="4114800"/>
          </a:xfrm>
          <a:custGeom>
            <a:avLst/>
            <a:gdLst>
              <a:gd name="connsiteX0" fmla="*/ 6350 w 25400"/>
              <a:gd name="connsiteY0" fmla="*/ 4108450 h 4114800"/>
              <a:gd name="connsiteX1" fmla="*/ 6350 w 25400"/>
              <a:gd name="connsiteY1" fmla="*/ 6350 h 4114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5400" h="4114800">
                <a:moveTo>
                  <a:pt x="6350" y="41084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A7AAA9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6217898" y="6267450"/>
            <a:ext cx="25400" cy="4114800"/>
          </a:xfrm>
          <a:custGeom>
            <a:avLst/>
            <a:gdLst>
              <a:gd name="connsiteX0" fmla="*/ 6350 w 25400"/>
              <a:gd name="connsiteY0" fmla="*/ 4108450 h 4114800"/>
              <a:gd name="connsiteX1" fmla="*/ 6350 w 25400"/>
              <a:gd name="connsiteY1" fmla="*/ 6350 h 4114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5400" h="4114800">
                <a:moveTo>
                  <a:pt x="6350" y="41084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A7AAA9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032000" y="8172449"/>
            <a:ext cx="12700" cy="1206500"/>
          </a:xfrm>
          <a:custGeom>
            <a:avLst/>
            <a:gdLst>
              <a:gd name="connsiteX0" fmla="*/ 6350 w 12700"/>
              <a:gd name="connsiteY0" fmla="*/ 1200150 h 1206500"/>
              <a:gd name="connsiteX1" fmla="*/ 6350 w 12700"/>
              <a:gd name="connsiteY1" fmla="*/ 10014 h 1206500"/>
              <a:gd name="connsiteX2" fmla="*/ 6350 w 12700"/>
              <a:gd name="connsiteY2" fmla="*/ 6350 h 1206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12700" h="1206500">
                <a:moveTo>
                  <a:pt x="6350" y="1200150"/>
                </a:moveTo>
                <a:lnTo>
                  <a:pt x="6350" y="10014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A7AAA9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000250" y="8108950"/>
            <a:ext cx="76200" cy="76200"/>
          </a:xfrm>
          <a:custGeom>
            <a:avLst/>
            <a:gdLst>
              <a:gd name="connsiteX0" fmla="*/ 76200 w 76200"/>
              <a:gd name="connsiteY0" fmla="*/ 76200 h 76200"/>
              <a:gd name="connsiteX1" fmla="*/ 38100 w 76200"/>
              <a:gd name="connsiteY1" fmla="*/ 0 h 76200"/>
              <a:gd name="connsiteX2" fmla="*/ 0 w 76200"/>
              <a:gd name="connsiteY2" fmla="*/ 76200 h 76200"/>
              <a:gd name="connsiteX3" fmla="*/ 76200 w 76200"/>
              <a:gd name="connsiteY3" fmla="*/ 76200 h 76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76200" h="76200">
                <a:moveTo>
                  <a:pt x="76200" y="76200"/>
                </a:moveTo>
                <a:lnTo>
                  <a:pt x="38100" y="0"/>
                </a:lnTo>
                <a:lnTo>
                  <a:pt x="0" y="76200"/>
                </a:lnTo>
                <a:lnTo>
                  <a:pt x="76200" y="76200"/>
                </a:lnTo>
              </a:path>
            </a:pathLst>
          </a:custGeom>
          <a:solidFill>
            <a:srgbClr val="A7AA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3957293" y="8553450"/>
            <a:ext cx="12700" cy="1206500"/>
          </a:xfrm>
          <a:custGeom>
            <a:avLst/>
            <a:gdLst>
              <a:gd name="connsiteX0" fmla="*/ 6350 w 12700"/>
              <a:gd name="connsiteY0" fmla="*/ 1200150 h 1206500"/>
              <a:gd name="connsiteX1" fmla="*/ 6350 w 12700"/>
              <a:gd name="connsiteY1" fmla="*/ 10029 h 1206500"/>
              <a:gd name="connsiteX2" fmla="*/ 6350 w 12700"/>
              <a:gd name="connsiteY2" fmla="*/ 6350 h 1206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12700" h="1206500">
                <a:moveTo>
                  <a:pt x="6350" y="1200150"/>
                </a:moveTo>
                <a:lnTo>
                  <a:pt x="6350" y="10029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A7AAA9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3925550" y="8489950"/>
            <a:ext cx="76200" cy="76200"/>
          </a:xfrm>
          <a:custGeom>
            <a:avLst/>
            <a:gdLst>
              <a:gd name="connsiteX0" fmla="*/ 76200 w 76200"/>
              <a:gd name="connsiteY0" fmla="*/ 76200 h 76200"/>
              <a:gd name="connsiteX1" fmla="*/ 38100 w 76200"/>
              <a:gd name="connsiteY1" fmla="*/ 0 h 76200"/>
              <a:gd name="connsiteX2" fmla="*/ 0 w 76200"/>
              <a:gd name="connsiteY2" fmla="*/ 76200 h 76200"/>
              <a:gd name="connsiteX3" fmla="*/ 76200 w 76200"/>
              <a:gd name="connsiteY3" fmla="*/ 76200 h 76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76200" h="76200">
                <a:moveTo>
                  <a:pt x="76200" y="76200"/>
                </a:moveTo>
                <a:lnTo>
                  <a:pt x="38100" y="0"/>
                </a:lnTo>
                <a:lnTo>
                  <a:pt x="0" y="76200"/>
                </a:lnTo>
                <a:lnTo>
                  <a:pt x="76200" y="76200"/>
                </a:lnTo>
              </a:path>
            </a:pathLst>
          </a:custGeom>
          <a:solidFill>
            <a:srgbClr val="A7AA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8300700" y="7448550"/>
            <a:ext cx="12700" cy="1206500"/>
          </a:xfrm>
          <a:custGeom>
            <a:avLst/>
            <a:gdLst>
              <a:gd name="connsiteX0" fmla="*/ 6350 w 12700"/>
              <a:gd name="connsiteY0" fmla="*/ 1200150 h 1206500"/>
              <a:gd name="connsiteX1" fmla="*/ 6350 w 12700"/>
              <a:gd name="connsiteY1" fmla="*/ 8524 h 1206500"/>
              <a:gd name="connsiteX2" fmla="*/ 6350 w 12700"/>
              <a:gd name="connsiteY2" fmla="*/ 6350 h 1206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12700" h="1206500">
                <a:moveTo>
                  <a:pt x="6350" y="1200150"/>
                </a:moveTo>
                <a:lnTo>
                  <a:pt x="6350" y="8524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A7AAA9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8268950" y="7385050"/>
            <a:ext cx="76200" cy="76200"/>
          </a:xfrm>
          <a:custGeom>
            <a:avLst/>
            <a:gdLst>
              <a:gd name="connsiteX0" fmla="*/ 76200 w 76200"/>
              <a:gd name="connsiteY0" fmla="*/ 76200 h 76200"/>
              <a:gd name="connsiteX1" fmla="*/ 38100 w 76200"/>
              <a:gd name="connsiteY1" fmla="*/ 0 h 76200"/>
              <a:gd name="connsiteX2" fmla="*/ 0 w 76200"/>
              <a:gd name="connsiteY2" fmla="*/ 76200 h 76200"/>
              <a:gd name="connsiteX3" fmla="*/ 76200 w 76200"/>
              <a:gd name="connsiteY3" fmla="*/ 76200 h 76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76200" h="76200">
                <a:moveTo>
                  <a:pt x="76200" y="76200"/>
                </a:moveTo>
                <a:lnTo>
                  <a:pt x="38100" y="0"/>
                </a:lnTo>
                <a:lnTo>
                  <a:pt x="0" y="76200"/>
                </a:lnTo>
                <a:lnTo>
                  <a:pt x="76200" y="76200"/>
                </a:lnTo>
              </a:path>
            </a:pathLst>
          </a:custGeom>
          <a:solidFill>
            <a:srgbClr val="A7AA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1557000" y="8877300"/>
            <a:ext cx="914400" cy="25400"/>
          </a:xfrm>
          <a:custGeom>
            <a:avLst/>
            <a:gdLst>
              <a:gd name="connsiteX0" fmla="*/ 12700 w 914400"/>
              <a:gd name="connsiteY0" fmla="*/ 12700 h 25400"/>
              <a:gd name="connsiteX1" fmla="*/ 19094 w 914400"/>
              <a:gd name="connsiteY1" fmla="*/ 12700 h 25400"/>
              <a:gd name="connsiteX2" fmla="*/ 885873 w 914400"/>
              <a:gd name="connsiteY2" fmla="*/ 12700 h 25400"/>
              <a:gd name="connsiteX3" fmla="*/ 901700 w 914400"/>
              <a:gd name="connsiteY3" fmla="*/ 1270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914400" h="25400">
                <a:moveTo>
                  <a:pt x="12700" y="12700"/>
                </a:moveTo>
                <a:lnTo>
                  <a:pt x="19094" y="12700"/>
                </a:lnTo>
                <a:lnTo>
                  <a:pt x="885873" y="12700"/>
                </a:lnTo>
                <a:lnTo>
                  <a:pt x="901700" y="12700"/>
                </a:lnTo>
              </a:path>
            </a:pathLst>
          </a:custGeom>
          <a:ln w="25400">
            <a:solidFill>
              <a:srgbClr val="A7AAA9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2446000" y="8829040"/>
            <a:ext cx="121919" cy="121919"/>
          </a:xfrm>
          <a:custGeom>
            <a:avLst/>
            <a:gdLst>
              <a:gd name="connsiteX0" fmla="*/ 0 w 121919"/>
              <a:gd name="connsiteY0" fmla="*/ 121919 h 121919"/>
              <a:gd name="connsiteX1" fmla="*/ 121919 w 121919"/>
              <a:gd name="connsiteY1" fmla="*/ 60959 h 121919"/>
              <a:gd name="connsiteX2" fmla="*/ 0 w 121919"/>
              <a:gd name="connsiteY2" fmla="*/ 0 h 121919"/>
              <a:gd name="connsiteX3" fmla="*/ 0 w 121919"/>
              <a:gd name="connsiteY3" fmla="*/ 121919 h 1219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21919" h="121919">
                <a:moveTo>
                  <a:pt x="0" y="121919"/>
                </a:moveTo>
                <a:lnTo>
                  <a:pt x="121919" y="60959"/>
                </a:lnTo>
                <a:lnTo>
                  <a:pt x="0" y="0"/>
                </a:lnTo>
                <a:lnTo>
                  <a:pt x="0" y="121919"/>
                </a:lnTo>
              </a:path>
            </a:pathLst>
          </a:custGeom>
          <a:solidFill>
            <a:srgbClr val="A7AA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1460480" y="8829040"/>
            <a:ext cx="121919" cy="121919"/>
          </a:xfrm>
          <a:custGeom>
            <a:avLst/>
            <a:gdLst>
              <a:gd name="connsiteX0" fmla="*/ 121919 w 121919"/>
              <a:gd name="connsiteY0" fmla="*/ 0 h 121919"/>
              <a:gd name="connsiteX1" fmla="*/ 0 w 121919"/>
              <a:gd name="connsiteY1" fmla="*/ 60959 h 121919"/>
              <a:gd name="connsiteX2" fmla="*/ 121919 w 121919"/>
              <a:gd name="connsiteY2" fmla="*/ 121919 h 121919"/>
              <a:gd name="connsiteX3" fmla="*/ 121919 w 121919"/>
              <a:gd name="connsiteY3" fmla="*/ 0 h 1219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21919" h="121919">
                <a:moveTo>
                  <a:pt x="121919" y="0"/>
                </a:moveTo>
                <a:lnTo>
                  <a:pt x="0" y="60959"/>
                </a:lnTo>
                <a:lnTo>
                  <a:pt x="121919" y="121919"/>
                </a:lnTo>
                <a:lnTo>
                  <a:pt x="121919" y="0"/>
                </a:lnTo>
              </a:path>
            </a:pathLst>
          </a:custGeom>
          <a:solidFill>
            <a:srgbClr val="A7AA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787400" y="8801100"/>
            <a:ext cx="2590800" cy="1981200"/>
          </a:xfrm>
          <a:custGeom>
            <a:avLst/>
            <a:gdLst>
              <a:gd name="connsiteX0" fmla="*/ 0 w 2590800"/>
              <a:gd name="connsiteY0" fmla="*/ 0 h 1981200"/>
              <a:gd name="connsiteX1" fmla="*/ 2590800 w 2590800"/>
              <a:gd name="connsiteY1" fmla="*/ 0 h 1981200"/>
              <a:gd name="connsiteX2" fmla="*/ 2590800 w 2590800"/>
              <a:gd name="connsiteY2" fmla="*/ 1981200 h 1981200"/>
              <a:gd name="connsiteX3" fmla="*/ 0 w 2590800"/>
              <a:gd name="connsiteY3" fmla="*/ 1981200 h 1981200"/>
              <a:gd name="connsiteX4" fmla="*/ 0 w 2590800"/>
              <a:gd name="connsiteY4" fmla="*/ 0 h 1981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90800" h="1981200">
                <a:moveTo>
                  <a:pt x="0" y="0"/>
                </a:moveTo>
                <a:lnTo>
                  <a:pt x="2590800" y="0"/>
                </a:lnTo>
                <a:lnTo>
                  <a:pt x="2590800" y="1981200"/>
                </a:lnTo>
                <a:lnTo>
                  <a:pt x="0" y="1981200"/>
                </a:lnTo>
                <a:lnTo>
                  <a:pt x="0" y="0"/>
                </a:lnTo>
              </a:path>
            </a:pathLst>
          </a:custGeom>
          <a:solidFill>
            <a:srgbClr val="A1A9B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8826500" y="8801100"/>
            <a:ext cx="2590800" cy="1981200"/>
          </a:xfrm>
          <a:custGeom>
            <a:avLst/>
            <a:gdLst>
              <a:gd name="connsiteX0" fmla="*/ 0 w 2590800"/>
              <a:gd name="connsiteY0" fmla="*/ 0 h 1981200"/>
              <a:gd name="connsiteX1" fmla="*/ 2590800 w 2590800"/>
              <a:gd name="connsiteY1" fmla="*/ 0 h 1981200"/>
              <a:gd name="connsiteX2" fmla="*/ 2590800 w 2590800"/>
              <a:gd name="connsiteY2" fmla="*/ 1981200 h 1981200"/>
              <a:gd name="connsiteX3" fmla="*/ 0 w 2590800"/>
              <a:gd name="connsiteY3" fmla="*/ 1981200 h 1981200"/>
              <a:gd name="connsiteX4" fmla="*/ 0 w 2590800"/>
              <a:gd name="connsiteY4" fmla="*/ 0 h 1981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90800" h="1981200">
                <a:moveTo>
                  <a:pt x="0" y="0"/>
                </a:moveTo>
                <a:lnTo>
                  <a:pt x="2590800" y="0"/>
                </a:lnTo>
                <a:lnTo>
                  <a:pt x="2590800" y="1981200"/>
                </a:lnTo>
                <a:lnTo>
                  <a:pt x="0" y="1981200"/>
                </a:lnTo>
                <a:lnTo>
                  <a:pt x="0" y="0"/>
                </a:lnTo>
              </a:path>
            </a:pathLst>
          </a:custGeom>
          <a:solidFill>
            <a:srgbClr val="A1A9B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7068800" y="8001000"/>
            <a:ext cx="2590800" cy="2781300"/>
          </a:xfrm>
          <a:custGeom>
            <a:avLst/>
            <a:gdLst>
              <a:gd name="connsiteX0" fmla="*/ 0 w 2590800"/>
              <a:gd name="connsiteY0" fmla="*/ 0 h 2781300"/>
              <a:gd name="connsiteX1" fmla="*/ 2590800 w 2590800"/>
              <a:gd name="connsiteY1" fmla="*/ 0 h 2781300"/>
              <a:gd name="connsiteX2" fmla="*/ 2590800 w 2590800"/>
              <a:gd name="connsiteY2" fmla="*/ 2781300 h 2781300"/>
              <a:gd name="connsiteX3" fmla="*/ 0 w 2590800"/>
              <a:gd name="connsiteY3" fmla="*/ 2781300 h 2781300"/>
              <a:gd name="connsiteX4" fmla="*/ 0 w 2590800"/>
              <a:gd name="connsiteY4" fmla="*/ 0 h 2781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90800" h="2781300">
                <a:moveTo>
                  <a:pt x="0" y="0"/>
                </a:moveTo>
                <a:lnTo>
                  <a:pt x="2590800" y="0"/>
                </a:lnTo>
                <a:lnTo>
                  <a:pt x="2590800" y="2781300"/>
                </a:lnTo>
                <a:lnTo>
                  <a:pt x="0" y="2781300"/>
                </a:lnTo>
                <a:lnTo>
                  <a:pt x="0" y="0"/>
                </a:lnTo>
              </a:path>
            </a:pathLst>
          </a:custGeom>
          <a:solidFill>
            <a:srgbClr val="A1A9B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4546600" y="9359900"/>
            <a:ext cx="2590800" cy="1422400"/>
          </a:xfrm>
          <a:custGeom>
            <a:avLst/>
            <a:gdLst>
              <a:gd name="connsiteX0" fmla="*/ 0 w 2590800"/>
              <a:gd name="connsiteY0" fmla="*/ 0 h 1422400"/>
              <a:gd name="connsiteX1" fmla="*/ 2590800 w 2590800"/>
              <a:gd name="connsiteY1" fmla="*/ 0 h 1422400"/>
              <a:gd name="connsiteX2" fmla="*/ 2590800 w 2590800"/>
              <a:gd name="connsiteY2" fmla="*/ 1422400 h 1422400"/>
              <a:gd name="connsiteX3" fmla="*/ 0 w 2590800"/>
              <a:gd name="connsiteY3" fmla="*/ 1422400 h 1422400"/>
              <a:gd name="connsiteX4" fmla="*/ 0 w 2590800"/>
              <a:gd name="connsiteY4" fmla="*/ 0 h 1422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90800" h="1422400">
                <a:moveTo>
                  <a:pt x="0" y="0"/>
                </a:moveTo>
                <a:lnTo>
                  <a:pt x="2590800" y="0"/>
                </a:lnTo>
                <a:lnTo>
                  <a:pt x="2590800" y="1422400"/>
                </a:lnTo>
                <a:lnTo>
                  <a:pt x="0" y="1422400"/>
                </a:lnTo>
                <a:lnTo>
                  <a:pt x="0" y="0"/>
                </a:lnTo>
              </a:path>
            </a:pathLst>
          </a:custGeom>
          <a:solidFill>
            <a:srgbClr val="F0555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2611100" y="8801100"/>
            <a:ext cx="2590800" cy="1981200"/>
          </a:xfrm>
          <a:custGeom>
            <a:avLst/>
            <a:gdLst>
              <a:gd name="connsiteX0" fmla="*/ 0 w 2590800"/>
              <a:gd name="connsiteY0" fmla="*/ 0 h 1981200"/>
              <a:gd name="connsiteX1" fmla="*/ 2590800 w 2590800"/>
              <a:gd name="connsiteY1" fmla="*/ 0 h 1981200"/>
              <a:gd name="connsiteX2" fmla="*/ 2590800 w 2590800"/>
              <a:gd name="connsiteY2" fmla="*/ 1981200 h 1981200"/>
              <a:gd name="connsiteX3" fmla="*/ 0 w 2590800"/>
              <a:gd name="connsiteY3" fmla="*/ 1981200 h 1981200"/>
              <a:gd name="connsiteX4" fmla="*/ 0 w 2590800"/>
              <a:gd name="connsiteY4" fmla="*/ 0 h 1981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90800" h="1981200">
                <a:moveTo>
                  <a:pt x="0" y="0"/>
                </a:moveTo>
                <a:lnTo>
                  <a:pt x="2590800" y="0"/>
                </a:lnTo>
                <a:lnTo>
                  <a:pt x="2590800" y="1981200"/>
                </a:lnTo>
                <a:lnTo>
                  <a:pt x="0" y="1981200"/>
                </a:lnTo>
                <a:lnTo>
                  <a:pt x="0" y="0"/>
                </a:lnTo>
              </a:path>
            </a:pathLst>
          </a:custGeom>
          <a:solidFill>
            <a:srgbClr val="F0555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20878800" y="8801100"/>
            <a:ext cx="2590800" cy="1981200"/>
          </a:xfrm>
          <a:custGeom>
            <a:avLst/>
            <a:gdLst>
              <a:gd name="connsiteX0" fmla="*/ 0 w 2590800"/>
              <a:gd name="connsiteY0" fmla="*/ 0 h 1981200"/>
              <a:gd name="connsiteX1" fmla="*/ 2590800 w 2590800"/>
              <a:gd name="connsiteY1" fmla="*/ 0 h 1981200"/>
              <a:gd name="connsiteX2" fmla="*/ 2590800 w 2590800"/>
              <a:gd name="connsiteY2" fmla="*/ 1981200 h 1981200"/>
              <a:gd name="connsiteX3" fmla="*/ 0 w 2590800"/>
              <a:gd name="connsiteY3" fmla="*/ 1981200 h 1981200"/>
              <a:gd name="connsiteX4" fmla="*/ 0 w 2590800"/>
              <a:gd name="connsiteY4" fmla="*/ 0 h 1981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90800" h="1981200">
                <a:moveTo>
                  <a:pt x="0" y="0"/>
                </a:moveTo>
                <a:lnTo>
                  <a:pt x="2590800" y="0"/>
                </a:lnTo>
                <a:lnTo>
                  <a:pt x="2590800" y="1981200"/>
                </a:lnTo>
                <a:lnTo>
                  <a:pt x="0" y="1981200"/>
                </a:lnTo>
                <a:lnTo>
                  <a:pt x="0" y="0"/>
                </a:lnTo>
              </a:path>
            </a:pathLst>
          </a:custGeom>
          <a:solidFill>
            <a:srgbClr val="F0555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013200" y="1333500"/>
            <a:ext cx="19237639" cy="355994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700"/>
              </a:lnSpc>
              <a:tabLst>
                <a:tab pos="2057400" algn="l"/>
                <a:tab pos="4495800" algn="l"/>
                <a:tab pos="5257800" algn="l"/>
              </a:tabLst>
            </a:pPr>
            <a:r>
              <a:rPr lang="en-US" altLang="zh-CN" sz="54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Building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live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marketplace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//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54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54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number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54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54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challenge</a:t>
            </a:r>
          </a:p>
          <a:p>
            <a:pPr>
              <a:lnSpc>
                <a:spcPts val="4900"/>
              </a:lnSpc>
              <a:tabLst>
                <a:tab pos="2057400" algn="l"/>
                <a:tab pos="4495800" algn="l"/>
                <a:tab pos="5257800" algn="l"/>
              </a:tabLst>
            </a:pPr>
            <a:r>
              <a:rPr lang="en-US" altLang="zh-CN" sz="1400" dirty="0" smtClean="0"/>
              <a:t>	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need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make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sure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side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demand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side</a:t>
            </a:r>
          </a:p>
          <a:p>
            <a:pPr>
              <a:lnSpc>
                <a:spcPts val="4900"/>
              </a:lnSpc>
              <a:tabLst>
                <a:tab pos="2057400" algn="l"/>
                <a:tab pos="4495800" algn="l"/>
                <a:tab pos="5257800" algn="l"/>
              </a:tabLst>
            </a:pPr>
            <a:r>
              <a:rPr lang="en-US" altLang="zh-CN" sz="1400" dirty="0" smtClean="0"/>
              <a:t>			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validated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simultaneously</a:t>
            </a:r>
          </a:p>
          <a:p>
            <a:pPr>
              <a:lnSpc>
                <a:spcPts val="4900"/>
              </a:lnSpc>
              <a:tabLst>
                <a:tab pos="2057400" algn="l"/>
                <a:tab pos="4495800" algn="l"/>
                <a:tab pos="5257800" algn="l"/>
              </a:tabLst>
            </a:pPr>
            <a:r>
              <a:rPr lang="en-US" altLang="zh-CN" sz="1400" dirty="0" smtClean="0"/>
              <a:t>		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follow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same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path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growth.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3873500" y="11950700"/>
            <a:ext cx="177800" cy="431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400"/>
              </a:lnSpc>
              <a:tabLst/>
            </a:pPr>
            <a:r>
              <a:rPr lang="en-US" altLang="zh-CN" sz="25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1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11925300" y="11950700"/>
            <a:ext cx="177800" cy="431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400"/>
              </a:lnSpc>
              <a:tabLst/>
            </a:pPr>
            <a:r>
              <a:rPr lang="en-US" altLang="zh-CN" sz="25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2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20231100" y="11950700"/>
            <a:ext cx="177800" cy="431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400"/>
              </a:lnSpc>
              <a:tabLst/>
            </a:pPr>
            <a:r>
              <a:rPr lang="en-US" altLang="zh-CN" sz="25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3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1104900" y="5613400"/>
            <a:ext cx="1917700" cy="5880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500"/>
              </a:lnSpc>
              <a:tabLst>
                <a:tab pos="25400" algn="l"/>
              </a:tabLst>
            </a:pPr>
            <a:r>
              <a:rPr lang="en-US" altLang="zh-CN" sz="4800" dirty="0" smtClean="0">
                <a:solidFill>
                  <a:srgbClr val="A1A9B0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25400" algn="l"/>
              </a:tabLst>
            </a:pPr>
            <a:r>
              <a:rPr lang="en-US" altLang="zh-CN" dirty="0" smtClean="0"/>
              <a:t>	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software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9169400" y="5613400"/>
            <a:ext cx="1892300" cy="5880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500"/>
              </a:lnSpc>
              <a:tabLst>
                <a:tab pos="25400" algn="l"/>
              </a:tabLst>
            </a:pPr>
            <a:r>
              <a:rPr lang="en-US" altLang="zh-CN" dirty="0" smtClean="0"/>
              <a:t>	</a:t>
            </a:r>
            <a:r>
              <a:rPr lang="en-US" altLang="zh-CN" sz="4800" dirty="0" smtClean="0">
                <a:solidFill>
                  <a:srgbClr val="A1A9B0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25400" algn="l"/>
              </a:tabLst>
            </a:pP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software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17399000" y="5613400"/>
            <a:ext cx="1892300" cy="5880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500"/>
              </a:lnSpc>
              <a:tabLst>
                <a:tab pos="38100" algn="l"/>
              </a:tabLst>
            </a:pPr>
            <a:r>
              <a:rPr lang="en-US" altLang="zh-CN" dirty="0" smtClean="0"/>
              <a:t>	</a:t>
            </a:r>
            <a:r>
              <a:rPr lang="en-US" altLang="zh-CN" sz="4800" dirty="0" smtClean="0">
                <a:solidFill>
                  <a:srgbClr val="A1A9B0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38100" algn="l"/>
              </a:tabLst>
            </a:pP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software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4495800" y="5613400"/>
            <a:ext cx="2679700" cy="6057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500"/>
              </a:lnSpc>
              <a:tabLst>
                <a:tab pos="165100" algn="l"/>
                <a:tab pos="1092200" algn="l"/>
              </a:tabLst>
            </a:pPr>
            <a:r>
              <a:rPr lang="en-US" altLang="zh-CN" dirty="0" smtClean="0"/>
              <a:t>	</a:t>
            </a:r>
            <a:r>
              <a:rPr lang="en-US" altLang="zh-CN" sz="48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Demand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165100" algn="l"/>
                <a:tab pos="1092200" algn="l"/>
              </a:tabLst>
            </a:pP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collaborators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who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need</a:t>
            </a:r>
          </a:p>
          <a:p>
            <a:pPr>
              <a:lnSpc>
                <a:spcPts val="2700"/>
              </a:lnSpc>
              <a:tabLst>
                <a:tab pos="165100" algn="l"/>
                <a:tab pos="1092200" algn="l"/>
              </a:tabLst>
            </a:pPr>
            <a:r>
              <a:rPr lang="en-US" altLang="zh-CN" dirty="0" smtClean="0"/>
              <a:t>		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help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12560300" y="5613400"/>
            <a:ext cx="2679700" cy="6057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500"/>
              </a:lnSpc>
              <a:tabLst>
                <a:tab pos="165100" algn="l"/>
                <a:tab pos="1092200" algn="l"/>
              </a:tabLst>
            </a:pPr>
            <a:r>
              <a:rPr lang="en-US" altLang="zh-CN" dirty="0" smtClean="0"/>
              <a:t>	</a:t>
            </a:r>
            <a:r>
              <a:rPr lang="en-US" altLang="zh-CN" sz="48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Demand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165100" algn="l"/>
                <a:tab pos="1092200" algn="l"/>
              </a:tabLst>
            </a:pP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collaborators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who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need</a:t>
            </a:r>
          </a:p>
          <a:p>
            <a:pPr>
              <a:lnSpc>
                <a:spcPts val="2700"/>
              </a:lnSpc>
              <a:tabLst>
                <a:tab pos="165100" algn="l"/>
                <a:tab pos="1092200" algn="l"/>
              </a:tabLst>
            </a:pPr>
            <a:r>
              <a:rPr lang="en-US" altLang="zh-CN" dirty="0" smtClean="0"/>
              <a:t>		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help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20828000" y="5613400"/>
            <a:ext cx="2679700" cy="6057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500"/>
              </a:lnSpc>
              <a:tabLst>
                <a:tab pos="165100" algn="l"/>
                <a:tab pos="1092200" algn="l"/>
              </a:tabLst>
            </a:pPr>
            <a:r>
              <a:rPr lang="en-US" altLang="zh-CN" dirty="0" smtClean="0"/>
              <a:t>	</a:t>
            </a:r>
            <a:r>
              <a:rPr lang="en-US" altLang="zh-CN" sz="48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Demand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165100" algn="l"/>
                <a:tab pos="1092200" algn="l"/>
              </a:tabLst>
            </a:pP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collaborators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who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need</a:t>
            </a:r>
          </a:p>
          <a:p>
            <a:pPr>
              <a:lnSpc>
                <a:spcPts val="2700"/>
              </a:lnSpc>
              <a:tabLst>
                <a:tab pos="165100" algn="l"/>
                <a:tab pos="1092200" algn="l"/>
              </a:tabLst>
            </a:pPr>
            <a:r>
              <a:rPr lang="en-US" altLang="zh-CN" dirty="0" smtClean="0"/>
              <a:t>		</a:t>
            </a:r>
            <a:r>
              <a:rPr lang="en-US" altLang="zh-CN" sz="2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help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203B6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397500"/>
            <a:ext cx="8636000" cy="8318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43100" y="749300"/>
            <a:ext cx="15278100" cy="2413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0"/>
              </a:lnSpc>
              <a:tabLst/>
            </a:pPr>
            <a:r>
              <a:rPr lang="en-US" altLang="zh-CN" sz="10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First</a:t>
            </a:r>
            <a:r>
              <a:rPr lang="en-US" altLang="zh-CN" sz="1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MVP</a:t>
            </a:r>
            <a:r>
              <a:rPr lang="en-US" altLang="zh-CN" sz="1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//</a:t>
            </a:r>
            <a:r>
              <a:rPr lang="en-US" altLang="zh-CN" sz="9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5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validate</a:t>
            </a:r>
            <a:r>
              <a:rPr lang="en-US" altLang="zh-CN" sz="9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95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9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95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technology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125200" y="4152900"/>
            <a:ext cx="11493500" cy="186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•Our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pain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point: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on-site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training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not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eﬃcient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big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companies,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small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companies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only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have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forums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when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comes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software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issues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125200" y="6642100"/>
            <a:ext cx="114935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•Basic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need: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connecting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employees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1353800" y="7264400"/>
            <a:ext cx="42037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software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live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1125200" y="8496300"/>
            <a:ext cx="11493500" cy="289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•First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Step: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make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sure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could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establish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</a:p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proper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connection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between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client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</a:p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within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browser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using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new</a:t>
            </a:r>
          </a:p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WebRTC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technology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-257175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5499099" y="3365499"/>
            <a:ext cx="13385804" cy="8420100"/>
          </a:xfrm>
          <a:custGeom>
            <a:avLst/>
            <a:gdLst>
              <a:gd name="connsiteX0" fmla="*/ 12700 w 13385804"/>
              <a:gd name="connsiteY0" fmla="*/ 12700 h 8420100"/>
              <a:gd name="connsiteX1" fmla="*/ 13373103 w 13385804"/>
              <a:gd name="connsiteY1" fmla="*/ 12700 h 8420100"/>
              <a:gd name="connsiteX2" fmla="*/ 13373103 w 13385804"/>
              <a:gd name="connsiteY2" fmla="*/ 8407400 h 8420100"/>
              <a:gd name="connsiteX3" fmla="*/ 12700 w 13385804"/>
              <a:gd name="connsiteY3" fmla="*/ 8407400 h 8420100"/>
              <a:gd name="connsiteX4" fmla="*/ 12700 w 13385804"/>
              <a:gd name="connsiteY4" fmla="*/ 12700 h 8420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385804" h="8420100">
                <a:moveTo>
                  <a:pt x="12700" y="12700"/>
                </a:moveTo>
                <a:lnTo>
                  <a:pt x="13373103" y="12700"/>
                </a:lnTo>
                <a:lnTo>
                  <a:pt x="13373103" y="8407400"/>
                </a:lnTo>
                <a:lnTo>
                  <a:pt x="12700" y="8407400"/>
                </a:lnTo>
                <a:lnTo>
                  <a:pt x="12700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A7AAA9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9100" y="3365500"/>
            <a:ext cx="13385800" cy="8420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232900" y="1981200"/>
            <a:ext cx="59055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This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Solved’s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very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ﬁrst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MVP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00" y="3822700"/>
            <a:ext cx="10718800" cy="9893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55900" y="1676400"/>
            <a:ext cx="20635457" cy="10581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800"/>
              </a:lnSpc>
              <a:tabLst/>
            </a:pP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How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assess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“V”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Minimum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Viable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at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this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F05551"/>
                </a:solidFill>
                <a:latin typeface="Microsoft YaHei UI" pitchFamily="18" charset="0"/>
                <a:cs typeface="Microsoft YaHei UI" pitchFamily="18" charset="0"/>
              </a:rPr>
              <a:t>point?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105900" y="6324600"/>
            <a:ext cx="10236200" cy="172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800"/>
              </a:lnSpc>
              <a:tabLst/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It’s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1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or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0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situation: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if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your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</a:p>
          <a:p>
            <a:pPr>
              <a:lnSpc>
                <a:spcPts val="6800"/>
              </a:lnSpc>
              <a:tabLst/>
            </a:pP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works,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then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you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should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go</a:t>
            </a:r>
            <a:r>
              <a:rPr lang="en-US" altLang="zh-CN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203B6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5359400"/>
            <a:ext cx="8648700" cy="8356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43100" y="749300"/>
            <a:ext cx="14135100" cy="2413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0"/>
              </a:lnSpc>
              <a:tabLst/>
            </a:pPr>
            <a:r>
              <a:rPr lang="en-US" altLang="zh-CN" sz="10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2nd</a:t>
            </a:r>
            <a:r>
              <a:rPr lang="en-US" altLang="zh-CN" sz="1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MVP</a:t>
            </a:r>
            <a:r>
              <a:rPr lang="en-US" altLang="zh-CN" sz="1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//</a:t>
            </a:r>
            <a:r>
              <a:rPr lang="en-US" altLang="zh-CN" sz="9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5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fuel</a:t>
            </a:r>
            <a:r>
              <a:rPr lang="en-US" altLang="zh-CN" sz="9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95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9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95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  <a:r>
              <a:rPr lang="en-US" altLang="zh-CN" sz="9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95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side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125200" y="3835400"/>
            <a:ext cx="11493500" cy="186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•Solved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supposed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used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with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software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but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reduced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scope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Ms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Excel: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has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lot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heavy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users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complex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enough.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125200" y="6324600"/>
            <a:ext cx="11493500" cy="186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•Basic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product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need: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ﬁnding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experts.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could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have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hired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some,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but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wouldn’t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have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proven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that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there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</a:p>
          <a:p>
            <a:pPr>
              <a:lnSpc>
                <a:spcPts val="49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scalable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supply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(freelancers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working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remotely).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1125200" y="8813800"/>
            <a:ext cx="11493500" cy="289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•Next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Step: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crowding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experts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who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are</a:t>
            </a:r>
          </a:p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interested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taking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calls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helping</a:t>
            </a:r>
          </a:p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people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remotely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within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an</a:t>
            </a:r>
            <a:r>
              <a:rPr lang="en-US" altLang="zh-CN" sz="4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on-demand</a:t>
            </a:r>
          </a:p>
          <a:p>
            <a:pPr>
              <a:lnSpc>
                <a:spcPts val="57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4200" b="1" dirty="0" smtClean="0">
                <a:solidFill>
                  <a:srgbClr val="FEF7DD"/>
                </a:solidFill>
                <a:latin typeface="Microsoft YaHei UI" pitchFamily="18" charset="0"/>
                <a:cs typeface="Microsoft YaHei UI" pitchFamily="18" charset="0"/>
              </a:rPr>
              <a:t>platform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9200" y="2489200"/>
            <a:ext cx="17856200" cy="10134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509000" y="1143000"/>
            <a:ext cx="7150100" cy="876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900"/>
              </a:lnSpc>
              <a:tabLst/>
            </a:pP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1.Build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landing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page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13716000 h 13716000"/>
              <a:gd name="connsiteX1" fmla="*/ 24384000 w 24384000"/>
              <a:gd name="connsiteY1" fmla="*/ 13716000 h 13716000"/>
              <a:gd name="connsiteX2" fmla="*/ 24384000 w 24384000"/>
              <a:gd name="connsiteY2" fmla="*/ 0 h 13716000"/>
              <a:gd name="connsiteX3" fmla="*/ 0 w 24384000"/>
              <a:gd name="connsiteY3" fmla="*/ 0 h 13716000"/>
              <a:gd name="connsiteX4" fmla="*/ 0 w 24384000"/>
              <a:gd name="connsiteY4" fmla="*/ 1371600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13716000"/>
                </a:moveTo>
                <a:lnTo>
                  <a:pt x="24384000" y="13716000"/>
                </a:lnTo>
                <a:lnTo>
                  <a:pt x="24384000" y="0"/>
                </a:lnTo>
                <a:lnTo>
                  <a:pt x="0" y="0"/>
                </a:lnTo>
                <a:lnTo>
                  <a:pt x="0" y="13716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24384000" cy="13716000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  <a:gd name="connsiteX4" fmla="*/ 0 w 24384000"/>
              <a:gd name="connsiteY4" fmla="*/ 0 h 1371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lnTo>
                  <a:pt x="0" y="0"/>
                </a:lnTo>
              </a:path>
            </a:pathLst>
          </a:custGeom>
          <a:solidFill>
            <a:srgbClr val="FEFC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651500" y="2844800"/>
            <a:ext cx="7950200" cy="876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900"/>
              </a:lnSpc>
              <a:tabLst/>
            </a:pP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2.Drive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traﬃc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towards</a:t>
            </a:r>
            <a:r>
              <a:rPr lang="en-US" altLang="zh-CN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100" b="1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096000" y="4699000"/>
            <a:ext cx="1143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-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540500" y="4622800"/>
            <a:ext cx="52705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Direct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marketing: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#FAIL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651500" y="5308600"/>
            <a:ext cx="12623800" cy="1028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Reach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was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great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but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not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the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directories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(software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certiﬁcations)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so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led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few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contacts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we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couldn’t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even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convert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into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experts.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096000" y="6959600"/>
            <a:ext cx="1143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-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540500" y="6883400"/>
            <a:ext cx="64770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Inﬁltrate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communities: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#FAIL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5651500" y="7569200"/>
            <a:ext cx="12890500" cy="1028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Contacting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directly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people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Facebook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groups,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Linkedin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groups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led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being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banned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by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algorithms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for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phishing.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096000" y="9220200"/>
            <a:ext cx="1143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-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6540500" y="9144000"/>
            <a:ext cx="78232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400"/>
              </a:lnSpc>
              <a:tabLst/>
            </a:pP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Social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media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marketing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#SUCCESS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5651500" y="9829800"/>
            <a:ext cx="12433300" cy="1028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Advertising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Linkedin,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targeting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skills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Facebook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targeting</a:t>
            </a:r>
          </a:p>
          <a:p>
            <a:pPr>
              <a:lnSpc>
                <a:spcPts val="4100"/>
              </a:lnSpc>
              <a:tabLst/>
            </a:pP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interests.That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led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to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amazing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conversions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and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costs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acquisition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of</a:t>
            </a:r>
            <a:r>
              <a:rPr lang="en-US" altLang="zh-C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000" dirty="0" smtClean="0">
                <a:solidFill>
                  <a:srgbClr val="203B6B"/>
                </a:solidFill>
                <a:latin typeface="Microsoft YaHei UI" pitchFamily="18" charset="0"/>
                <a:cs typeface="Microsoft YaHei UI" pitchFamily="18" charset="0"/>
              </a:rPr>
              <a:t>$10.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ad3ftai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1020</Words>
  <Application>Microsoft Office PowerPoint</Application>
  <PresentationFormat>自定义</PresentationFormat>
  <Paragraphs>452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Office Theme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Bear Grylls</dc:creator>
  <cp:lastModifiedBy>Administrator</cp:lastModifiedBy>
  <cp:revision>11</cp:revision>
  <dcterms:created xsi:type="dcterms:W3CDTF">2006-08-16T00:00:00Z</dcterms:created>
  <dcterms:modified xsi:type="dcterms:W3CDTF">2016-03-12T03:05:16Z</dcterms:modified>
</cp:coreProperties>
</file>