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-744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0D173-A5DF-43A1-A9B6-4BA7E1E6E37B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63967-4A29-4523-B381-BC3985B3D9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2320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95801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10317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8555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433624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6672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71926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53219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30815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17533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09541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927605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90971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63967-4A29-4523-B381-BC3985B3D9B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3311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90895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0388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2064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72239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1PPT制作\PPT市场\军人\大海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 userDrawn="1"/>
        </p:nvSpPr>
        <p:spPr>
          <a:xfrm>
            <a:off x="0" y="740229"/>
            <a:ext cx="9144000" cy="440035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0" y="642048"/>
            <a:ext cx="9144000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直角三角形 9"/>
          <p:cNvSpPr/>
          <p:nvPr userDrawn="1"/>
        </p:nvSpPr>
        <p:spPr>
          <a:xfrm rot="13500000">
            <a:off x="220525" y="252896"/>
            <a:ext cx="175954" cy="175956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 userDrawn="1"/>
        </p:nvSpPr>
        <p:spPr>
          <a:xfrm rot="13500000">
            <a:off x="365114" y="252896"/>
            <a:ext cx="175954" cy="175956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7293" y="155416"/>
            <a:ext cx="8229600" cy="400110"/>
          </a:xfrm>
          <a:noFill/>
        </p:spPr>
        <p:txBody>
          <a:bodyPr wrap="square" rtlCol="0">
            <a:spAutoFit/>
          </a:bodyPr>
          <a:lstStyle>
            <a:lvl1pPr algn="l">
              <a:defRPr lang="zh-CN" altLang="en-US" sz="20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3366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4554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23634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03509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9955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835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39780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49895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62695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0572C-96E7-48A4-9817-E530B05751F4}" type="datetimeFigureOut">
              <a:rPr lang="zh-CN" altLang="en-US" smtClean="0"/>
              <a:pPr/>
              <a:t>2015/4/26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43CA8-CAF2-4904-8640-EC9CB95D4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2019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  <p:sldLayoutId id="2147483673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标题 45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目录页</a:t>
            </a:r>
            <a:endParaRPr lang="zh-CN" altLang="en-US" dirty="0"/>
          </a:p>
        </p:txBody>
      </p:sp>
      <p:grpSp>
        <p:nvGrpSpPr>
          <p:cNvPr id="47" name="组合 46"/>
          <p:cNvGrpSpPr/>
          <p:nvPr/>
        </p:nvGrpSpPr>
        <p:grpSpPr>
          <a:xfrm>
            <a:off x="949223" y="1129804"/>
            <a:ext cx="7761288" cy="577850"/>
            <a:chOff x="971600" y="1131590"/>
            <a:chExt cx="7761288" cy="577850"/>
          </a:xfrm>
        </p:grpSpPr>
        <p:grpSp>
          <p:nvGrpSpPr>
            <p:cNvPr id="48" name="Group 64"/>
            <p:cNvGrpSpPr>
              <a:grpSpLocks/>
            </p:cNvGrpSpPr>
            <p:nvPr/>
          </p:nvGrpSpPr>
          <p:grpSpPr bwMode="auto">
            <a:xfrm>
              <a:off x="971600" y="1131590"/>
              <a:ext cx="7761288" cy="577850"/>
              <a:chOff x="333" y="912"/>
              <a:chExt cx="4889" cy="364"/>
            </a:xfrm>
          </p:grpSpPr>
          <p:grpSp>
            <p:nvGrpSpPr>
              <p:cNvPr id="51" name="Group 9"/>
              <p:cNvGrpSpPr>
                <a:grpSpLocks/>
              </p:cNvGrpSpPr>
              <p:nvPr/>
            </p:nvGrpSpPr>
            <p:grpSpPr bwMode="auto">
              <a:xfrm>
                <a:off x="333" y="912"/>
                <a:ext cx="4889" cy="364"/>
                <a:chOff x="486" y="2131"/>
                <a:chExt cx="4889" cy="364"/>
              </a:xfrm>
            </p:grpSpPr>
            <p:sp>
              <p:nvSpPr>
                <p:cNvPr id="55" name="Freeform 10"/>
                <p:cNvSpPr>
                  <a:spLocks/>
                </p:cNvSpPr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56" name="Freeform 11"/>
                <p:cNvSpPr>
                  <a:spLocks/>
                </p:cNvSpPr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57" name="Freeform 12"/>
                <p:cNvSpPr>
                  <a:spLocks/>
                </p:cNvSpPr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52" name="Group 13"/>
              <p:cNvGrpSpPr>
                <a:grpSpLocks/>
              </p:cNvGrpSpPr>
              <p:nvPr/>
            </p:nvGrpSpPr>
            <p:grpSpPr bwMode="auto">
              <a:xfrm>
                <a:off x="391" y="971"/>
                <a:ext cx="579" cy="247"/>
                <a:chOff x="544" y="2190"/>
                <a:chExt cx="579" cy="247"/>
              </a:xfrm>
            </p:grpSpPr>
            <p:sp>
              <p:nvSpPr>
                <p:cNvPr id="53" name="Freeform 14"/>
                <p:cNvSpPr>
                  <a:spLocks/>
                </p:cNvSpPr>
                <p:nvPr/>
              </p:nvSpPr>
              <p:spPr bwMode="auto">
                <a:xfrm>
                  <a:off x="544" y="2190"/>
                  <a:ext cx="579" cy="247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483" y="0"/>
                    </a:cxn>
                    <a:cxn ang="0">
                      <a:pos x="615" y="132"/>
                    </a:cxn>
                    <a:cxn ang="0">
                      <a:pos x="483" y="263"/>
                    </a:cxn>
                    <a:cxn ang="0">
                      <a:pos x="132" y="263"/>
                    </a:cxn>
                    <a:cxn ang="0">
                      <a:pos x="0" y="13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615" h="263">
                      <a:moveTo>
                        <a:pt x="132" y="0"/>
                      </a:moveTo>
                      <a:cubicBezTo>
                        <a:pt x="483" y="0"/>
                        <a:pt x="483" y="0"/>
                        <a:pt x="483" y="0"/>
                      </a:cubicBezTo>
                      <a:cubicBezTo>
                        <a:pt x="556" y="0"/>
                        <a:pt x="615" y="59"/>
                        <a:pt x="615" y="132"/>
                      </a:cubicBezTo>
                      <a:cubicBezTo>
                        <a:pt x="615" y="204"/>
                        <a:pt x="556" y="263"/>
                        <a:pt x="483" y="263"/>
                      </a:cubicBezTo>
                      <a:cubicBezTo>
                        <a:pt x="132" y="263"/>
                        <a:pt x="132" y="263"/>
                        <a:pt x="132" y="263"/>
                      </a:cubicBezTo>
                      <a:cubicBezTo>
                        <a:pt x="59" y="263"/>
                        <a:pt x="0" y="204"/>
                        <a:pt x="0" y="132"/>
                      </a:cubicBezTo>
                      <a:cubicBezTo>
                        <a:pt x="0" y="59"/>
                        <a:pt x="59" y="0"/>
                        <a:pt x="13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57255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54" name="Freeform 15"/>
                <p:cNvSpPr>
                  <a:spLocks/>
                </p:cNvSpPr>
                <p:nvPr/>
              </p:nvSpPr>
              <p:spPr bwMode="auto">
                <a:xfrm>
                  <a:off x="566" y="2210"/>
                  <a:ext cx="535" cy="146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447" y="0"/>
                    </a:cxn>
                    <a:cxn ang="0">
                      <a:pos x="569" y="122"/>
                    </a:cxn>
                    <a:cxn ang="0">
                      <a:pos x="564" y="155"/>
                    </a:cxn>
                    <a:cxn ang="0">
                      <a:pos x="285" y="110"/>
                    </a:cxn>
                    <a:cxn ang="0">
                      <a:pos x="5" y="155"/>
                    </a:cxn>
                    <a:cxn ang="0">
                      <a:pos x="0" y="122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569" h="155">
                      <a:moveTo>
                        <a:pt x="122" y="0"/>
                      </a:moveTo>
                      <a:cubicBezTo>
                        <a:pt x="447" y="0"/>
                        <a:pt x="447" y="0"/>
                        <a:pt x="447" y="0"/>
                      </a:cubicBezTo>
                      <a:cubicBezTo>
                        <a:pt x="514" y="0"/>
                        <a:pt x="569" y="55"/>
                        <a:pt x="569" y="122"/>
                      </a:cubicBezTo>
                      <a:cubicBezTo>
                        <a:pt x="569" y="133"/>
                        <a:pt x="567" y="145"/>
                        <a:pt x="564" y="155"/>
                      </a:cubicBezTo>
                      <a:cubicBezTo>
                        <a:pt x="475" y="137"/>
                        <a:pt x="382" y="110"/>
                        <a:pt x="285" y="110"/>
                      </a:cubicBezTo>
                      <a:cubicBezTo>
                        <a:pt x="187" y="110"/>
                        <a:pt x="94" y="137"/>
                        <a:pt x="5" y="155"/>
                      </a:cubicBezTo>
                      <a:cubicBezTo>
                        <a:pt x="2" y="145"/>
                        <a:pt x="0" y="133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69804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</p:grpSp>
        <p:sp>
          <p:nvSpPr>
            <p:cNvPr id="49" name="Text Box 68"/>
            <p:cNvSpPr txBox="1">
              <a:spLocks noChangeArrowheads="1"/>
            </p:cNvSpPr>
            <p:nvPr/>
          </p:nvSpPr>
          <p:spPr bwMode="auto">
            <a:xfrm rot="16200000">
              <a:off x="4418114" y="-1149880"/>
              <a:ext cx="492443" cy="5143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charset="0"/>
                </a:rPr>
                <a:t>单击此处添加您的标题</a:t>
              </a:r>
              <a:endPara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271228" y="123625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1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49223" y="1969897"/>
            <a:ext cx="7761288" cy="577850"/>
            <a:chOff x="971600" y="1131590"/>
            <a:chExt cx="7761288" cy="577850"/>
          </a:xfrm>
        </p:grpSpPr>
        <p:grpSp>
          <p:nvGrpSpPr>
            <p:cNvPr id="59" name="Group 64"/>
            <p:cNvGrpSpPr>
              <a:grpSpLocks/>
            </p:cNvGrpSpPr>
            <p:nvPr/>
          </p:nvGrpSpPr>
          <p:grpSpPr bwMode="auto">
            <a:xfrm>
              <a:off x="971600" y="1131590"/>
              <a:ext cx="7761288" cy="577850"/>
              <a:chOff x="333" y="912"/>
              <a:chExt cx="4889" cy="364"/>
            </a:xfrm>
          </p:grpSpPr>
          <p:grpSp>
            <p:nvGrpSpPr>
              <p:cNvPr id="62" name="Group 9"/>
              <p:cNvGrpSpPr>
                <a:grpSpLocks/>
              </p:cNvGrpSpPr>
              <p:nvPr/>
            </p:nvGrpSpPr>
            <p:grpSpPr bwMode="auto">
              <a:xfrm>
                <a:off x="333" y="912"/>
                <a:ext cx="4889" cy="364"/>
                <a:chOff x="486" y="2131"/>
                <a:chExt cx="4889" cy="364"/>
              </a:xfrm>
            </p:grpSpPr>
            <p:sp>
              <p:nvSpPr>
                <p:cNvPr id="66" name="Freeform 10"/>
                <p:cNvSpPr>
                  <a:spLocks/>
                </p:cNvSpPr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67" name="Freeform 11"/>
                <p:cNvSpPr>
                  <a:spLocks/>
                </p:cNvSpPr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68" name="Freeform 12"/>
                <p:cNvSpPr>
                  <a:spLocks/>
                </p:cNvSpPr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63" name="Group 13"/>
              <p:cNvGrpSpPr>
                <a:grpSpLocks/>
              </p:cNvGrpSpPr>
              <p:nvPr/>
            </p:nvGrpSpPr>
            <p:grpSpPr bwMode="auto">
              <a:xfrm>
                <a:off x="391" y="971"/>
                <a:ext cx="579" cy="247"/>
                <a:chOff x="544" y="2190"/>
                <a:chExt cx="579" cy="247"/>
              </a:xfrm>
            </p:grpSpPr>
            <p:sp>
              <p:nvSpPr>
                <p:cNvPr id="64" name="Freeform 14"/>
                <p:cNvSpPr>
                  <a:spLocks/>
                </p:cNvSpPr>
                <p:nvPr/>
              </p:nvSpPr>
              <p:spPr bwMode="auto">
                <a:xfrm>
                  <a:off x="544" y="2190"/>
                  <a:ext cx="579" cy="247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483" y="0"/>
                    </a:cxn>
                    <a:cxn ang="0">
                      <a:pos x="615" y="132"/>
                    </a:cxn>
                    <a:cxn ang="0">
                      <a:pos x="483" y="263"/>
                    </a:cxn>
                    <a:cxn ang="0">
                      <a:pos x="132" y="263"/>
                    </a:cxn>
                    <a:cxn ang="0">
                      <a:pos x="0" y="13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615" h="263">
                      <a:moveTo>
                        <a:pt x="132" y="0"/>
                      </a:moveTo>
                      <a:cubicBezTo>
                        <a:pt x="483" y="0"/>
                        <a:pt x="483" y="0"/>
                        <a:pt x="483" y="0"/>
                      </a:cubicBezTo>
                      <a:cubicBezTo>
                        <a:pt x="556" y="0"/>
                        <a:pt x="615" y="59"/>
                        <a:pt x="615" y="132"/>
                      </a:cubicBezTo>
                      <a:cubicBezTo>
                        <a:pt x="615" y="204"/>
                        <a:pt x="556" y="263"/>
                        <a:pt x="483" y="263"/>
                      </a:cubicBezTo>
                      <a:cubicBezTo>
                        <a:pt x="132" y="263"/>
                        <a:pt x="132" y="263"/>
                        <a:pt x="132" y="263"/>
                      </a:cubicBezTo>
                      <a:cubicBezTo>
                        <a:pt x="59" y="263"/>
                        <a:pt x="0" y="204"/>
                        <a:pt x="0" y="132"/>
                      </a:cubicBezTo>
                      <a:cubicBezTo>
                        <a:pt x="0" y="59"/>
                        <a:pt x="59" y="0"/>
                        <a:pt x="13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57255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65" name="Freeform 15"/>
                <p:cNvSpPr>
                  <a:spLocks/>
                </p:cNvSpPr>
                <p:nvPr/>
              </p:nvSpPr>
              <p:spPr bwMode="auto">
                <a:xfrm>
                  <a:off x="566" y="2210"/>
                  <a:ext cx="535" cy="146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447" y="0"/>
                    </a:cxn>
                    <a:cxn ang="0">
                      <a:pos x="569" y="122"/>
                    </a:cxn>
                    <a:cxn ang="0">
                      <a:pos x="564" y="155"/>
                    </a:cxn>
                    <a:cxn ang="0">
                      <a:pos x="285" y="110"/>
                    </a:cxn>
                    <a:cxn ang="0">
                      <a:pos x="5" y="155"/>
                    </a:cxn>
                    <a:cxn ang="0">
                      <a:pos x="0" y="122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569" h="155">
                      <a:moveTo>
                        <a:pt x="122" y="0"/>
                      </a:moveTo>
                      <a:cubicBezTo>
                        <a:pt x="447" y="0"/>
                        <a:pt x="447" y="0"/>
                        <a:pt x="447" y="0"/>
                      </a:cubicBezTo>
                      <a:cubicBezTo>
                        <a:pt x="514" y="0"/>
                        <a:pt x="569" y="55"/>
                        <a:pt x="569" y="122"/>
                      </a:cubicBezTo>
                      <a:cubicBezTo>
                        <a:pt x="569" y="133"/>
                        <a:pt x="567" y="145"/>
                        <a:pt x="564" y="155"/>
                      </a:cubicBezTo>
                      <a:cubicBezTo>
                        <a:pt x="475" y="137"/>
                        <a:pt x="382" y="110"/>
                        <a:pt x="285" y="110"/>
                      </a:cubicBezTo>
                      <a:cubicBezTo>
                        <a:pt x="187" y="110"/>
                        <a:pt x="94" y="137"/>
                        <a:pt x="5" y="155"/>
                      </a:cubicBezTo>
                      <a:cubicBezTo>
                        <a:pt x="2" y="145"/>
                        <a:pt x="0" y="133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69804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</p:grpSp>
        <p:sp>
          <p:nvSpPr>
            <p:cNvPr id="60" name="Text Box 68"/>
            <p:cNvSpPr txBox="1">
              <a:spLocks noChangeArrowheads="1"/>
            </p:cNvSpPr>
            <p:nvPr/>
          </p:nvSpPr>
          <p:spPr bwMode="auto">
            <a:xfrm rot="16200000">
              <a:off x="4418114" y="-1149880"/>
              <a:ext cx="492443" cy="5143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charset="0"/>
                </a:rPr>
                <a:t>单击此处添加您的标题</a:t>
              </a:r>
              <a:endPara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271228" y="123625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2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49223" y="2809990"/>
            <a:ext cx="7761288" cy="577850"/>
            <a:chOff x="971600" y="1131590"/>
            <a:chExt cx="7761288" cy="577850"/>
          </a:xfrm>
        </p:grpSpPr>
        <p:grpSp>
          <p:nvGrpSpPr>
            <p:cNvPr id="70" name="Group 64"/>
            <p:cNvGrpSpPr>
              <a:grpSpLocks/>
            </p:cNvGrpSpPr>
            <p:nvPr/>
          </p:nvGrpSpPr>
          <p:grpSpPr bwMode="auto">
            <a:xfrm>
              <a:off x="971600" y="1131590"/>
              <a:ext cx="7761288" cy="577850"/>
              <a:chOff x="333" y="912"/>
              <a:chExt cx="4889" cy="364"/>
            </a:xfrm>
          </p:grpSpPr>
          <p:grpSp>
            <p:nvGrpSpPr>
              <p:cNvPr id="73" name="Group 9"/>
              <p:cNvGrpSpPr>
                <a:grpSpLocks/>
              </p:cNvGrpSpPr>
              <p:nvPr/>
            </p:nvGrpSpPr>
            <p:grpSpPr bwMode="auto">
              <a:xfrm>
                <a:off x="333" y="912"/>
                <a:ext cx="4889" cy="364"/>
                <a:chOff x="486" y="2131"/>
                <a:chExt cx="4889" cy="364"/>
              </a:xfrm>
            </p:grpSpPr>
            <p:sp>
              <p:nvSpPr>
                <p:cNvPr id="77" name="Freeform 10"/>
                <p:cNvSpPr>
                  <a:spLocks/>
                </p:cNvSpPr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8" name="Freeform 11"/>
                <p:cNvSpPr>
                  <a:spLocks/>
                </p:cNvSpPr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9" name="Freeform 12"/>
                <p:cNvSpPr>
                  <a:spLocks/>
                </p:cNvSpPr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74" name="Group 13"/>
              <p:cNvGrpSpPr>
                <a:grpSpLocks/>
              </p:cNvGrpSpPr>
              <p:nvPr/>
            </p:nvGrpSpPr>
            <p:grpSpPr bwMode="auto">
              <a:xfrm>
                <a:off x="391" y="971"/>
                <a:ext cx="579" cy="247"/>
                <a:chOff x="544" y="2190"/>
                <a:chExt cx="579" cy="247"/>
              </a:xfrm>
            </p:grpSpPr>
            <p:sp>
              <p:nvSpPr>
                <p:cNvPr id="75" name="Freeform 14"/>
                <p:cNvSpPr>
                  <a:spLocks/>
                </p:cNvSpPr>
                <p:nvPr/>
              </p:nvSpPr>
              <p:spPr bwMode="auto">
                <a:xfrm>
                  <a:off x="544" y="2190"/>
                  <a:ext cx="579" cy="247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483" y="0"/>
                    </a:cxn>
                    <a:cxn ang="0">
                      <a:pos x="615" y="132"/>
                    </a:cxn>
                    <a:cxn ang="0">
                      <a:pos x="483" y="263"/>
                    </a:cxn>
                    <a:cxn ang="0">
                      <a:pos x="132" y="263"/>
                    </a:cxn>
                    <a:cxn ang="0">
                      <a:pos x="0" y="13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615" h="263">
                      <a:moveTo>
                        <a:pt x="132" y="0"/>
                      </a:moveTo>
                      <a:cubicBezTo>
                        <a:pt x="483" y="0"/>
                        <a:pt x="483" y="0"/>
                        <a:pt x="483" y="0"/>
                      </a:cubicBezTo>
                      <a:cubicBezTo>
                        <a:pt x="556" y="0"/>
                        <a:pt x="615" y="59"/>
                        <a:pt x="615" y="132"/>
                      </a:cubicBezTo>
                      <a:cubicBezTo>
                        <a:pt x="615" y="204"/>
                        <a:pt x="556" y="263"/>
                        <a:pt x="483" y="263"/>
                      </a:cubicBezTo>
                      <a:cubicBezTo>
                        <a:pt x="132" y="263"/>
                        <a:pt x="132" y="263"/>
                        <a:pt x="132" y="263"/>
                      </a:cubicBezTo>
                      <a:cubicBezTo>
                        <a:pt x="59" y="263"/>
                        <a:pt x="0" y="204"/>
                        <a:pt x="0" y="132"/>
                      </a:cubicBezTo>
                      <a:cubicBezTo>
                        <a:pt x="0" y="59"/>
                        <a:pt x="59" y="0"/>
                        <a:pt x="13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57255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6" name="Freeform 15"/>
                <p:cNvSpPr>
                  <a:spLocks/>
                </p:cNvSpPr>
                <p:nvPr/>
              </p:nvSpPr>
              <p:spPr bwMode="auto">
                <a:xfrm>
                  <a:off x="566" y="2210"/>
                  <a:ext cx="535" cy="146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447" y="0"/>
                    </a:cxn>
                    <a:cxn ang="0">
                      <a:pos x="569" y="122"/>
                    </a:cxn>
                    <a:cxn ang="0">
                      <a:pos x="564" y="155"/>
                    </a:cxn>
                    <a:cxn ang="0">
                      <a:pos x="285" y="110"/>
                    </a:cxn>
                    <a:cxn ang="0">
                      <a:pos x="5" y="155"/>
                    </a:cxn>
                    <a:cxn ang="0">
                      <a:pos x="0" y="122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569" h="155">
                      <a:moveTo>
                        <a:pt x="122" y="0"/>
                      </a:moveTo>
                      <a:cubicBezTo>
                        <a:pt x="447" y="0"/>
                        <a:pt x="447" y="0"/>
                        <a:pt x="447" y="0"/>
                      </a:cubicBezTo>
                      <a:cubicBezTo>
                        <a:pt x="514" y="0"/>
                        <a:pt x="569" y="55"/>
                        <a:pt x="569" y="122"/>
                      </a:cubicBezTo>
                      <a:cubicBezTo>
                        <a:pt x="569" y="133"/>
                        <a:pt x="567" y="145"/>
                        <a:pt x="564" y="155"/>
                      </a:cubicBezTo>
                      <a:cubicBezTo>
                        <a:pt x="475" y="137"/>
                        <a:pt x="382" y="110"/>
                        <a:pt x="285" y="110"/>
                      </a:cubicBezTo>
                      <a:cubicBezTo>
                        <a:pt x="187" y="110"/>
                        <a:pt x="94" y="137"/>
                        <a:pt x="5" y="155"/>
                      </a:cubicBezTo>
                      <a:cubicBezTo>
                        <a:pt x="2" y="145"/>
                        <a:pt x="0" y="133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69804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</p:grpSp>
        <p:sp>
          <p:nvSpPr>
            <p:cNvPr id="71" name="Text Box 68"/>
            <p:cNvSpPr txBox="1">
              <a:spLocks noChangeArrowheads="1"/>
            </p:cNvSpPr>
            <p:nvPr/>
          </p:nvSpPr>
          <p:spPr bwMode="auto">
            <a:xfrm rot="16200000">
              <a:off x="4418114" y="-1149880"/>
              <a:ext cx="492443" cy="5143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charset="0"/>
                </a:rPr>
                <a:t>单击此处添加您的标题</a:t>
              </a:r>
              <a:endPara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271228" y="123625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3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49223" y="3650084"/>
            <a:ext cx="7761288" cy="577850"/>
            <a:chOff x="971600" y="1131590"/>
            <a:chExt cx="7761288" cy="577850"/>
          </a:xfrm>
        </p:grpSpPr>
        <p:grpSp>
          <p:nvGrpSpPr>
            <p:cNvPr id="81" name="Group 64"/>
            <p:cNvGrpSpPr>
              <a:grpSpLocks/>
            </p:cNvGrpSpPr>
            <p:nvPr/>
          </p:nvGrpSpPr>
          <p:grpSpPr bwMode="auto">
            <a:xfrm>
              <a:off x="971600" y="1131590"/>
              <a:ext cx="7761288" cy="577850"/>
              <a:chOff x="333" y="912"/>
              <a:chExt cx="4889" cy="364"/>
            </a:xfrm>
          </p:grpSpPr>
          <p:grpSp>
            <p:nvGrpSpPr>
              <p:cNvPr id="84" name="Group 9"/>
              <p:cNvGrpSpPr>
                <a:grpSpLocks/>
              </p:cNvGrpSpPr>
              <p:nvPr/>
            </p:nvGrpSpPr>
            <p:grpSpPr bwMode="auto">
              <a:xfrm>
                <a:off x="333" y="912"/>
                <a:ext cx="4889" cy="364"/>
                <a:chOff x="486" y="2131"/>
                <a:chExt cx="4889" cy="364"/>
              </a:xfrm>
            </p:grpSpPr>
            <p:sp>
              <p:nvSpPr>
                <p:cNvPr id="88" name="Freeform 10"/>
                <p:cNvSpPr>
                  <a:spLocks/>
                </p:cNvSpPr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9" name="Freeform 11"/>
                <p:cNvSpPr>
                  <a:spLocks/>
                </p:cNvSpPr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0" name="Freeform 12"/>
                <p:cNvSpPr>
                  <a:spLocks/>
                </p:cNvSpPr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85" name="Group 13"/>
              <p:cNvGrpSpPr>
                <a:grpSpLocks/>
              </p:cNvGrpSpPr>
              <p:nvPr/>
            </p:nvGrpSpPr>
            <p:grpSpPr bwMode="auto">
              <a:xfrm>
                <a:off x="391" y="971"/>
                <a:ext cx="579" cy="247"/>
                <a:chOff x="544" y="2190"/>
                <a:chExt cx="579" cy="247"/>
              </a:xfrm>
            </p:grpSpPr>
            <p:sp>
              <p:nvSpPr>
                <p:cNvPr id="86" name="Freeform 14"/>
                <p:cNvSpPr>
                  <a:spLocks/>
                </p:cNvSpPr>
                <p:nvPr/>
              </p:nvSpPr>
              <p:spPr bwMode="auto">
                <a:xfrm>
                  <a:off x="544" y="2190"/>
                  <a:ext cx="579" cy="247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483" y="0"/>
                    </a:cxn>
                    <a:cxn ang="0">
                      <a:pos x="615" y="132"/>
                    </a:cxn>
                    <a:cxn ang="0">
                      <a:pos x="483" y="263"/>
                    </a:cxn>
                    <a:cxn ang="0">
                      <a:pos x="132" y="263"/>
                    </a:cxn>
                    <a:cxn ang="0">
                      <a:pos x="0" y="13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615" h="263">
                      <a:moveTo>
                        <a:pt x="132" y="0"/>
                      </a:moveTo>
                      <a:cubicBezTo>
                        <a:pt x="483" y="0"/>
                        <a:pt x="483" y="0"/>
                        <a:pt x="483" y="0"/>
                      </a:cubicBezTo>
                      <a:cubicBezTo>
                        <a:pt x="556" y="0"/>
                        <a:pt x="615" y="59"/>
                        <a:pt x="615" y="132"/>
                      </a:cubicBezTo>
                      <a:cubicBezTo>
                        <a:pt x="615" y="204"/>
                        <a:pt x="556" y="263"/>
                        <a:pt x="483" y="263"/>
                      </a:cubicBezTo>
                      <a:cubicBezTo>
                        <a:pt x="132" y="263"/>
                        <a:pt x="132" y="263"/>
                        <a:pt x="132" y="263"/>
                      </a:cubicBezTo>
                      <a:cubicBezTo>
                        <a:pt x="59" y="263"/>
                        <a:pt x="0" y="204"/>
                        <a:pt x="0" y="132"/>
                      </a:cubicBezTo>
                      <a:cubicBezTo>
                        <a:pt x="0" y="59"/>
                        <a:pt x="59" y="0"/>
                        <a:pt x="13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57255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7" name="Freeform 15"/>
                <p:cNvSpPr>
                  <a:spLocks/>
                </p:cNvSpPr>
                <p:nvPr/>
              </p:nvSpPr>
              <p:spPr bwMode="auto">
                <a:xfrm>
                  <a:off x="566" y="2210"/>
                  <a:ext cx="535" cy="146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447" y="0"/>
                    </a:cxn>
                    <a:cxn ang="0">
                      <a:pos x="569" y="122"/>
                    </a:cxn>
                    <a:cxn ang="0">
                      <a:pos x="564" y="155"/>
                    </a:cxn>
                    <a:cxn ang="0">
                      <a:pos x="285" y="110"/>
                    </a:cxn>
                    <a:cxn ang="0">
                      <a:pos x="5" y="155"/>
                    </a:cxn>
                    <a:cxn ang="0">
                      <a:pos x="0" y="122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569" h="155">
                      <a:moveTo>
                        <a:pt x="122" y="0"/>
                      </a:moveTo>
                      <a:cubicBezTo>
                        <a:pt x="447" y="0"/>
                        <a:pt x="447" y="0"/>
                        <a:pt x="447" y="0"/>
                      </a:cubicBezTo>
                      <a:cubicBezTo>
                        <a:pt x="514" y="0"/>
                        <a:pt x="569" y="55"/>
                        <a:pt x="569" y="122"/>
                      </a:cubicBezTo>
                      <a:cubicBezTo>
                        <a:pt x="569" y="133"/>
                        <a:pt x="567" y="145"/>
                        <a:pt x="564" y="155"/>
                      </a:cubicBezTo>
                      <a:cubicBezTo>
                        <a:pt x="475" y="137"/>
                        <a:pt x="382" y="110"/>
                        <a:pt x="285" y="110"/>
                      </a:cubicBezTo>
                      <a:cubicBezTo>
                        <a:pt x="187" y="110"/>
                        <a:pt x="94" y="137"/>
                        <a:pt x="5" y="155"/>
                      </a:cubicBezTo>
                      <a:cubicBezTo>
                        <a:pt x="2" y="145"/>
                        <a:pt x="0" y="133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69804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</p:grpSp>
        <p:sp>
          <p:nvSpPr>
            <p:cNvPr id="82" name="Text Box 68"/>
            <p:cNvSpPr txBox="1">
              <a:spLocks noChangeArrowheads="1"/>
            </p:cNvSpPr>
            <p:nvPr/>
          </p:nvSpPr>
          <p:spPr bwMode="auto">
            <a:xfrm rot="16200000">
              <a:off x="4418114" y="-1149880"/>
              <a:ext cx="492443" cy="5143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charset="0"/>
                </a:rPr>
                <a:t>单击此处添加您的标题</a:t>
              </a:r>
              <a:endPara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271228" y="123625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4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41516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单击此处添加目录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108002" y="987575"/>
            <a:ext cx="1848374" cy="3450294"/>
            <a:chOff x="5338733" y="987575"/>
            <a:chExt cx="1848374" cy="3450294"/>
          </a:xfrm>
        </p:grpSpPr>
        <p:sp>
          <p:nvSpPr>
            <p:cNvPr id="4" name="Round Same Side Corner Rectangle 3"/>
            <p:cNvSpPr/>
            <p:nvPr/>
          </p:nvSpPr>
          <p:spPr>
            <a:xfrm rot="5400000">
              <a:off x="4537773" y="1788535"/>
              <a:ext cx="3450294" cy="1848374"/>
            </a:xfrm>
            <a:prstGeom prst="round2SameRect">
              <a:avLst>
                <a:gd name="adj1" fmla="val 12887"/>
                <a:gd name="adj2" fmla="val 0"/>
              </a:avLst>
            </a:prstGeom>
            <a:gradFill flip="none" rotWithShape="1">
              <a:gsLst>
                <a:gs pos="0">
                  <a:srgbClr val="0070C0">
                    <a:lumMod val="60000"/>
                    <a:lumOff val="40000"/>
                    <a:shade val="30000"/>
                    <a:satMod val="115000"/>
                  </a:srgbClr>
                </a:gs>
                <a:gs pos="50000">
                  <a:srgbClr val="0070C0">
                    <a:lumMod val="60000"/>
                    <a:lumOff val="40000"/>
                    <a:shade val="67500"/>
                    <a:satMod val="115000"/>
                  </a:srgbClr>
                </a:gs>
                <a:gs pos="100000">
                  <a:srgbClr val="0070C0">
                    <a:lumMod val="60000"/>
                    <a:lumOff val="4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8100" cap="flat" cmpd="sng" algn="ctr">
              <a:solidFill>
                <a:srgbClr val="00B0F0">
                  <a:lumMod val="75000"/>
                </a:srgbClr>
              </a:solidFill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  <a:scene3d>
              <a:camera prst="orthographicFront"/>
              <a:lightRig rig="threePt" dir="t"/>
            </a:scene3d>
            <a:sp3d prstMaterial="matte"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" name="Rectangle 12"/>
            <p:cNvSpPr/>
            <p:nvPr/>
          </p:nvSpPr>
          <p:spPr>
            <a:xfrm>
              <a:off x="5563318" y="2328214"/>
              <a:ext cx="146776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00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+mn-ea"/>
                </a:rPr>
                <a:t>添加标题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97057" y="987574"/>
            <a:ext cx="2569290" cy="1066331"/>
            <a:chOff x="2627788" y="987574"/>
            <a:chExt cx="2569290" cy="1066331"/>
          </a:xfrm>
        </p:grpSpPr>
        <p:sp>
          <p:nvSpPr>
            <p:cNvPr id="7" name="Round Single Corner Rectangle 6"/>
            <p:cNvSpPr/>
            <p:nvPr/>
          </p:nvSpPr>
          <p:spPr>
            <a:xfrm rot="16200000">
              <a:off x="3379267" y="236095"/>
              <a:ext cx="1066331" cy="2569290"/>
            </a:xfrm>
            <a:prstGeom prst="round1Rect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  <a:shade val="30000"/>
                    <a:satMod val="115000"/>
                  </a:sysClr>
                </a:gs>
                <a:gs pos="50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0" scaled="1"/>
              <a:tileRect/>
            </a:gradFill>
            <a:ln w="381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" name="Rectangle 13"/>
            <p:cNvSpPr/>
            <p:nvPr/>
          </p:nvSpPr>
          <p:spPr>
            <a:xfrm>
              <a:off x="3161517" y="1305673"/>
              <a:ext cx="163167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+mn-ea"/>
                </a:rPr>
                <a:t>此处添加文本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97055" y="2164517"/>
            <a:ext cx="2569288" cy="1012966"/>
            <a:chOff x="2627786" y="2164517"/>
            <a:chExt cx="2569288" cy="1012966"/>
          </a:xfrm>
        </p:grpSpPr>
        <p:sp>
          <p:nvSpPr>
            <p:cNvPr id="10" name="Rectangle 8"/>
            <p:cNvSpPr/>
            <p:nvPr/>
          </p:nvSpPr>
          <p:spPr>
            <a:xfrm>
              <a:off x="2627786" y="2164517"/>
              <a:ext cx="2569288" cy="1012966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  <a:shade val="30000"/>
                    <a:satMod val="115000"/>
                  </a:sysClr>
                </a:gs>
                <a:gs pos="50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381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" name="Rectangle 14"/>
            <p:cNvSpPr/>
            <p:nvPr/>
          </p:nvSpPr>
          <p:spPr>
            <a:xfrm>
              <a:off x="3100520" y="2486334"/>
              <a:ext cx="16983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+mn-ea"/>
                </a:rPr>
                <a:t>此处添加文本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397053" y="3323024"/>
            <a:ext cx="2569288" cy="1114844"/>
            <a:chOff x="2627784" y="3323024"/>
            <a:chExt cx="2569288" cy="1114844"/>
          </a:xfrm>
        </p:grpSpPr>
        <p:sp>
          <p:nvSpPr>
            <p:cNvPr id="13" name="Round Single Corner Rectangle 9"/>
            <p:cNvSpPr/>
            <p:nvPr/>
          </p:nvSpPr>
          <p:spPr>
            <a:xfrm rot="10800000">
              <a:off x="2627784" y="3323024"/>
              <a:ext cx="2569288" cy="1114844"/>
            </a:xfrm>
            <a:prstGeom prst="round1Rect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  <a:shade val="30000"/>
                    <a:satMod val="115000"/>
                  </a:sysClr>
                </a:gs>
                <a:gs pos="50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381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  <a:scene3d>
              <a:camera prst="orthographicFront"/>
              <a:lightRig rig="threePt" dir="t"/>
            </a:scene3d>
            <a:sp3d prstMaterial="matte"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" name="Rectangle 15"/>
            <p:cNvSpPr/>
            <p:nvPr/>
          </p:nvSpPr>
          <p:spPr>
            <a:xfrm>
              <a:off x="3033804" y="3691517"/>
              <a:ext cx="176510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+mn-ea"/>
                </a:rPr>
                <a:t>此处添加文本</a:t>
              </a:r>
            </a:p>
          </p:txBody>
        </p:sp>
      </p:grpSp>
      <p:sp>
        <p:nvSpPr>
          <p:cNvPr id="15" name="Left-Right Arrow 17"/>
          <p:cNvSpPr/>
          <p:nvPr/>
        </p:nvSpPr>
        <p:spPr>
          <a:xfrm>
            <a:off x="5695889" y="1382095"/>
            <a:ext cx="667167" cy="265863"/>
          </a:xfrm>
          <a:prstGeom prst="leftRightArrow">
            <a:avLst/>
          </a:prstGeom>
          <a:solidFill>
            <a:srgbClr val="383838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6" name="Left-Right Arrow 18"/>
          <p:cNvSpPr/>
          <p:nvPr/>
        </p:nvSpPr>
        <p:spPr>
          <a:xfrm>
            <a:off x="5695889" y="2536241"/>
            <a:ext cx="667167" cy="265863"/>
          </a:xfrm>
          <a:prstGeom prst="leftRightArrow">
            <a:avLst/>
          </a:prstGeom>
          <a:solidFill>
            <a:srgbClr val="383838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7" name="Left-Right Arrow 19"/>
          <p:cNvSpPr/>
          <p:nvPr/>
        </p:nvSpPr>
        <p:spPr>
          <a:xfrm>
            <a:off x="5695889" y="3697217"/>
            <a:ext cx="667167" cy="265863"/>
          </a:xfrm>
          <a:prstGeom prst="leftRightArrow">
            <a:avLst/>
          </a:prstGeom>
          <a:solidFill>
            <a:srgbClr val="383838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8" name="Left-Right Arrow 20"/>
          <p:cNvSpPr/>
          <p:nvPr/>
        </p:nvSpPr>
        <p:spPr>
          <a:xfrm rot="16200000">
            <a:off x="3329835" y="3104624"/>
            <a:ext cx="667167" cy="265863"/>
          </a:xfrm>
          <a:prstGeom prst="leftRightArrow">
            <a:avLst/>
          </a:prstGeom>
          <a:solidFill>
            <a:srgbClr val="383838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9" name="Left-Right Arrow 21"/>
          <p:cNvSpPr/>
          <p:nvPr/>
        </p:nvSpPr>
        <p:spPr>
          <a:xfrm rot="16200000">
            <a:off x="3329835" y="1988827"/>
            <a:ext cx="667167" cy="265863"/>
          </a:xfrm>
          <a:prstGeom prst="leftRightArrow">
            <a:avLst/>
          </a:prstGeom>
          <a:solidFill>
            <a:srgbClr val="383838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7708" y="3002296"/>
            <a:ext cx="20313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en-US" altLang="zh-CN" dirty="0" smtClean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单击</a:t>
            </a:r>
            <a:r>
              <a:rPr lang="zh-CN" altLang="en-US" dirty="0">
                <a:solidFill>
                  <a:prstClr val="black"/>
                </a:solidFill>
                <a:latin typeface="+mn-ea"/>
              </a:rPr>
              <a:t>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en-US" altLang="zh-CN" dirty="0" smtClean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单击添加段落文字</a:t>
            </a:r>
            <a:endParaRPr lang="en-US" altLang="zh-CN" dirty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zh-CN" altLang="en-US" dirty="0">
              <a:solidFill>
                <a:prstClr val="black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1063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960">
        <p14:prism isInverted="1"/>
      </p:transition>
    </mc:Choice>
    <mc:Fallback>
      <p:transition spd="slow" advTm="29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单击此处添加目录</a:t>
            </a:r>
          </a:p>
        </p:txBody>
      </p:sp>
      <p:grpSp>
        <p:nvGrpSpPr>
          <p:cNvPr id="3" name="Group 6"/>
          <p:cNvGrpSpPr/>
          <p:nvPr/>
        </p:nvGrpSpPr>
        <p:grpSpPr>
          <a:xfrm>
            <a:off x="1043608" y="563037"/>
            <a:ext cx="7488832" cy="3327450"/>
            <a:chOff x="1447800" y="2628900"/>
            <a:chExt cx="5745163" cy="2552700"/>
          </a:xfrm>
        </p:grpSpPr>
        <p:sp>
          <p:nvSpPr>
            <p:cNvPr id="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67000">
                  <a:srgbClr val="808080">
                    <a:shade val="67500"/>
                    <a:satMod val="115000"/>
                  </a:srgbClr>
                </a:gs>
                <a:gs pos="100000">
                  <a:srgbClr val="80808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6" name="Oval 7"/>
          <p:cNvSpPr/>
          <p:nvPr/>
        </p:nvSpPr>
        <p:spPr>
          <a:xfrm>
            <a:off x="2132193" y="2500668"/>
            <a:ext cx="443259" cy="443260"/>
          </a:xfrm>
          <a:prstGeom prst="ellipse">
            <a:avLst/>
          </a:prstGeom>
          <a:solidFill>
            <a:srgbClr val="383838">
              <a:lumMod val="50000"/>
            </a:srgb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7" name="Oval 8"/>
          <p:cNvSpPr/>
          <p:nvPr/>
        </p:nvSpPr>
        <p:spPr>
          <a:xfrm>
            <a:off x="4759660" y="1519741"/>
            <a:ext cx="909914" cy="909914"/>
          </a:xfrm>
          <a:prstGeom prst="ellipse">
            <a:avLst/>
          </a:prstGeom>
          <a:solidFill>
            <a:srgbClr val="383838">
              <a:lumMod val="50000"/>
            </a:srgb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8" name="Oval 9"/>
          <p:cNvSpPr/>
          <p:nvPr/>
        </p:nvSpPr>
        <p:spPr>
          <a:xfrm>
            <a:off x="3234855" y="1942711"/>
            <a:ext cx="611786" cy="611786"/>
          </a:xfrm>
          <a:prstGeom prst="ellipse">
            <a:avLst/>
          </a:prstGeom>
          <a:solidFill>
            <a:srgbClr val="383838">
              <a:lumMod val="50000"/>
            </a:srgb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9" name="Rectangle 11"/>
          <p:cNvSpPr/>
          <p:nvPr/>
        </p:nvSpPr>
        <p:spPr>
          <a:xfrm>
            <a:off x="1641073" y="3392214"/>
            <a:ext cx="11485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383838">
                    <a:lumMod val="50000"/>
                  </a:srgbClr>
                </a:solidFill>
                <a:latin typeface="Calibri"/>
                <a:cs typeface="Arial" pitchFamily="34" charset="0"/>
              </a:rPr>
              <a:t>标题</a:t>
            </a:r>
            <a:r>
              <a:rPr lang="en-US" sz="1600" b="1" dirty="0" smtClean="0">
                <a:solidFill>
                  <a:srgbClr val="383838">
                    <a:lumMod val="50000"/>
                  </a:srgbClr>
                </a:solidFill>
                <a:latin typeface="Calibri"/>
                <a:cs typeface="Arial" pitchFamily="34" charset="0"/>
              </a:rPr>
              <a:t> 1</a:t>
            </a:r>
            <a:endParaRPr lang="en-US" sz="1600" b="1" dirty="0">
              <a:solidFill>
                <a:srgbClr val="383838">
                  <a:lumMod val="50000"/>
                </a:srgbClr>
              </a:solidFill>
              <a:latin typeface="Calibri"/>
              <a:cs typeface="Arial" pitchFamily="34" charset="0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3037621" y="2936167"/>
            <a:ext cx="13143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383838">
                    <a:lumMod val="50000"/>
                  </a:srgbClr>
                </a:solidFill>
                <a:latin typeface="Calibri"/>
                <a:cs typeface="Arial" pitchFamily="34" charset="0"/>
              </a:rPr>
              <a:t>标题</a:t>
            </a:r>
            <a:r>
              <a:rPr lang="en-US" sz="1600" b="1" dirty="0" smtClean="0">
                <a:solidFill>
                  <a:srgbClr val="383838">
                    <a:lumMod val="50000"/>
                  </a:srgbClr>
                </a:solidFill>
                <a:latin typeface="Calibri"/>
                <a:cs typeface="Arial" pitchFamily="34" charset="0"/>
              </a:rPr>
              <a:t> 2</a:t>
            </a:r>
            <a:endParaRPr lang="en-US" sz="1600" b="1" dirty="0">
              <a:solidFill>
                <a:srgbClr val="383838">
                  <a:lumMod val="50000"/>
                </a:srgbClr>
              </a:solidFill>
              <a:latin typeface="Calibri"/>
              <a:cs typeface="Arial" pitchFamily="34" charset="0"/>
            </a:endParaRPr>
          </a:p>
        </p:txBody>
      </p:sp>
      <p:sp>
        <p:nvSpPr>
          <p:cNvPr id="11" name="Rectangle 13"/>
          <p:cNvSpPr/>
          <p:nvPr/>
        </p:nvSpPr>
        <p:spPr>
          <a:xfrm>
            <a:off x="4532439" y="2589910"/>
            <a:ext cx="13143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383838">
                    <a:lumMod val="50000"/>
                  </a:srgbClr>
                </a:solidFill>
                <a:latin typeface="Calibri"/>
                <a:cs typeface="Arial" pitchFamily="34" charset="0"/>
              </a:rPr>
              <a:t>标题</a:t>
            </a:r>
            <a:r>
              <a:rPr lang="en-US" sz="1600" b="1" dirty="0" smtClean="0">
                <a:solidFill>
                  <a:srgbClr val="383838">
                    <a:lumMod val="50000"/>
                  </a:srgbClr>
                </a:solidFill>
                <a:latin typeface="Calibri"/>
                <a:cs typeface="Arial" pitchFamily="34" charset="0"/>
              </a:rPr>
              <a:t> 2</a:t>
            </a:r>
            <a:endParaRPr lang="en-US" sz="1600" b="1" dirty="0">
              <a:solidFill>
                <a:srgbClr val="383838">
                  <a:lumMod val="50000"/>
                </a:srgbClr>
              </a:solidFill>
              <a:latin typeface="Calibri"/>
              <a:cs typeface="Arial" pitchFamily="34" charset="0"/>
            </a:endParaRPr>
          </a:p>
        </p:txBody>
      </p:sp>
      <p:sp>
        <p:nvSpPr>
          <p:cNvPr id="12" name="Rectangle 14"/>
          <p:cNvSpPr/>
          <p:nvPr/>
        </p:nvSpPr>
        <p:spPr>
          <a:xfrm>
            <a:off x="1505948" y="3797588"/>
            <a:ext cx="13242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1200" dirty="0" smtClean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1200" dirty="0">
                <a:solidFill>
                  <a:srgbClr val="4D4D4D"/>
                </a:solidFill>
                <a:latin typeface="Calibri"/>
              </a:rPr>
              <a:t>在此添加</a:t>
            </a:r>
            <a:r>
              <a:rPr lang="zh-CN" altLang="en-US" sz="1200" dirty="0" smtClean="0">
                <a:solidFill>
                  <a:srgbClr val="4D4D4D"/>
                </a:solidFill>
                <a:latin typeface="Calibri"/>
              </a:rPr>
              <a:t>文本</a:t>
            </a:r>
            <a:endParaRPr lang="en-US" altLang="zh-CN" sz="1200" dirty="0" smtClean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1200" dirty="0" smtClean="0">
                <a:solidFill>
                  <a:srgbClr val="4D4D4D"/>
                </a:solidFill>
                <a:latin typeface="Calibri"/>
              </a:rPr>
              <a:t>在此</a:t>
            </a:r>
            <a:r>
              <a:rPr lang="zh-CN" altLang="en-US" sz="1200" dirty="0">
                <a:solidFill>
                  <a:srgbClr val="4D4D4D"/>
                </a:solidFill>
                <a:latin typeface="Calibri"/>
              </a:rPr>
              <a:t>添加</a:t>
            </a:r>
            <a:r>
              <a:rPr lang="zh-CN" altLang="en-US" sz="1200" dirty="0" smtClean="0">
                <a:solidFill>
                  <a:srgbClr val="4D4D4D"/>
                </a:solidFill>
                <a:latin typeface="Calibri"/>
              </a:rPr>
              <a:t>文本</a:t>
            </a:r>
            <a:endParaRPr lang="en-US" altLang="zh-CN" sz="1200" dirty="0" smtClean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1200" dirty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1200" dirty="0">
              <a:solidFill>
                <a:srgbClr val="4D4D4D"/>
              </a:solidFill>
              <a:latin typeface="Calibri"/>
            </a:endParaRPr>
          </a:p>
          <a:p>
            <a:pPr algn="ctr"/>
            <a:endParaRPr lang="en-US" sz="1200" dirty="0">
              <a:solidFill>
                <a:srgbClr val="4D4D4D"/>
              </a:solidFill>
              <a:latin typeface="Calibri"/>
            </a:endParaRPr>
          </a:p>
        </p:txBody>
      </p:sp>
      <p:sp>
        <p:nvSpPr>
          <p:cNvPr id="13" name="Rectangle 15"/>
          <p:cNvSpPr/>
          <p:nvPr/>
        </p:nvSpPr>
        <p:spPr>
          <a:xfrm>
            <a:off x="3017657" y="3349987"/>
            <a:ext cx="13242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1200" dirty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1200" dirty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1200" dirty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1200" dirty="0" smtClean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1200" dirty="0" smtClean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1200" dirty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1200" dirty="0">
              <a:solidFill>
                <a:srgbClr val="4D4D4D"/>
              </a:solidFill>
              <a:latin typeface="Calibri"/>
            </a:endParaRPr>
          </a:p>
          <a:p>
            <a:pPr algn="ctr"/>
            <a:endParaRPr lang="en-US" altLang="zh-CN" sz="1200" dirty="0">
              <a:solidFill>
                <a:srgbClr val="4D4D4D"/>
              </a:solidFill>
              <a:latin typeface="Calibri"/>
            </a:endParaRPr>
          </a:p>
        </p:txBody>
      </p:sp>
      <p:sp>
        <p:nvSpPr>
          <p:cNvPr id="14" name="Rectangle 16"/>
          <p:cNvSpPr/>
          <p:nvPr/>
        </p:nvSpPr>
        <p:spPr>
          <a:xfrm>
            <a:off x="4478694" y="2995284"/>
            <a:ext cx="13242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1200" dirty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1200" dirty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1200" dirty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1200" dirty="0" smtClean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1200" dirty="0" smtClean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1200" dirty="0">
                <a:solidFill>
                  <a:srgbClr val="4D4D4D"/>
                </a:solidFill>
                <a:latin typeface="Calibri"/>
              </a:rPr>
              <a:t>在此添加</a:t>
            </a:r>
            <a:r>
              <a:rPr lang="zh-CN" altLang="en-US" sz="1200" dirty="0" smtClean="0">
                <a:solidFill>
                  <a:srgbClr val="4D4D4D"/>
                </a:solidFill>
                <a:latin typeface="Calibri"/>
              </a:rPr>
              <a:t>文本</a:t>
            </a:r>
            <a:endParaRPr lang="en-US" altLang="zh-CN" sz="1200" dirty="0">
              <a:solidFill>
                <a:srgbClr val="4D4D4D"/>
              </a:solidFill>
              <a:latin typeface="Calibri"/>
            </a:endParaRPr>
          </a:p>
        </p:txBody>
      </p:sp>
      <p:cxnSp>
        <p:nvCxnSpPr>
          <p:cNvPr id="15" name="Straight Connector 26"/>
          <p:cNvCxnSpPr/>
          <p:nvPr/>
        </p:nvCxnSpPr>
        <p:spPr>
          <a:xfrm>
            <a:off x="2925463" y="3215566"/>
            <a:ext cx="0" cy="1372408"/>
          </a:xfrm>
          <a:prstGeom prst="line">
            <a:avLst/>
          </a:prstGeom>
          <a:noFill/>
          <a:ln w="9525" cap="flat" cmpd="sng" algn="ctr">
            <a:solidFill>
              <a:srgbClr val="383838">
                <a:lumMod val="50000"/>
              </a:srgbClr>
            </a:solidFill>
            <a:prstDash val="sysDot"/>
          </a:ln>
          <a:effectLst/>
        </p:spPr>
      </p:cxnSp>
      <p:cxnSp>
        <p:nvCxnSpPr>
          <p:cNvPr id="16" name="Straight Connector 26"/>
          <p:cNvCxnSpPr/>
          <p:nvPr/>
        </p:nvCxnSpPr>
        <p:spPr>
          <a:xfrm>
            <a:off x="4478694" y="2802683"/>
            <a:ext cx="0" cy="1372408"/>
          </a:xfrm>
          <a:prstGeom prst="line">
            <a:avLst/>
          </a:prstGeom>
          <a:noFill/>
          <a:ln w="9525" cap="flat" cmpd="sng" algn="ctr">
            <a:solidFill>
              <a:srgbClr val="383838">
                <a:lumMod val="50000"/>
              </a:srgbClr>
            </a:solidFill>
            <a:prstDash val="sysDot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314143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4527">
        <p14:prism isInverted="1"/>
      </p:transition>
    </mc:Choice>
    <mc:Fallback>
      <p:transition spd="slow" advTm="45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单击此处添加目录</a:t>
            </a:r>
          </a:p>
        </p:txBody>
      </p:sp>
      <p:sp>
        <p:nvSpPr>
          <p:cNvPr id="3" name="Freeform 21"/>
          <p:cNvSpPr>
            <a:spLocks/>
          </p:cNvSpPr>
          <p:nvPr/>
        </p:nvSpPr>
        <p:spPr bwMode="auto">
          <a:xfrm>
            <a:off x="3941780" y="949285"/>
            <a:ext cx="2400616" cy="3085232"/>
          </a:xfrm>
          <a:custGeom>
            <a:avLst/>
            <a:gdLst/>
            <a:ahLst/>
            <a:cxnLst>
              <a:cxn ang="0">
                <a:pos x="2057" y="0"/>
              </a:cxn>
              <a:cxn ang="0">
                <a:pos x="2064" y="137"/>
              </a:cxn>
              <a:cxn ang="0">
                <a:pos x="0" y="139"/>
              </a:cxn>
              <a:cxn ang="0">
                <a:pos x="4" y="651"/>
              </a:cxn>
              <a:cxn ang="0">
                <a:pos x="1058" y="651"/>
              </a:cxn>
              <a:cxn ang="0">
                <a:pos x="744" y="1617"/>
              </a:cxn>
              <a:cxn ang="0">
                <a:pos x="2046" y="2935"/>
              </a:cxn>
              <a:cxn ang="0">
                <a:pos x="1910" y="2716"/>
              </a:cxn>
              <a:cxn ang="0">
                <a:pos x="2032" y="2459"/>
              </a:cxn>
              <a:cxn ang="0">
                <a:pos x="1222" y="1592"/>
              </a:cxn>
              <a:cxn ang="0">
                <a:pos x="2088" y="614"/>
              </a:cxn>
              <a:cxn ang="0">
                <a:pos x="2095" y="757"/>
              </a:cxn>
              <a:cxn ang="0">
                <a:pos x="2285" y="368"/>
              </a:cxn>
              <a:cxn ang="0">
                <a:pos x="2057" y="0"/>
              </a:cxn>
            </a:cxnLst>
            <a:rect l="0" t="0" r="r" b="b"/>
            <a:pathLst>
              <a:path w="2285" h="2935">
                <a:moveTo>
                  <a:pt x="2057" y="0"/>
                </a:moveTo>
                <a:cubicBezTo>
                  <a:pt x="2064" y="137"/>
                  <a:pt x="2064" y="137"/>
                  <a:pt x="2064" y="137"/>
                </a:cubicBezTo>
                <a:cubicBezTo>
                  <a:pt x="0" y="139"/>
                  <a:pt x="0" y="139"/>
                  <a:pt x="0" y="139"/>
                </a:cubicBezTo>
                <a:cubicBezTo>
                  <a:pt x="4" y="651"/>
                  <a:pt x="4" y="651"/>
                  <a:pt x="4" y="651"/>
                </a:cubicBezTo>
                <a:cubicBezTo>
                  <a:pt x="1058" y="651"/>
                  <a:pt x="1058" y="651"/>
                  <a:pt x="1058" y="651"/>
                </a:cubicBezTo>
                <a:cubicBezTo>
                  <a:pt x="844" y="913"/>
                  <a:pt x="724" y="1252"/>
                  <a:pt x="744" y="1617"/>
                </a:cubicBezTo>
                <a:cubicBezTo>
                  <a:pt x="785" y="2330"/>
                  <a:pt x="1352" y="2887"/>
                  <a:pt x="2046" y="2935"/>
                </a:cubicBezTo>
                <a:cubicBezTo>
                  <a:pt x="1910" y="2716"/>
                  <a:pt x="1910" y="2716"/>
                  <a:pt x="1910" y="2716"/>
                </a:cubicBezTo>
                <a:cubicBezTo>
                  <a:pt x="2032" y="2459"/>
                  <a:pt x="2032" y="2459"/>
                  <a:pt x="2032" y="2459"/>
                </a:cubicBezTo>
                <a:cubicBezTo>
                  <a:pt x="1596" y="2405"/>
                  <a:pt x="1248" y="2046"/>
                  <a:pt x="1222" y="1592"/>
                </a:cubicBezTo>
                <a:cubicBezTo>
                  <a:pt x="1193" y="1083"/>
                  <a:pt x="1580" y="646"/>
                  <a:pt x="2088" y="614"/>
                </a:cubicBezTo>
                <a:cubicBezTo>
                  <a:pt x="2095" y="757"/>
                  <a:pt x="2095" y="757"/>
                  <a:pt x="2095" y="757"/>
                </a:cubicBezTo>
                <a:cubicBezTo>
                  <a:pt x="2285" y="368"/>
                  <a:pt x="2285" y="368"/>
                  <a:pt x="2285" y="368"/>
                </a:cubicBezTo>
                <a:lnTo>
                  <a:pt x="2057" y="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383838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Freeform 22"/>
          <p:cNvSpPr>
            <a:spLocks/>
          </p:cNvSpPr>
          <p:nvPr/>
        </p:nvSpPr>
        <p:spPr bwMode="auto">
          <a:xfrm>
            <a:off x="6049664" y="1102996"/>
            <a:ext cx="2400616" cy="3085232"/>
          </a:xfrm>
          <a:custGeom>
            <a:avLst/>
            <a:gdLst/>
            <a:ahLst/>
            <a:cxnLst>
              <a:cxn ang="0">
                <a:pos x="238" y="0"/>
              </a:cxn>
              <a:cxn ang="0">
                <a:pos x="375" y="220"/>
              </a:cxn>
              <a:cxn ang="0">
                <a:pos x="253" y="476"/>
              </a:cxn>
              <a:cxn ang="0">
                <a:pos x="1063" y="1344"/>
              </a:cxn>
              <a:cxn ang="0">
                <a:pos x="197" y="2321"/>
              </a:cxn>
              <a:cxn ang="0">
                <a:pos x="190" y="2178"/>
              </a:cxn>
              <a:cxn ang="0">
                <a:pos x="0" y="2567"/>
              </a:cxn>
              <a:cxn ang="0">
                <a:pos x="228" y="2935"/>
              </a:cxn>
              <a:cxn ang="0">
                <a:pos x="221" y="2798"/>
              </a:cxn>
              <a:cxn ang="0">
                <a:pos x="2285" y="2796"/>
              </a:cxn>
              <a:cxn ang="0">
                <a:pos x="2281" y="2284"/>
              </a:cxn>
              <a:cxn ang="0">
                <a:pos x="1227" y="2284"/>
              </a:cxn>
              <a:cxn ang="0">
                <a:pos x="1540" y="1318"/>
              </a:cxn>
              <a:cxn ang="0">
                <a:pos x="238" y="0"/>
              </a:cxn>
            </a:cxnLst>
            <a:rect l="0" t="0" r="r" b="b"/>
            <a:pathLst>
              <a:path w="2285" h="2935">
                <a:moveTo>
                  <a:pt x="238" y="0"/>
                </a:moveTo>
                <a:cubicBezTo>
                  <a:pt x="375" y="220"/>
                  <a:pt x="375" y="220"/>
                  <a:pt x="375" y="220"/>
                </a:cubicBezTo>
                <a:cubicBezTo>
                  <a:pt x="253" y="476"/>
                  <a:pt x="253" y="476"/>
                  <a:pt x="253" y="476"/>
                </a:cubicBezTo>
                <a:cubicBezTo>
                  <a:pt x="689" y="530"/>
                  <a:pt x="1037" y="889"/>
                  <a:pt x="1063" y="1344"/>
                </a:cubicBezTo>
                <a:cubicBezTo>
                  <a:pt x="1092" y="1852"/>
                  <a:pt x="705" y="2289"/>
                  <a:pt x="197" y="2321"/>
                </a:cubicBezTo>
                <a:cubicBezTo>
                  <a:pt x="190" y="2178"/>
                  <a:pt x="190" y="2178"/>
                  <a:pt x="190" y="2178"/>
                </a:cubicBezTo>
                <a:cubicBezTo>
                  <a:pt x="0" y="2567"/>
                  <a:pt x="0" y="2567"/>
                  <a:pt x="0" y="2567"/>
                </a:cubicBezTo>
                <a:cubicBezTo>
                  <a:pt x="228" y="2935"/>
                  <a:pt x="228" y="2935"/>
                  <a:pt x="228" y="2935"/>
                </a:cubicBezTo>
                <a:cubicBezTo>
                  <a:pt x="221" y="2798"/>
                  <a:pt x="221" y="2798"/>
                  <a:pt x="221" y="2798"/>
                </a:cubicBezTo>
                <a:cubicBezTo>
                  <a:pt x="2285" y="2796"/>
                  <a:pt x="2285" y="2796"/>
                  <a:pt x="2285" y="2796"/>
                </a:cubicBezTo>
                <a:cubicBezTo>
                  <a:pt x="2281" y="2284"/>
                  <a:pt x="2281" y="2284"/>
                  <a:pt x="2281" y="2284"/>
                </a:cubicBezTo>
                <a:cubicBezTo>
                  <a:pt x="1227" y="2284"/>
                  <a:pt x="1227" y="2284"/>
                  <a:pt x="1227" y="2284"/>
                </a:cubicBezTo>
                <a:cubicBezTo>
                  <a:pt x="1441" y="2022"/>
                  <a:pt x="1561" y="1683"/>
                  <a:pt x="1540" y="1318"/>
                </a:cubicBezTo>
                <a:cubicBezTo>
                  <a:pt x="1500" y="605"/>
                  <a:pt x="933" y="48"/>
                  <a:pt x="238" y="0"/>
                </a:cubicBezTo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383838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Text Box 394"/>
          <p:cNvSpPr txBox="1">
            <a:spLocks noChangeArrowheads="1"/>
          </p:cNvSpPr>
          <p:nvPr/>
        </p:nvSpPr>
        <p:spPr bwMode="auto">
          <a:xfrm>
            <a:off x="5192730" y="2368476"/>
            <a:ext cx="1981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000" b="1" kern="0" dirty="0" smtClean="0">
                <a:latin typeface="Calibri"/>
                <a:cs typeface="Arial" pitchFamily="34" charset="0"/>
              </a:rPr>
              <a:t>添加标题</a:t>
            </a:r>
            <a:endParaRPr lang="en-US" altLang="ko-KR" sz="2000" b="1" kern="0" dirty="0" smtClean="0">
              <a:latin typeface="Calibri"/>
              <a:cs typeface="Arial" pitchFamily="34" charset="0"/>
            </a:endParaRPr>
          </a:p>
        </p:txBody>
      </p:sp>
      <p:sp>
        <p:nvSpPr>
          <p:cNvPr id="6" name="Text Box 394"/>
          <p:cNvSpPr txBox="1">
            <a:spLocks noChangeArrowheads="1"/>
          </p:cNvSpPr>
          <p:nvPr/>
        </p:nvSpPr>
        <p:spPr bwMode="auto">
          <a:xfrm>
            <a:off x="1187624" y="3594273"/>
            <a:ext cx="251185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000" b="1" kern="0" dirty="0" smtClean="0">
                <a:latin typeface="Calibri"/>
                <a:cs typeface="Arial" pitchFamily="34" charset="0"/>
              </a:rPr>
              <a:t>单击此处添加内容</a:t>
            </a:r>
            <a:endParaRPr lang="en-US" altLang="ko-KR" sz="2000" b="1" kern="0" dirty="0" smtClean="0">
              <a:latin typeface="Calibri"/>
              <a:cs typeface="Arial" pitchFamily="34" charset="0"/>
            </a:endParaRPr>
          </a:p>
        </p:txBody>
      </p:sp>
      <p:sp>
        <p:nvSpPr>
          <p:cNvPr id="7" name="Text Box 394"/>
          <p:cNvSpPr txBox="1">
            <a:spLocks noChangeArrowheads="1"/>
          </p:cNvSpPr>
          <p:nvPr/>
        </p:nvSpPr>
        <p:spPr bwMode="auto">
          <a:xfrm>
            <a:off x="4095256" y="1198608"/>
            <a:ext cx="184656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400" b="1" kern="0" dirty="0" smtClean="0">
                <a:solidFill>
                  <a:prstClr val="white"/>
                </a:solidFill>
                <a:latin typeface="Calibri"/>
                <a:cs typeface="Arial" pitchFamily="34" charset="0"/>
              </a:rPr>
              <a:t>在此添加文本</a:t>
            </a:r>
            <a:endParaRPr lang="en-US" altLang="ko-KR" sz="1400" b="1" kern="0" dirty="0" smtClean="0">
              <a:solidFill>
                <a:prstClr val="white"/>
              </a:solidFill>
              <a:latin typeface="Calibri"/>
              <a:cs typeface="Arial" pitchFamily="34" charset="0"/>
            </a:endParaRPr>
          </a:p>
        </p:txBody>
      </p:sp>
      <p:sp>
        <p:nvSpPr>
          <p:cNvPr id="8" name="Text Box 394"/>
          <p:cNvSpPr txBox="1">
            <a:spLocks noChangeArrowheads="1"/>
          </p:cNvSpPr>
          <p:nvPr/>
        </p:nvSpPr>
        <p:spPr bwMode="auto">
          <a:xfrm>
            <a:off x="6489744" y="3624093"/>
            <a:ext cx="184656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400" b="1" kern="0" dirty="0" smtClean="0">
                <a:solidFill>
                  <a:prstClr val="white"/>
                </a:solidFill>
                <a:latin typeface="Calibri"/>
                <a:cs typeface="Arial" pitchFamily="34" charset="0"/>
              </a:rPr>
              <a:t>在此添加文本</a:t>
            </a:r>
            <a:endParaRPr lang="en-US" altLang="ko-KR" sz="1400" b="1" kern="0" dirty="0" smtClean="0">
              <a:solidFill>
                <a:prstClr val="white"/>
              </a:solidFill>
              <a:latin typeface="Calibri"/>
              <a:cs typeface="Arial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27889" y="2368476"/>
            <a:ext cx="20313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en-US" altLang="zh-CN" dirty="0" smtClean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单击</a:t>
            </a:r>
            <a:r>
              <a:rPr lang="zh-CN" altLang="en-US" dirty="0">
                <a:solidFill>
                  <a:prstClr val="black"/>
                </a:solidFill>
                <a:latin typeface="+mn-ea"/>
              </a:rPr>
              <a:t>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en-US" altLang="zh-CN" dirty="0" smtClean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单击添加段落文字</a:t>
            </a:r>
            <a:endParaRPr lang="en-US" altLang="zh-CN" dirty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zh-CN" altLang="en-US" dirty="0">
              <a:solidFill>
                <a:prstClr val="black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294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3337">
        <p14:prism isInverted="1"/>
      </p:transition>
    </mc:Choice>
    <mc:Fallback>
      <p:transition spd="slow" advTm="333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单击此处添加目录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253069" y="1055819"/>
            <a:ext cx="2875179" cy="3295937"/>
            <a:chOff x="5292080" y="987574"/>
            <a:chExt cx="3124200" cy="3581400"/>
          </a:xfrm>
        </p:grpSpPr>
        <p:sp>
          <p:nvSpPr>
            <p:cNvPr id="11" name="Rectangle 81"/>
            <p:cNvSpPr/>
            <p:nvPr/>
          </p:nvSpPr>
          <p:spPr>
            <a:xfrm>
              <a:off x="5292080" y="987574"/>
              <a:ext cx="3124200" cy="35814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383838">
                  <a:lumMod val="60000"/>
                  <a:lumOff val="40000"/>
                </a:srgbClr>
              </a:solidFill>
              <a:prstDash val="solid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" name="Rectangle 82"/>
            <p:cNvSpPr/>
            <p:nvPr/>
          </p:nvSpPr>
          <p:spPr>
            <a:xfrm rot="10800000">
              <a:off x="5292080" y="987574"/>
              <a:ext cx="3124200" cy="457200"/>
            </a:xfrm>
            <a:prstGeom prst="rect">
              <a:avLst/>
            </a:prstGeom>
            <a:gradFill flip="none" rotWithShape="1">
              <a:gsLst>
                <a:gs pos="74000">
                  <a:srgbClr val="005A9E"/>
                </a:gs>
                <a:gs pos="0">
                  <a:srgbClr val="00B0F0"/>
                </a:gs>
              </a:gsLst>
              <a:lin ang="54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" name="Text Box 394"/>
            <p:cNvSpPr txBox="1">
              <a:spLocks noChangeArrowheads="1"/>
            </p:cNvSpPr>
            <p:nvPr/>
          </p:nvSpPr>
          <p:spPr bwMode="auto">
            <a:xfrm>
              <a:off x="5507980" y="1668268"/>
              <a:ext cx="2692399" cy="22200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1440" tIns="91440" anchor="ctr" anchorCtr="0">
              <a:spAutoFit/>
            </a:bodyPr>
            <a:lstStyle/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zh-CN" altLang="en-US" sz="1400" kern="0" dirty="0" smtClean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单击此处添加文本</a:t>
              </a:r>
              <a:endParaRPr lang="en-US" altLang="zh-CN" sz="1400" kern="0" dirty="0" smtClean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</a:t>
              </a:r>
              <a:r>
                <a:rPr lang="zh-CN" altLang="en-US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单击此处添加</a:t>
              </a:r>
              <a:r>
                <a:rPr lang="zh-CN" altLang="en-US" sz="1400" kern="0" dirty="0" smtClean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文本</a:t>
              </a:r>
              <a:endParaRPr lang="en-US" altLang="zh-CN" sz="1400" kern="0" dirty="0" smtClean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zh-CN" altLang="en-US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单击此处添加文本</a:t>
              </a:r>
              <a:endParaRPr lang="en-US" altLang="zh-CN" sz="1400" kern="0" dirty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</a:t>
              </a:r>
              <a:r>
                <a:rPr lang="zh-CN" altLang="en-US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单击此处添加文本</a:t>
              </a:r>
              <a:endParaRPr lang="en-US" altLang="ko-KR" sz="1400" kern="0" dirty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zh-CN" altLang="en-US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单击此处添加文本</a:t>
              </a:r>
              <a:endParaRPr lang="en-US" altLang="zh-CN" sz="1400" kern="0" dirty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  <a:p>
              <a:pPr algn="just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 </a:t>
              </a:r>
              <a:r>
                <a:rPr lang="zh-CN" altLang="en-US" sz="1400" kern="0" dirty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单击此处添加</a:t>
              </a:r>
              <a:r>
                <a:rPr lang="zh-CN" altLang="en-US" sz="1400" kern="0" dirty="0" smtClean="0">
                  <a:solidFill>
                    <a:srgbClr val="383838"/>
                  </a:solidFill>
                  <a:latin typeface="Calibri"/>
                  <a:cs typeface="Arial" pitchFamily="34" charset="0"/>
                </a:rPr>
                <a:t>文本</a:t>
              </a:r>
              <a:endParaRPr lang="en-US" altLang="ko-KR" sz="1400" kern="0" dirty="0">
                <a:solidFill>
                  <a:srgbClr val="383838"/>
                </a:solidFill>
                <a:latin typeface="Calibri"/>
                <a:cs typeface="Arial" pitchFamily="34" charset="0"/>
              </a:endParaRPr>
            </a:p>
          </p:txBody>
        </p:sp>
        <p:sp>
          <p:nvSpPr>
            <p:cNvPr id="14" name="Text Box 394"/>
            <p:cNvSpPr txBox="1">
              <a:spLocks noChangeArrowheads="1"/>
            </p:cNvSpPr>
            <p:nvPr/>
          </p:nvSpPr>
          <p:spPr bwMode="auto">
            <a:xfrm>
              <a:off x="5505440" y="998822"/>
              <a:ext cx="2682240" cy="4347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1440" tIns="91440" anchor="ctr" anchorCtr="0">
              <a:spAutoFit/>
            </a:bodyPr>
            <a:lstStyle/>
            <a:p>
              <a:pPr algn="ctr">
                <a:defRPr/>
              </a:pPr>
              <a:r>
                <a:rPr lang="zh-CN" altLang="en-US" sz="17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cs typeface="Arial" pitchFamily="34" charset="0"/>
                </a:rPr>
                <a:t>单击此处添加标题</a:t>
              </a:r>
              <a:endParaRPr lang="en-US" altLang="ko-KR" sz="17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endParaRPr>
            </a:p>
          </p:txBody>
        </p:sp>
      </p:grpSp>
      <p:grpSp>
        <p:nvGrpSpPr>
          <p:cNvPr id="15" name="Group 20"/>
          <p:cNvGrpSpPr/>
          <p:nvPr/>
        </p:nvGrpSpPr>
        <p:grpSpPr>
          <a:xfrm>
            <a:off x="1115616" y="915566"/>
            <a:ext cx="3225811" cy="3225811"/>
            <a:chOff x="762000" y="1447800"/>
            <a:chExt cx="3505200" cy="350520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813273" y="3638550"/>
              <a:ext cx="3398814" cy="1313301"/>
            </a:xfrm>
            <a:custGeom>
              <a:avLst/>
              <a:gdLst/>
              <a:ahLst/>
              <a:cxnLst>
                <a:cxn ang="0">
                  <a:pos x="529" y="94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529" y="409"/>
                </a:cxn>
                <a:cxn ang="0">
                  <a:pos x="1058" y="0"/>
                </a:cxn>
                <a:cxn ang="0">
                  <a:pos x="1057" y="0"/>
                </a:cxn>
                <a:cxn ang="0">
                  <a:pos x="529" y="94"/>
                </a:cxn>
              </a:cxnLst>
              <a:rect l="0" t="0" r="r" b="b"/>
              <a:pathLst>
                <a:path w="1058" h="409">
                  <a:moveTo>
                    <a:pt x="529" y="94"/>
                  </a:moveTo>
                  <a:cubicBezTo>
                    <a:pt x="255" y="94"/>
                    <a:pt x="28" y="53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60" y="235"/>
                    <a:pt x="274" y="409"/>
                    <a:pt x="529" y="409"/>
                  </a:cubicBezTo>
                  <a:cubicBezTo>
                    <a:pt x="784" y="409"/>
                    <a:pt x="997" y="235"/>
                    <a:pt x="1058" y="0"/>
                  </a:cubicBezTo>
                  <a:cubicBezTo>
                    <a:pt x="1058" y="0"/>
                    <a:pt x="1057" y="0"/>
                    <a:pt x="1057" y="0"/>
                  </a:cubicBezTo>
                  <a:cubicBezTo>
                    <a:pt x="1031" y="53"/>
                    <a:pt x="804" y="94"/>
                    <a:pt x="529" y="94"/>
                  </a:cubicBezTo>
                  <a:close/>
                </a:path>
              </a:pathLst>
            </a:custGeom>
            <a:gradFill flip="none" rotWithShape="1">
              <a:gsLst>
                <a:gs pos="74000">
                  <a:srgbClr val="005A9E"/>
                </a:gs>
                <a:gs pos="0">
                  <a:srgbClr val="0091EA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 rot="10800000">
              <a:off x="819149" y="3281363"/>
              <a:ext cx="3396374" cy="658342"/>
            </a:xfrm>
            <a:custGeom>
              <a:avLst/>
              <a:gdLst/>
              <a:ahLst/>
              <a:cxnLst>
                <a:cxn ang="0">
                  <a:pos x="1005" y="96"/>
                </a:cxn>
                <a:cxn ang="0">
                  <a:pos x="502" y="195"/>
                </a:cxn>
                <a:cxn ang="0">
                  <a:pos x="0" y="96"/>
                </a:cxn>
                <a:cxn ang="0">
                  <a:pos x="502" y="0"/>
                </a:cxn>
                <a:cxn ang="0">
                  <a:pos x="1005" y="96"/>
                </a:cxn>
              </a:cxnLst>
              <a:rect l="0" t="0" r="r" b="b"/>
              <a:pathLst>
                <a:path w="1005" h="195">
                  <a:moveTo>
                    <a:pt x="1005" y="96"/>
                  </a:moveTo>
                  <a:cubicBezTo>
                    <a:pt x="1005" y="151"/>
                    <a:pt x="780" y="195"/>
                    <a:pt x="502" y="195"/>
                  </a:cubicBezTo>
                  <a:cubicBezTo>
                    <a:pt x="225" y="195"/>
                    <a:pt x="0" y="151"/>
                    <a:pt x="0" y="96"/>
                  </a:cubicBezTo>
                  <a:cubicBezTo>
                    <a:pt x="0" y="43"/>
                    <a:pt x="225" y="0"/>
                    <a:pt x="502" y="0"/>
                  </a:cubicBezTo>
                  <a:cubicBezTo>
                    <a:pt x="780" y="0"/>
                    <a:pt x="1005" y="43"/>
                    <a:pt x="1005" y="96"/>
                  </a:cubicBezTo>
                </a:path>
              </a:pathLst>
            </a:custGeom>
            <a:gradFill>
              <a:gsLst>
                <a:gs pos="0">
                  <a:srgbClr val="003E6C"/>
                </a:gs>
                <a:gs pos="100000">
                  <a:srgbClr val="0091EA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Text Box 394"/>
            <p:cNvSpPr txBox="1">
              <a:spLocks noChangeArrowheads="1"/>
            </p:cNvSpPr>
            <p:nvPr/>
          </p:nvSpPr>
          <p:spPr bwMode="auto">
            <a:xfrm>
              <a:off x="1861457" y="3893457"/>
              <a:ext cx="1371600" cy="6001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1440" tIns="9144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cs typeface="Arial" pitchFamily="34" charset="0"/>
                </a:rPr>
                <a:t>40</a:t>
              </a:r>
              <a:r>
                <a:rPr kumimoji="0" lang="en-US" altLang="ko-KR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cs typeface="Arial" pitchFamily="34" charset="0"/>
                </a:rPr>
                <a:t>%</a:t>
              </a:r>
            </a:p>
          </p:txBody>
        </p:sp>
        <p:sp>
          <p:nvSpPr>
            <p:cNvPr id="19" name="Text Box 394"/>
            <p:cNvSpPr txBox="1">
              <a:spLocks noChangeArrowheads="1"/>
            </p:cNvSpPr>
            <p:nvPr/>
          </p:nvSpPr>
          <p:spPr bwMode="auto">
            <a:xfrm>
              <a:off x="1861457" y="2238829"/>
              <a:ext cx="1371600" cy="6001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1440" tIns="9144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Calibri"/>
                  <a:cs typeface="Arial" pitchFamily="34" charset="0"/>
                </a:rPr>
                <a:t>60</a:t>
              </a:r>
              <a:r>
                <a:rPr kumimoji="0" lang="en-US" altLang="ko-KR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Calibri"/>
                  <a:cs typeface="Arial" pitchFamily="34" charset="0"/>
                </a:rPr>
                <a:t>%</a:t>
              </a:r>
            </a:p>
          </p:txBody>
        </p:sp>
        <p:sp>
          <p:nvSpPr>
            <p:cNvPr id="20" name="Oval 23"/>
            <p:cNvSpPr/>
            <p:nvPr/>
          </p:nvSpPr>
          <p:spPr>
            <a:xfrm>
              <a:off x="762000" y="1447800"/>
              <a:ext cx="3505200" cy="3505200"/>
            </a:xfrm>
            <a:prstGeom prst="ellipse">
              <a:avLst/>
            </a:prstGeom>
            <a:gradFill flip="none" rotWithShape="1">
              <a:gsLst>
                <a:gs pos="61000">
                  <a:sysClr val="window" lastClr="FFFFFF">
                    <a:alpha val="0"/>
                  </a:sysClr>
                </a:gs>
                <a:gs pos="100000">
                  <a:srgbClr val="383838">
                    <a:alpha val="4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70176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012">
        <p14:prism isInverted="1"/>
      </p:transition>
    </mc:Choice>
    <mc:Fallback>
      <p:transition spd="slow" advTm="20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过渡页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949223" y="1129804"/>
            <a:ext cx="7761288" cy="577850"/>
            <a:chOff x="971600" y="1131590"/>
            <a:chExt cx="7761288" cy="577850"/>
          </a:xfrm>
        </p:grpSpPr>
        <p:grpSp>
          <p:nvGrpSpPr>
            <p:cNvPr id="4" name="Group 64"/>
            <p:cNvGrpSpPr>
              <a:grpSpLocks/>
            </p:cNvGrpSpPr>
            <p:nvPr/>
          </p:nvGrpSpPr>
          <p:grpSpPr bwMode="auto">
            <a:xfrm>
              <a:off x="971600" y="1131590"/>
              <a:ext cx="7761288" cy="577850"/>
              <a:chOff x="333" y="912"/>
              <a:chExt cx="4889" cy="364"/>
            </a:xfrm>
          </p:grpSpPr>
          <p:grpSp>
            <p:nvGrpSpPr>
              <p:cNvPr id="7" name="Group 9"/>
              <p:cNvGrpSpPr>
                <a:grpSpLocks/>
              </p:cNvGrpSpPr>
              <p:nvPr/>
            </p:nvGrpSpPr>
            <p:grpSpPr bwMode="auto">
              <a:xfrm>
                <a:off x="333" y="912"/>
                <a:ext cx="4889" cy="364"/>
                <a:chOff x="486" y="2131"/>
                <a:chExt cx="4889" cy="364"/>
              </a:xfrm>
            </p:grpSpPr>
            <p:sp>
              <p:nvSpPr>
                <p:cNvPr id="11" name="Freeform 10"/>
                <p:cNvSpPr>
                  <a:spLocks/>
                </p:cNvSpPr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2" name="Freeform 11"/>
                <p:cNvSpPr>
                  <a:spLocks/>
                </p:cNvSpPr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3" name="Freeform 12"/>
                <p:cNvSpPr>
                  <a:spLocks/>
                </p:cNvSpPr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8" name="Group 13"/>
              <p:cNvGrpSpPr>
                <a:grpSpLocks/>
              </p:cNvGrpSpPr>
              <p:nvPr/>
            </p:nvGrpSpPr>
            <p:grpSpPr bwMode="auto">
              <a:xfrm>
                <a:off x="391" y="971"/>
                <a:ext cx="579" cy="247"/>
                <a:chOff x="544" y="2190"/>
                <a:chExt cx="579" cy="247"/>
              </a:xfrm>
            </p:grpSpPr>
            <p:sp>
              <p:nvSpPr>
                <p:cNvPr id="9" name="Freeform 14"/>
                <p:cNvSpPr>
                  <a:spLocks/>
                </p:cNvSpPr>
                <p:nvPr/>
              </p:nvSpPr>
              <p:spPr bwMode="auto">
                <a:xfrm>
                  <a:off x="544" y="2190"/>
                  <a:ext cx="579" cy="247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483" y="0"/>
                    </a:cxn>
                    <a:cxn ang="0">
                      <a:pos x="615" y="132"/>
                    </a:cxn>
                    <a:cxn ang="0">
                      <a:pos x="483" y="263"/>
                    </a:cxn>
                    <a:cxn ang="0">
                      <a:pos x="132" y="263"/>
                    </a:cxn>
                    <a:cxn ang="0">
                      <a:pos x="0" y="13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615" h="263">
                      <a:moveTo>
                        <a:pt x="132" y="0"/>
                      </a:moveTo>
                      <a:cubicBezTo>
                        <a:pt x="483" y="0"/>
                        <a:pt x="483" y="0"/>
                        <a:pt x="483" y="0"/>
                      </a:cubicBezTo>
                      <a:cubicBezTo>
                        <a:pt x="556" y="0"/>
                        <a:pt x="615" y="59"/>
                        <a:pt x="615" y="132"/>
                      </a:cubicBezTo>
                      <a:cubicBezTo>
                        <a:pt x="615" y="204"/>
                        <a:pt x="556" y="263"/>
                        <a:pt x="483" y="263"/>
                      </a:cubicBezTo>
                      <a:cubicBezTo>
                        <a:pt x="132" y="263"/>
                        <a:pt x="132" y="263"/>
                        <a:pt x="132" y="263"/>
                      </a:cubicBezTo>
                      <a:cubicBezTo>
                        <a:pt x="59" y="263"/>
                        <a:pt x="0" y="204"/>
                        <a:pt x="0" y="132"/>
                      </a:cubicBezTo>
                      <a:cubicBezTo>
                        <a:pt x="0" y="59"/>
                        <a:pt x="59" y="0"/>
                        <a:pt x="13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57255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" name="Freeform 15"/>
                <p:cNvSpPr>
                  <a:spLocks/>
                </p:cNvSpPr>
                <p:nvPr/>
              </p:nvSpPr>
              <p:spPr bwMode="auto">
                <a:xfrm>
                  <a:off x="566" y="2210"/>
                  <a:ext cx="535" cy="146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447" y="0"/>
                    </a:cxn>
                    <a:cxn ang="0">
                      <a:pos x="569" y="122"/>
                    </a:cxn>
                    <a:cxn ang="0">
                      <a:pos x="564" y="155"/>
                    </a:cxn>
                    <a:cxn ang="0">
                      <a:pos x="285" y="110"/>
                    </a:cxn>
                    <a:cxn ang="0">
                      <a:pos x="5" y="155"/>
                    </a:cxn>
                    <a:cxn ang="0">
                      <a:pos x="0" y="122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569" h="155">
                      <a:moveTo>
                        <a:pt x="122" y="0"/>
                      </a:moveTo>
                      <a:cubicBezTo>
                        <a:pt x="447" y="0"/>
                        <a:pt x="447" y="0"/>
                        <a:pt x="447" y="0"/>
                      </a:cubicBezTo>
                      <a:cubicBezTo>
                        <a:pt x="514" y="0"/>
                        <a:pt x="569" y="55"/>
                        <a:pt x="569" y="122"/>
                      </a:cubicBezTo>
                      <a:cubicBezTo>
                        <a:pt x="569" y="133"/>
                        <a:pt x="567" y="145"/>
                        <a:pt x="564" y="155"/>
                      </a:cubicBezTo>
                      <a:cubicBezTo>
                        <a:pt x="475" y="137"/>
                        <a:pt x="382" y="110"/>
                        <a:pt x="285" y="110"/>
                      </a:cubicBezTo>
                      <a:cubicBezTo>
                        <a:pt x="187" y="110"/>
                        <a:pt x="94" y="137"/>
                        <a:pt x="5" y="155"/>
                      </a:cubicBezTo>
                      <a:cubicBezTo>
                        <a:pt x="2" y="145"/>
                        <a:pt x="0" y="133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69804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</p:grpSp>
        <p:sp>
          <p:nvSpPr>
            <p:cNvPr id="5" name="Text Box 68"/>
            <p:cNvSpPr txBox="1">
              <a:spLocks noChangeArrowheads="1"/>
            </p:cNvSpPr>
            <p:nvPr/>
          </p:nvSpPr>
          <p:spPr bwMode="auto">
            <a:xfrm rot="16200000">
              <a:off x="4418114" y="-1149880"/>
              <a:ext cx="492443" cy="5143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charset="0"/>
                </a:rPr>
                <a:t>单击此处添加您的标题</a:t>
              </a:r>
              <a:endPara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71228" y="123625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1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49223" y="1969897"/>
            <a:ext cx="7761288" cy="577850"/>
            <a:chOff x="971600" y="1131590"/>
            <a:chExt cx="7761288" cy="577850"/>
          </a:xfrm>
        </p:grpSpPr>
        <p:grpSp>
          <p:nvGrpSpPr>
            <p:cNvPr id="15" name="Group 64"/>
            <p:cNvGrpSpPr>
              <a:grpSpLocks/>
            </p:cNvGrpSpPr>
            <p:nvPr/>
          </p:nvGrpSpPr>
          <p:grpSpPr bwMode="auto">
            <a:xfrm>
              <a:off x="971600" y="1131590"/>
              <a:ext cx="7761288" cy="577850"/>
              <a:chOff x="333" y="912"/>
              <a:chExt cx="4889" cy="364"/>
            </a:xfrm>
          </p:grpSpPr>
          <p:grpSp>
            <p:nvGrpSpPr>
              <p:cNvPr id="18" name="Group 9"/>
              <p:cNvGrpSpPr>
                <a:grpSpLocks/>
              </p:cNvGrpSpPr>
              <p:nvPr/>
            </p:nvGrpSpPr>
            <p:grpSpPr bwMode="auto">
              <a:xfrm>
                <a:off x="333" y="912"/>
                <a:ext cx="4889" cy="364"/>
                <a:chOff x="486" y="2131"/>
                <a:chExt cx="4889" cy="364"/>
              </a:xfrm>
            </p:grpSpPr>
            <p:sp>
              <p:nvSpPr>
                <p:cNvPr id="22" name="Freeform 10"/>
                <p:cNvSpPr>
                  <a:spLocks/>
                </p:cNvSpPr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3" name="Freeform 11"/>
                <p:cNvSpPr>
                  <a:spLocks/>
                </p:cNvSpPr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4" name="Freeform 12"/>
                <p:cNvSpPr>
                  <a:spLocks/>
                </p:cNvSpPr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19" name="Group 13"/>
              <p:cNvGrpSpPr>
                <a:grpSpLocks/>
              </p:cNvGrpSpPr>
              <p:nvPr/>
            </p:nvGrpSpPr>
            <p:grpSpPr bwMode="auto">
              <a:xfrm>
                <a:off x="391" y="971"/>
                <a:ext cx="579" cy="247"/>
                <a:chOff x="544" y="2190"/>
                <a:chExt cx="579" cy="247"/>
              </a:xfrm>
            </p:grpSpPr>
            <p:sp>
              <p:nvSpPr>
                <p:cNvPr id="20" name="Freeform 14"/>
                <p:cNvSpPr>
                  <a:spLocks/>
                </p:cNvSpPr>
                <p:nvPr/>
              </p:nvSpPr>
              <p:spPr bwMode="auto">
                <a:xfrm>
                  <a:off x="544" y="2190"/>
                  <a:ext cx="579" cy="247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483" y="0"/>
                    </a:cxn>
                    <a:cxn ang="0">
                      <a:pos x="615" y="132"/>
                    </a:cxn>
                    <a:cxn ang="0">
                      <a:pos x="483" y="263"/>
                    </a:cxn>
                    <a:cxn ang="0">
                      <a:pos x="132" y="263"/>
                    </a:cxn>
                    <a:cxn ang="0">
                      <a:pos x="0" y="13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615" h="263">
                      <a:moveTo>
                        <a:pt x="132" y="0"/>
                      </a:moveTo>
                      <a:cubicBezTo>
                        <a:pt x="483" y="0"/>
                        <a:pt x="483" y="0"/>
                        <a:pt x="483" y="0"/>
                      </a:cubicBezTo>
                      <a:cubicBezTo>
                        <a:pt x="556" y="0"/>
                        <a:pt x="615" y="59"/>
                        <a:pt x="615" y="132"/>
                      </a:cubicBezTo>
                      <a:cubicBezTo>
                        <a:pt x="615" y="204"/>
                        <a:pt x="556" y="263"/>
                        <a:pt x="483" y="263"/>
                      </a:cubicBezTo>
                      <a:cubicBezTo>
                        <a:pt x="132" y="263"/>
                        <a:pt x="132" y="263"/>
                        <a:pt x="132" y="263"/>
                      </a:cubicBezTo>
                      <a:cubicBezTo>
                        <a:pt x="59" y="263"/>
                        <a:pt x="0" y="204"/>
                        <a:pt x="0" y="132"/>
                      </a:cubicBezTo>
                      <a:cubicBezTo>
                        <a:pt x="0" y="59"/>
                        <a:pt x="59" y="0"/>
                        <a:pt x="13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57255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66" y="2210"/>
                  <a:ext cx="535" cy="146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447" y="0"/>
                    </a:cxn>
                    <a:cxn ang="0">
                      <a:pos x="569" y="122"/>
                    </a:cxn>
                    <a:cxn ang="0">
                      <a:pos x="564" y="155"/>
                    </a:cxn>
                    <a:cxn ang="0">
                      <a:pos x="285" y="110"/>
                    </a:cxn>
                    <a:cxn ang="0">
                      <a:pos x="5" y="155"/>
                    </a:cxn>
                    <a:cxn ang="0">
                      <a:pos x="0" y="122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569" h="155">
                      <a:moveTo>
                        <a:pt x="122" y="0"/>
                      </a:moveTo>
                      <a:cubicBezTo>
                        <a:pt x="447" y="0"/>
                        <a:pt x="447" y="0"/>
                        <a:pt x="447" y="0"/>
                      </a:cubicBezTo>
                      <a:cubicBezTo>
                        <a:pt x="514" y="0"/>
                        <a:pt x="569" y="55"/>
                        <a:pt x="569" y="122"/>
                      </a:cubicBezTo>
                      <a:cubicBezTo>
                        <a:pt x="569" y="133"/>
                        <a:pt x="567" y="145"/>
                        <a:pt x="564" y="155"/>
                      </a:cubicBezTo>
                      <a:cubicBezTo>
                        <a:pt x="475" y="137"/>
                        <a:pt x="382" y="110"/>
                        <a:pt x="285" y="110"/>
                      </a:cubicBezTo>
                      <a:cubicBezTo>
                        <a:pt x="187" y="110"/>
                        <a:pt x="94" y="137"/>
                        <a:pt x="5" y="155"/>
                      </a:cubicBezTo>
                      <a:cubicBezTo>
                        <a:pt x="2" y="145"/>
                        <a:pt x="0" y="133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69804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</p:grpSp>
        <p:sp>
          <p:nvSpPr>
            <p:cNvPr id="16" name="Text Box 68"/>
            <p:cNvSpPr txBox="1">
              <a:spLocks noChangeArrowheads="1"/>
            </p:cNvSpPr>
            <p:nvPr/>
          </p:nvSpPr>
          <p:spPr bwMode="auto">
            <a:xfrm rot="16200000">
              <a:off x="4418114" y="-1149880"/>
              <a:ext cx="492443" cy="5143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charset="0"/>
                </a:rPr>
                <a:t>单击此处添加您的标题</a:t>
              </a:r>
              <a:endPara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71228" y="123625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2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49223" y="2809990"/>
            <a:ext cx="7761288" cy="577850"/>
            <a:chOff x="971600" y="1131590"/>
            <a:chExt cx="7761288" cy="577850"/>
          </a:xfrm>
        </p:grpSpPr>
        <p:grpSp>
          <p:nvGrpSpPr>
            <p:cNvPr id="26" name="Group 64"/>
            <p:cNvGrpSpPr>
              <a:grpSpLocks/>
            </p:cNvGrpSpPr>
            <p:nvPr/>
          </p:nvGrpSpPr>
          <p:grpSpPr bwMode="auto">
            <a:xfrm>
              <a:off x="971600" y="1131590"/>
              <a:ext cx="7761288" cy="577850"/>
              <a:chOff x="333" y="912"/>
              <a:chExt cx="4889" cy="364"/>
            </a:xfrm>
          </p:grpSpPr>
          <p:grpSp>
            <p:nvGrpSpPr>
              <p:cNvPr id="29" name="Group 9"/>
              <p:cNvGrpSpPr>
                <a:grpSpLocks/>
              </p:cNvGrpSpPr>
              <p:nvPr/>
            </p:nvGrpSpPr>
            <p:grpSpPr bwMode="auto">
              <a:xfrm>
                <a:off x="333" y="912"/>
                <a:ext cx="4889" cy="364"/>
                <a:chOff x="486" y="2131"/>
                <a:chExt cx="4889" cy="364"/>
              </a:xfrm>
            </p:grpSpPr>
            <p:sp>
              <p:nvSpPr>
                <p:cNvPr id="33" name="Freeform 10"/>
                <p:cNvSpPr>
                  <a:spLocks/>
                </p:cNvSpPr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34" name="Freeform 11"/>
                <p:cNvSpPr>
                  <a:spLocks/>
                </p:cNvSpPr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35" name="Freeform 12"/>
                <p:cNvSpPr>
                  <a:spLocks/>
                </p:cNvSpPr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30" name="Group 13"/>
              <p:cNvGrpSpPr>
                <a:grpSpLocks/>
              </p:cNvGrpSpPr>
              <p:nvPr/>
            </p:nvGrpSpPr>
            <p:grpSpPr bwMode="auto">
              <a:xfrm>
                <a:off x="391" y="971"/>
                <a:ext cx="579" cy="247"/>
                <a:chOff x="544" y="2190"/>
                <a:chExt cx="579" cy="247"/>
              </a:xfrm>
            </p:grpSpPr>
            <p:sp>
              <p:nvSpPr>
                <p:cNvPr id="31" name="Freeform 14"/>
                <p:cNvSpPr>
                  <a:spLocks/>
                </p:cNvSpPr>
                <p:nvPr/>
              </p:nvSpPr>
              <p:spPr bwMode="auto">
                <a:xfrm>
                  <a:off x="544" y="2190"/>
                  <a:ext cx="579" cy="247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483" y="0"/>
                    </a:cxn>
                    <a:cxn ang="0">
                      <a:pos x="615" y="132"/>
                    </a:cxn>
                    <a:cxn ang="0">
                      <a:pos x="483" y="263"/>
                    </a:cxn>
                    <a:cxn ang="0">
                      <a:pos x="132" y="263"/>
                    </a:cxn>
                    <a:cxn ang="0">
                      <a:pos x="0" y="13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615" h="263">
                      <a:moveTo>
                        <a:pt x="132" y="0"/>
                      </a:moveTo>
                      <a:cubicBezTo>
                        <a:pt x="483" y="0"/>
                        <a:pt x="483" y="0"/>
                        <a:pt x="483" y="0"/>
                      </a:cubicBezTo>
                      <a:cubicBezTo>
                        <a:pt x="556" y="0"/>
                        <a:pt x="615" y="59"/>
                        <a:pt x="615" y="132"/>
                      </a:cubicBezTo>
                      <a:cubicBezTo>
                        <a:pt x="615" y="204"/>
                        <a:pt x="556" y="263"/>
                        <a:pt x="483" y="263"/>
                      </a:cubicBezTo>
                      <a:cubicBezTo>
                        <a:pt x="132" y="263"/>
                        <a:pt x="132" y="263"/>
                        <a:pt x="132" y="263"/>
                      </a:cubicBezTo>
                      <a:cubicBezTo>
                        <a:pt x="59" y="263"/>
                        <a:pt x="0" y="204"/>
                        <a:pt x="0" y="132"/>
                      </a:cubicBezTo>
                      <a:cubicBezTo>
                        <a:pt x="0" y="59"/>
                        <a:pt x="59" y="0"/>
                        <a:pt x="13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57255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32" name="Freeform 15"/>
                <p:cNvSpPr>
                  <a:spLocks/>
                </p:cNvSpPr>
                <p:nvPr/>
              </p:nvSpPr>
              <p:spPr bwMode="auto">
                <a:xfrm>
                  <a:off x="566" y="2210"/>
                  <a:ext cx="535" cy="146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447" y="0"/>
                    </a:cxn>
                    <a:cxn ang="0">
                      <a:pos x="569" y="122"/>
                    </a:cxn>
                    <a:cxn ang="0">
                      <a:pos x="564" y="155"/>
                    </a:cxn>
                    <a:cxn ang="0">
                      <a:pos x="285" y="110"/>
                    </a:cxn>
                    <a:cxn ang="0">
                      <a:pos x="5" y="155"/>
                    </a:cxn>
                    <a:cxn ang="0">
                      <a:pos x="0" y="122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569" h="155">
                      <a:moveTo>
                        <a:pt x="122" y="0"/>
                      </a:moveTo>
                      <a:cubicBezTo>
                        <a:pt x="447" y="0"/>
                        <a:pt x="447" y="0"/>
                        <a:pt x="447" y="0"/>
                      </a:cubicBezTo>
                      <a:cubicBezTo>
                        <a:pt x="514" y="0"/>
                        <a:pt x="569" y="55"/>
                        <a:pt x="569" y="122"/>
                      </a:cubicBezTo>
                      <a:cubicBezTo>
                        <a:pt x="569" y="133"/>
                        <a:pt x="567" y="145"/>
                        <a:pt x="564" y="155"/>
                      </a:cubicBezTo>
                      <a:cubicBezTo>
                        <a:pt x="475" y="137"/>
                        <a:pt x="382" y="110"/>
                        <a:pt x="285" y="110"/>
                      </a:cubicBezTo>
                      <a:cubicBezTo>
                        <a:pt x="187" y="110"/>
                        <a:pt x="94" y="137"/>
                        <a:pt x="5" y="155"/>
                      </a:cubicBezTo>
                      <a:cubicBezTo>
                        <a:pt x="2" y="145"/>
                        <a:pt x="0" y="133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69804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</p:grpSp>
        <p:sp>
          <p:nvSpPr>
            <p:cNvPr id="27" name="Text Box 68"/>
            <p:cNvSpPr txBox="1">
              <a:spLocks noChangeArrowheads="1"/>
            </p:cNvSpPr>
            <p:nvPr/>
          </p:nvSpPr>
          <p:spPr bwMode="auto">
            <a:xfrm rot="16200000">
              <a:off x="4418114" y="-1149880"/>
              <a:ext cx="492443" cy="5143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charset="0"/>
                </a:rPr>
                <a:t>单击此处添加您的标题</a:t>
              </a:r>
              <a:endPara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71228" y="123625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3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49223" y="3650084"/>
            <a:ext cx="7761288" cy="577850"/>
            <a:chOff x="971600" y="1131590"/>
            <a:chExt cx="7761288" cy="577850"/>
          </a:xfrm>
        </p:grpSpPr>
        <p:grpSp>
          <p:nvGrpSpPr>
            <p:cNvPr id="37" name="Group 64"/>
            <p:cNvGrpSpPr>
              <a:grpSpLocks/>
            </p:cNvGrpSpPr>
            <p:nvPr/>
          </p:nvGrpSpPr>
          <p:grpSpPr bwMode="auto">
            <a:xfrm>
              <a:off x="971600" y="1131590"/>
              <a:ext cx="7761288" cy="577850"/>
              <a:chOff x="333" y="912"/>
              <a:chExt cx="4889" cy="364"/>
            </a:xfrm>
          </p:grpSpPr>
          <p:grpSp>
            <p:nvGrpSpPr>
              <p:cNvPr id="40" name="Group 9"/>
              <p:cNvGrpSpPr>
                <a:grpSpLocks/>
              </p:cNvGrpSpPr>
              <p:nvPr/>
            </p:nvGrpSpPr>
            <p:grpSpPr bwMode="auto">
              <a:xfrm>
                <a:off x="333" y="912"/>
                <a:ext cx="4889" cy="364"/>
                <a:chOff x="486" y="2131"/>
                <a:chExt cx="4889" cy="364"/>
              </a:xfrm>
            </p:grpSpPr>
            <p:sp>
              <p:nvSpPr>
                <p:cNvPr id="44" name="Freeform 10"/>
                <p:cNvSpPr>
                  <a:spLocks/>
                </p:cNvSpPr>
                <p:nvPr/>
              </p:nvSpPr>
              <p:spPr bwMode="auto">
                <a:xfrm>
                  <a:off x="486" y="2131"/>
                  <a:ext cx="4889" cy="364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5026" y="0"/>
                    </a:cxn>
                    <a:cxn ang="0">
                      <a:pos x="5078" y="9"/>
                    </a:cxn>
                    <a:cxn ang="0">
                      <a:pos x="5195" y="194"/>
                    </a:cxn>
                    <a:cxn ang="0">
                      <a:pos x="5078" y="378"/>
                    </a:cxn>
                    <a:cxn ang="0">
                      <a:pos x="5026" y="387"/>
                    </a:cxn>
                    <a:cxn ang="0">
                      <a:pos x="169" y="387"/>
                    </a:cxn>
                    <a:cxn ang="0">
                      <a:pos x="117" y="378"/>
                    </a:cxn>
                    <a:cxn ang="0">
                      <a:pos x="0" y="194"/>
                    </a:cxn>
                    <a:cxn ang="0">
                      <a:pos x="117" y="9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5195" h="387">
                      <a:moveTo>
                        <a:pt x="169" y="0"/>
                      </a:moveTo>
                      <a:cubicBezTo>
                        <a:pt x="5026" y="0"/>
                        <a:pt x="5026" y="0"/>
                        <a:pt x="5026" y="0"/>
                      </a:cubicBezTo>
                      <a:cubicBezTo>
                        <a:pt x="5044" y="0"/>
                        <a:pt x="5061" y="3"/>
                        <a:pt x="5078" y="9"/>
                      </a:cubicBezTo>
                      <a:cubicBezTo>
                        <a:pt x="5153" y="37"/>
                        <a:pt x="5195" y="116"/>
                        <a:pt x="5195" y="194"/>
                      </a:cubicBezTo>
                      <a:cubicBezTo>
                        <a:pt x="5195" y="271"/>
                        <a:pt x="5153" y="350"/>
                        <a:pt x="5078" y="378"/>
                      </a:cubicBezTo>
                      <a:cubicBezTo>
                        <a:pt x="5061" y="384"/>
                        <a:pt x="5044" y="387"/>
                        <a:pt x="5026" y="387"/>
                      </a:cubicBezTo>
                      <a:cubicBezTo>
                        <a:pt x="169" y="387"/>
                        <a:pt x="169" y="387"/>
                        <a:pt x="169" y="387"/>
                      </a:cubicBezTo>
                      <a:cubicBezTo>
                        <a:pt x="151" y="387"/>
                        <a:pt x="133" y="384"/>
                        <a:pt x="117" y="378"/>
                      </a:cubicBezTo>
                      <a:cubicBezTo>
                        <a:pt x="42" y="350"/>
                        <a:pt x="0" y="271"/>
                        <a:pt x="0" y="194"/>
                      </a:cubicBezTo>
                      <a:cubicBezTo>
                        <a:pt x="0" y="116"/>
                        <a:pt x="42" y="37"/>
                        <a:pt x="117" y="9"/>
                      </a:cubicBezTo>
                      <a:cubicBezTo>
                        <a:pt x="133" y="3"/>
                        <a:pt x="151" y="0"/>
                        <a:pt x="16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8080">
                        <a:gamma/>
                        <a:tint val="44314"/>
                        <a:invGamma/>
                      </a:srgbClr>
                    </a:gs>
                    <a:gs pos="100000">
                      <a:srgbClr val="80808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45" name="Freeform 11"/>
                <p:cNvSpPr>
                  <a:spLocks/>
                </p:cNvSpPr>
                <p:nvPr/>
              </p:nvSpPr>
              <p:spPr bwMode="auto">
                <a:xfrm>
                  <a:off x="494" y="2140"/>
                  <a:ext cx="4873" cy="347"/>
                </a:xfrm>
                <a:custGeom>
                  <a:avLst/>
                  <a:gdLst/>
                  <a:ahLst/>
                  <a:cxnLst>
                    <a:cxn ang="0">
                      <a:pos x="160" y="0"/>
                    </a:cxn>
                    <a:cxn ang="0">
                      <a:pos x="5017" y="0"/>
                    </a:cxn>
                    <a:cxn ang="0">
                      <a:pos x="5066" y="9"/>
                    </a:cxn>
                    <a:cxn ang="0">
                      <a:pos x="5177" y="185"/>
                    </a:cxn>
                    <a:cxn ang="0">
                      <a:pos x="5066" y="360"/>
                    </a:cxn>
                    <a:cxn ang="0">
                      <a:pos x="5017" y="369"/>
                    </a:cxn>
                    <a:cxn ang="0">
                      <a:pos x="160" y="369"/>
                    </a:cxn>
                    <a:cxn ang="0">
                      <a:pos x="111" y="360"/>
                    </a:cxn>
                    <a:cxn ang="0">
                      <a:pos x="0" y="185"/>
                    </a:cxn>
                    <a:cxn ang="0">
                      <a:pos x="111" y="9"/>
                    </a:cxn>
                    <a:cxn ang="0">
                      <a:pos x="160" y="0"/>
                    </a:cxn>
                  </a:cxnLst>
                  <a:rect l="0" t="0" r="r" b="b"/>
                  <a:pathLst>
                    <a:path w="5177" h="369">
                      <a:moveTo>
                        <a:pt x="160" y="0"/>
                      </a:moveTo>
                      <a:cubicBezTo>
                        <a:pt x="5017" y="0"/>
                        <a:pt x="5017" y="0"/>
                        <a:pt x="5017" y="0"/>
                      </a:cubicBezTo>
                      <a:cubicBezTo>
                        <a:pt x="5034" y="0"/>
                        <a:pt x="5050" y="3"/>
                        <a:pt x="5066" y="9"/>
                      </a:cubicBezTo>
                      <a:cubicBezTo>
                        <a:pt x="5137" y="35"/>
                        <a:pt x="5177" y="111"/>
                        <a:pt x="5177" y="185"/>
                      </a:cubicBezTo>
                      <a:cubicBezTo>
                        <a:pt x="5177" y="258"/>
                        <a:pt x="5137" y="334"/>
                        <a:pt x="5066" y="360"/>
                      </a:cubicBezTo>
                      <a:cubicBezTo>
                        <a:pt x="5050" y="366"/>
                        <a:pt x="5034" y="369"/>
                        <a:pt x="5017" y="369"/>
                      </a:cubicBezTo>
                      <a:cubicBezTo>
                        <a:pt x="160" y="369"/>
                        <a:pt x="160" y="369"/>
                        <a:pt x="160" y="369"/>
                      </a:cubicBezTo>
                      <a:cubicBezTo>
                        <a:pt x="143" y="369"/>
                        <a:pt x="126" y="366"/>
                        <a:pt x="111" y="360"/>
                      </a:cubicBezTo>
                      <a:cubicBezTo>
                        <a:pt x="40" y="334"/>
                        <a:pt x="0" y="258"/>
                        <a:pt x="0" y="185"/>
                      </a:cubicBezTo>
                      <a:cubicBezTo>
                        <a:pt x="0" y="111"/>
                        <a:pt x="40" y="35"/>
                        <a:pt x="111" y="9"/>
                      </a:cubicBezTo>
                      <a:cubicBezTo>
                        <a:pt x="126" y="3"/>
                        <a:pt x="143" y="0"/>
                        <a:pt x="1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46" name="Freeform 12"/>
                <p:cNvSpPr>
                  <a:spLocks/>
                </p:cNvSpPr>
                <p:nvPr/>
              </p:nvSpPr>
              <p:spPr bwMode="auto">
                <a:xfrm>
                  <a:off x="503" y="2148"/>
                  <a:ext cx="4855" cy="330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5008" y="0"/>
                    </a:cxn>
                    <a:cxn ang="0">
                      <a:pos x="5159" y="176"/>
                    </a:cxn>
                    <a:cxn ang="0">
                      <a:pos x="5008" y="351"/>
                    </a:cxn>
                    <a:cxn ang="0">
                      <a:pos x="151" y="351"/>
                    </a:cxn>
                    <a:cxn ang="0">
                      <a:pos x="0" y="176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5159" h="351">
                      <a:moveTo>
                        <a:pt x="151" y="0"/>
                      </a:moveTo>
                      <a:cubicBezTo>
                        <a:pt x="5008" y="0"/>
                        <a:pt x="5008" y="0"/>
                        <a:pt x="5008" y="0"/>
                      </a:cubicBezTo>
                      <a:cubicBezTo>
                        <a:pt x="5091" y="0"/>
                        <a:pt x="5159" y="79"/>
                        <a:pt x="5159" y="176"/>
                      </a:cubicBezTo>
                      <a:cubicBezTo>
                        <a:pt x="5159" y="272"/>
                        <a:pt x="5091" y="351"/>
                        <a:pt x="5008" y="351"/>
                      </a:cubicBezTo>
                      <a:cubicBezTo>
                        <a:pt x="151" y="351"/>
                        <a:pt x="151" y="351"/>
                        <a:pt x="151" y="351"/>
                      </a:cubicBezTo>
                      <a:cubicBezTo>
                        <a:pt x="68" y="351"/>
                        <a:pt x="0" y="272"/>
                        <a:pt x="0" y="176"/>
                      </a:cubicBezTo>
                      <a:cubicBezTo>
                        <a:pt x="0" y="79"/>
                        <a:pt x="68" y="0"/>
                        <a:pt x="15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76078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41" name="Group 13"/>
              <p:cNvGrpSpPr>
                <a:grpSpLocks/>
              </p:cNvGrpSpPr>
              <p:nvPr/>
            </p:nvGrpSpPr>
            <p:grpSpPr bwMode="auto">
              <a:xfrm>
                <a:off x="391" y="971"/>
                <a:ext cx="579" cy="247"/>
                <a:chOff x="544" y="2190"/>
                <a:chExt cx="579" cy="247"/>
              </a:xfrm>
            </p:grpSpPr>
            <p:sp>
              <p:nvSpPr>
                <p:cNvPr id="42" name="Freeform 14"/>
                <p:cNvSpPr>
                  <a:spLocks/>
                </p:cNvSpPr>
                <p:nvPr/>
              </p:nvSpPr>
              <p:spPr bwMode="auto">
                <a:xfrm>
                  <a:off x="544" y="2190"/>
                  <a:ext cx="579" cy="247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483" y="0"/>
                    </a:cxn>
                    <a:cxn ang="0">
                      <a:pos x="615" y="132"/>
                    </a:cxn>
                    <a:cxn ang="0">
                      <a:pos x="483" y="263"/>
                    </a:cxn>
                    <a:cxn ang="0">
                      <a:pos x="132" y="263"/>
                    </a:cxn>
                    <a:cxn ang="0">
                      <a:pos x="0" y="13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615" h="263">
                      <a:moveTo>
                        <a:pt x="132" y="0"/>
                      </a:moveTo>
                      <a:cubicBezTo>
                        <a:pt x="483" y="0"/>
                        <a:pt x="483" y="0"/>
                        <a:pt x="483" y="0"/>
                      </a:cubicBezTo>
                      <a:cubicBezTo>
                        <a:pt x="556" y="0"/>
                        <a:pt x="615" y="59"/>
                        <a:pt x="615" y="132"/>
                      </a:cubicBezTo>
                      <a:cubicBezTo>
                        <a:pt x="615" y="204"/>
                        <a:pt x="556" y="263"/>
                        <a:pt x="483" y="263"/>
                      </a:cubicBezTo>
                      <a:cubicBezTo>
                        <a:pt x="132" y="263"/>
                        <a:pt x="132" y="263"/>
                        <a:pt x="132" y="263"/>
                      </a:cubicBezTo>
                      <a:cubicBezTo>
                        <a:pt x="59" y="263"/>
                        <a:pt x="0" y="204"/>
                        <a:pt x="0" y="132"/>
                      </a:cubicBezTo>
                      <a:cubicBezTo>
                        <a:pt x="0" y="59"/>
                        <a:pt x="59" y="0"/>
                        <a:pt x="13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57255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43" name="Freeform 15"/>
                <p:cNvSpPr>
                  <a:spLocks/>
                </p:cNvSpPr>
                <p:nvPr/>
              </p:nvSpPr>
              <p:spPr bwMode="auto">
                <a:xfrm>
                  <a:off x="566" y="2210"/>
                  <a:ext cx="535" cy="146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447" y="0"/>
                    </a:cxn>
                    <a:cxn ang="0">
                      <a:pos x="569" y="122"/>
                    </a:cxn>
                    <a:cxn ang="0">
                      <a:pos x="564" y="155"/>
                    </a:cxn>
                    <a:cxn ang="0">
                      <a:pos x="285" y="110"/>
                    </a:cxn>
                    <a:cxn ang="0">
                      <a:pos x="5" y="155"/>
                    </a:cxn>
                    <a:cxn ang="0">
                      <a:pos x="0" y="122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569" h="155">
                      <a:moveTo>
                        <a:pt x="122" y="0"/>
                      </a:moveTo>
                      <a:cubicBezTo>
                        <a:pt x="447" y="0"/>
                        <a:pt x="447" y="0"/>
                        <a:pt x="447" y="0"/>
                      </a:cubicBezTo>
                      <a:cubicBezTo>
                        <a:pt x="514" y="0"/>
                        <a:pt x="569" y="55"/>
                        <a:pt x="569" y="122"/>
                      </a:cubicBezTo>
                      <a:cubicBezTo>
                        <a:pt x="569" y="133"/>
                        <a:pt x="567" y="145"/>
                        <a:pt x="564" y="155"/>
                      </a:cubicBezTo>
                      <a:cubicBezTo>
                        <a:pt x="475" y="137"/>
                        <a:pt x="382" y="110"/>
                        <a:pt x="285" y="110"/>
                      </a:cubicBezTo>
                      <a:cubicBezTo>
                        <a:pt x="187" y="110"/>
                        <a:pt x="94" y="137"/>
                        <a:pt x="5" y="155"/>
                      </a:cubicBezTo>
                      <a:cubicBezTo>
                        <a:pt x="2" y="145"/>
                        <a:pt x="0" y="133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18CCB">
                        <a:gamma/>
                        <a:tint val="69804"/>
                        <a:invGamma/>
                      </a:srgbClr>
                    </a:gs>
                    <a:gs pos="100000">
                      <a:srgbClr val="018CC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</p:grpSp>
        <p:sp>
          <p:nvSpPr>
            <p:cNvPr id="38" name="Text Box 68"/>
            <p:cNvSpPr txBox="1">
              <a:spLocks noChangeArrowheads="1"/>
            </p:cNvSpPr>
            <p:nvPr/>
          </p:nvSpPr>
          <p:spPr bwMode="auto">
            <a:xfrm rot="16200000">
              <a:off x="4418114" y="-1149880"/>
              <a:ext cx="492443" cy="5143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bg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bg2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charset="0"/>
                </a:rPr>
                <a:t>单击此处添加您的标题</a:t>
              </a:r>
              <a:endPara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71228" y="123625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4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02773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2471">
        <p:fade/>
      </p:transition>
    </mc:Choice>
    <mc:Fallback>
      <p:transition spd="med" advTm="24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单击此处添加目录</a:t>
            </a:r>
            <a:endParaRPr lang="zh-CN" altLang="en-US" dirty="0"/>
          </a:p>
        </p:txBody>
      </p:sp>
      <p:grpSp>
        <p:nvGrpSpPr>
          <p:cNvPr id="3" name="Group 380"/>
          <p:cNvGrpSpPr/>
          <p:nvPr/>
        </p:nvGrpSpPr>
        <p:grpSpPr>
          <a:xfrm>
            <a:off x="3913533" y="771550"/>
            <a:ext cx="1400412" cy="1830699"/>
            <a:chOff x="3829623" y="1066801"/>
            <a:chExt cx="1810894" cy="23673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ctangle 101"/>
            <p:cNvSpPr>
              <a:spLocks noChangeArrowheads="1"/>
            </p:cNvSpPr>
            <p:nvPr/>
          </p:nvSpPr>
          <p:spPr bwMode="auto">
            <a:xfrm>
              <a:off x="3829623" y="1076868"/>
              <a:ext cx="1805361" cy="2354627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65000"/>
                  </a:sysClr>
                </a:gs>
                <a:gs pos="62000">
                  <a:sysClr val="window" lastClr="FFFFFF">
                    <a:lumMod val="85000"/>
                  </a:sysClr>
                </a:gs>
                <a:gs pos="24000">
                  <a:sysClr val="window" lastClr="FFFFFF"/>
                </a:gs>
              </a:gsLst>
              <a:lin ang="3000000" scaled="0"/>
              <a:tileRect/>
            </a:gradFill>
            <a:ln w="635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rPr>
                <a:t>                               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" name="Freeform 102"/>
            <p:cNvSpPr>
              <a:spLocks/>
            </p:cNvSpPr>
            <p:nvPr/>
          </p:nvSpPr>
          <p:spPr bwMode="auto">
            <a:xfrm>
              <a:off x="3829623" y="1076881"/>
              <a:ext cx="1805361" cy="2357225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25400">
              <a:solidFill>
                <a:sysClr val="window" lastClr="FFFFFF">
                  <a:lumMod val="50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" name="Rectangle 103"/>
            <p:cNvSpPr>
              <a:spLocks noChangeArrowheads="1"/>
            </p:cNvSpPr>
            <p:nvPr/>
          </p:nvSpPr>
          <p:spPr bwMode="auto">
            <a:xfrm>
              <a:off x="3829986" y="1066801"/>
              <a:ext cx="1810531" cy="271319"/>
            </a:xfrm>
            <a:prstGeom prst="rect">
              <a:avLst/>
            </a:prstGeom>
            <a:gradFill>
              <a:gsLst>
                <a:gs pos="0">
                  <a:srgbClr val="0070C0"/>
                </a:gs>
                <a:gs pos="62000">
                  <a:srgbClr val="00B0F0"/>
                </a:gs>
                <a:gs pos="100000">
                  <a:srgbClr val="0070C0"/>
                </a:gs>
              </a:gsLst>
              <a:lin ang="0" scaled="0"/>
            </a:gradFill>
            <a:ln w="254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" name="Rectangle 105"/>
            <p:cNvSpPr>
              <a:spLocks noChangeArrowheads="1"/>
            </p:cNvSpPr>
            <p:nvPr/>
          </p:nvSpPr>
          <p:spPr bwMode="auto">
            <a:xfrm>
              <a:off x="4162318" y="1504175"/>
              <a:ext cx="1090857" cy="1161732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6200000" scaled="1"/>
              <a:tileRect/>
            </a:gradFill>
            <a:ln w="57150">
              <a:gradFill>
                <a:gsLst>
                  <a:gs pos="0">
                    <a:srgbClr val="00B0F0"/>
                  </a:gs>
                  <a:gs pos="100000">
                    <a:srgbClr val="0070C0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grpSp>
          <p:nvGrpSpPr>
            <p:cNvPr id="8" name="Group 213"/>
            <p:cNvGrpSpPr/>
            <p:nvPr/>
          </p:nvGrpSpPr>
          <p:grpSpPr>
            <a:xfrm>
              <a:off x="4334859" y="1542624"/>
              <a:ext cx="740061" cy="1109761"/>
              <a:chOff x="5257800" y="3352800"/>
              <a:chExt cx="1360262" cy="2035118"/>
            </a:xfrm>
          </p:grpSpPr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5257800" y="4228006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rgbClr val="1B75BC">
                      <a:shade val="30000"/>
                      <a:satMod val="115000"/>
                    </a:srgbClr>
                  </a:gs>
                  <a:gs pos="50000">
                    <a:srgbClr val="1B75BC">
                      <a:shade val="67500"/>
                      <a:satMod val="115000"/>
                    </a:srgbClr>
                  </a:gs>
                  <a:gs pos="100000">
                    <a:srgbClr val="1B75B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5706701" y="4131598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6" name="Freeform 19"/>
              <p:cNvSpPr>
                <a:spLocks/>
              </p:cNvSpPr>
              <p:nvPr/>
            </p:nvSpPr>
            <p:spPr bwMode="auto">
              <a:xfrm>
                <a:off x="5813654" y="4559410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40000">
                    <a:srgbClr val="414142">
                      <a:shade val="67500"/>
                      <a:satMod val="115000"/>
                    </a:srgbClr>
                  </a:gs>
                  <a:gs pos="77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5837756" y="4292780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50000"/>
                      <a:shade val="67500"/>
                      <a:satMod val="115000"/>
                    </a:sysClr>
                  </a:gs>
                  <a:gs pos="0">
                    <a:srgbClr val="383838">
                      <a:lumMod val="50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8" name="Freeform 21"/>
              <p:cNvSpPr>
                <a:spLocks/>
              </p:cNvSpPr>
              <p:nvPr/>
            </p:nvSpPr>
            <p:spPr bwMode="auto">
              <a:xfrm>
                <a:off x="5693143" y="4086407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9" name="Freeform 22"/>
              <p:cNvSpPr>
                <a:spLocks/>
              </p:cNvSpPr>
              <p:nvPr/>
            </p:nvSpPr>
            <p:spPr bwMode="auto">
              <a:xfrm>
                <a:off x="5425008" y="3898109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20" name="Freeform 23"/>
              <p:cNvSpPr>
                <a:spLocks/>
              </p:cNvSpPr>
              <p:nvPr/>
            </p:nvSpPr>
            <p:spPr bwMode="auto">
              <a:xfrm>
                <a:off x="6322810" y="3901122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/>
            </p:nvSpPr>
            <p:spPr bwMode="auto">
              <a:xfrm>
                <a:off x="5521416" y="3480843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22" name="Freeform 24"/>
              <p:cNvSpPr>
                <a:spLocks/>
              </p:cNvSpPr>
              <p:nvPr/>
            </p:nvSpPr>
            <p:spPr bwMode="auto">
              <a:xfrm>
                <a:off x="5589315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86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ysClr val="window" lastClr="FFFFFF">
                      <a:alpha val="59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23" name="Freeform 25"/>
              <p:cNvSpPr>
                <a:spLocks/>
              </p:cNvSpPr>
              <p:nvPr/>
            </p:nvSpPr>
            <p:spPr bwMode="auto">
              <a:xfrm>
                <a:off x="5521416" y="3352800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cxnSp>
          <p:nvCxnSpPr>
            <p:cNvPr id="9" name="Straight Connector 7"/>
            <p:cNvCxnSpPr/>
            <p:nvPr/>
          </p:nvCxnSpPr>
          <p:spPr>
            <a:xfrm>
              <a:off x="4155415" y="3039133"/>
              <a:ext cx="1092483" cy="866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cxnSp>
        <p:sp>
          <p:nvSpPr>
            <p:cNvPr id="10" name="Rectangle 8"/>
            <p:cNvSpPr/>
            <p:nvPr/>
          </p:nvSpPr>
          <p:spPr>
            <a:xfrm>
              <a:off x="5584308" y="1082040"/>
              <a:ext cx="45719" cy="233934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1" name="Rectangle 9"/>
            <p:cNvSpPr/>
            <p:nvPr/>
          </p:nvSpPr>
          <p:spPr>
            <a:xfrm flipH="1">
              <a:off x="4114800" y="2771002"/>
              <a:ext cx="1295400" cy="3581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>
                      <a:lumMod val="50000"/>
                    </a:srgbClr>
                  </a:solidFill>
                  <a:effectLst/>
                  <a:uLnTx/>
                  <a:uFillTx/>
                  <a:latin typeface="+mn-ea"/>
                  <a:cs typeface="Arial" pitchFamily="34" charset="0"/>
                </a:rPr>
                <a:t>添加文本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383838">
                    <a:lumMod val="50000"/>
                  </a:srgbClr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2" name="Rectangle 10"/>
            <p:cNvSpPr/>
            <p:nvPr/>
          </p:nvSpPr>
          <p:spPr>
            <a:xfrm>
              <a:off x="3854568" y="1082040"/>
              <a:ext cx="45719" cy="233934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3" name="Rectangle 11"/>
            <p:cNvSpPr/>
            <p:nvPr/>
          </p:nvSpPr>
          <p:spPr>
            <a:xfrm>
              <a:off x="4152900" y="1500378"/>
              <a:ext cx="1097280" cy="1152144"/>
            </a:xfrm>
            <a:prstGeom prst="rect">
              <a:avLst/>
            </a:prstGeom>
            <a:gradFill>
              <a:gsLst>
                <a:gs pos="100000">
                  <a:sysClr val="window" lastClr="FFFFFF"/>
                </a:gs>
                <a:gs pos="51000">
                  <a:sysClr val="window" lastClr="FFFFFF">
                    <a:alpha val="0"/>
                  </a:sysClr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24" name="Group 381"/>
          <p:cNvGrpSpPr/>
          <p:nvPr/>
        </p:nvGrpSpPr>
        <p:grpSpPr>
          <a:xfrm>
            <a:off x="1539120" y="3099184"/>
            <a:ext cx="1028699" cy="1344774"/>
            <a:chOff x="1312768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25" name="Rectangle 101"/>
            <p:cNvSpPr>
              <a:spLocks noChangeArrowheads="1"/>
            </p:cNvSpPr>
            <p:nvPr/>
          </p:nvSpPr>
          <p:spPr bwMode="auto">
            <a:xfrm>
              <a:off x="1312768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65000"/>
                  </a:sysClr>
                </a:gs>
                <a:gs pos="62000">
                  <a:sysClr val="window" lastClr="FFFFFF">
                    <a:lumMod val="85000"/>
                  </a:sysClr>
                </a:gs>
                <a:gs pos="24000">
                  <a:sysClr val="window" lastClr="FFFFFF"/>
                </a:gs>
              </a:gsLst>
              <a:lin ang="3000000" scaled="0"/>
              <a:tileRect/>
            </a:gra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rPr>
                <a:t>                               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6" name="Freeform 102"/>
            <p:cNvSpPr>
              <a:spLocks/>
            </p:cNvSpPr>
            <p:nvPr/>
          </p:nvSpPr>
          <p:spPr bwMode="auto">
            <a:xfrm>
              <a:off x="1312768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ysClr val="window" lastClr="FFFFFF">
                  <a:lumMod val="50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7" name="Rectangle 103"/>
            <p:cNvSpPr>
              <a:spLocks noChangeArrowheads="1"/>
            </p:cNvSpPr>
            <p:nvPr/>
          </p:nvSpPr>
          <p:spPr bwMode="auto">
            <a:xfrm>
              <a:off x="1313093" y="3947790"/>
              <a:ext cx="1621133" cy="242938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50000"/>
                  </a:sysClr>
                </a:gs>
                <a:gs pos="6200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8" name="Rectangle 105"/>
            <p:cNvSpPr>
              <a:spLocks noChangeArrowheads="1"/>
            </p:cNvSpPr>
            <p:nvPr/>
          </p:nvSpPr>
          <p:spPr bwMode="auto">
            <a:xfrm>
              <a:off x="1610660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grpSp>
          <p:nvGrpSpPr>
            <p:cNvPr id="29" name="Group 212"/>
            <p:cNvGrpSpPr/>
            <p:nvPr/>
          </p:nvGrpSpPr>
          <p:grpSpPr>
            <a:xfrm>
              <a:off x="1784241" y="4431557"/>
              <a:ext cx="637112" cy="953195"/>
              <a:chOff x="7077762" y="3331398"/>
              <a:chExt cx="1360262" cy="2035118"/>
            </a:xfrm>
          </p:grpSpPr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7077762" y="4206604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50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50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35" name="Freeform 18"/>
              <p:cNvSpPr>
                <a:spLocks/>
              </p:cNvSpPr>
              <p:nvPr/>
            </p:nvSpPr>
            <p:spPr bwMode="auto">
              <a:xfrm>
                <a:off x="7526663" y="4110196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36" name="Freeform 19"/>
              <p:cNvSpPr>
                <a:spLocks/>
              </p:cNvSpPr>
              <p:nvPr/>
            </p:nvSpPr>
            <p:spPr bwMode="auto">
              <a:xfrm>
                <a:off x="7633616" y="4538008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50000">
                    <a:srgbClr val="414142">
                      <a:shade val="67500"/>
                      <a:satMod val="115000"/>
                    </a:srgbClr>
                  </a:gs>
                  <a:gs pos="100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37" name="Freeform 20"/>
              <p:cNvSpPr>
                <a:spLocks/>
              </p:cNvSpPr>
              <p:nvPr/>
            </p:nvSpPr>
            <p:spPr bwMode="auto">
              <a:xfrm>
                <a:off x="7657718" y="4271378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50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50000"/>
                      <a:shade val="100000"/>
                      <a:satMod val="115000"/>
                    </a:sys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38" name="Freeform 21"/>
              <p:cNvSpPr>
                <a:spLocks/>
              </p:cNvSpPr>
              <p:nvPr/>
            </p:nvSpPr>
            <p:spPr bwMode="auto">
              <a:xfrm>
                <a:off x="7513105" y="4065005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39" name="Freeform 22"/>
              <p:cNvSpPr>
                <a:spLocks/>
              </p:cNvSpPr>
              <p:nvPr/>
            </p:nvSpPr>
            <p:spPr bwMode="auto">
              <a:xfrm>
                <a:off x="7244970" y="3876707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40" name="Freeform 23"/>
              <p:cNvSpPr>
                <a:spLocks/>
              </p:cNvSpPr>
              <p:nvPr/>
            </p:nvSpPr>
            <p:spPr bwMode="auto">
              <a:xfrm>
                <a:off x="8142772" y="3879720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41" name="Freeform 24"/>
              <p:cNvSpPr>
                <a:spLocks/>
              </p:cNvSpPr>
              <p:nvPr/>
            </p:nvSpPr>
            <p:spPr bwMode="auto">
              <a:xfrm>
                <a:off x="7341378" y="3459441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42" name="Freeform 24"/>
              <p:cNvSpPr>
                <a:spLocks/>
              </p:cNvSpPr>
              <p:nvPr/>
            </p:nvSpPr>
            <p:spPr bwMode="auto">
              <a:xfrm>
                <a:off x="7407229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ysClr val="window" lastClr="FFFFFF">
                      <a:alpha val="59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43" name="Freeform 25"/>
              <p:cNvSpPr>
                <a:spLocks/>
              </p:cNvSpPr>
              <p:nvPr/>
            </p:nvSpPr>
            <p:spPr bwMode="auto">
              <a:xfrm>
                <a:off x="7341378" y="3331398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sp>
          <p:nvSpPr>
            <p:cNvPr id="30" name="Rectangle 28"/>
            <p:cNvSpPr/>
            <p:nvPr/>
          </p:nvSpPr>
          <p:spPr>
            <a:xfrm>
              <a:off x="1322188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31" name="Rectangle 29"/>
            <p:cNvSpPr/>
            <p:nvPr/>
          </p:nvSpPr>
          <p:spPr>
            <a:xfrm>
              <a:off x="2874128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32" name="Rectangle 30"/>
            <p:cNvSpPr/>
            <p:nvPr/>
          </p:nvSpPr>
          <p:spPr>
            <a:xfrm flipH="1">
              <a:off x="1432942" y="5428473"/>
              <a:ext cx="1295401" cy="4366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>
                      <a:lumMod val="50000"/>
                    </a:srgbClr>
                  </a:solidFill>
                  <a:effectLst/>
                  <a:uLnTx/>
                  <a:uFillTx/>
                  <a:latin typeface="+mn-ea"/>
                  <a:cs typeface="Arial" pitchFamily="34" charset="0"/>
                </a:rPr>
                <a:t>添加文本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383838">
                    <a:lumMod val="50000"/>
                  </a:srgbClr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33" name="Rectangle 31"/>
            <p:cNvSpPr/>
            <p:nvPr/>
          </p:nvSpPr>
          <p:spPr>
            <a:xfrm>
              <a:off x="1648093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ysClr val="window" lastClr="FFFFFF"/>
                </a:gs>
                <a:gs pos="51000">
                  <a:sysClr val="window" lastClr="FFFFFF">
                    <a:alpha val="0"/>
                  </a:sysClr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44" name="Group 404"/>
          <p:cNvGrpSpPr/>
          <p:nvPr/>
        </p:nvGrpSpPr>
        <p:grpSpPr>
          <a:xfrm>
            <a:off x="4092105" y="3099184"/>
            <a:ext cx="1028699" cy="1344774"/>
            <a:chOff x="1312768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45" name="Rectangle 101"/>
            <p:cNvSpPr>
              <a:spLocks noChangeArrowheads="1"/>
            </p:cNvSpPr>
            <p:nvPr/>
          </p:nvSpPr>
          <p:spPr bwMode="auto">
            <a:xfrm>
              <a:off x="1312769" y="3956804"/>
              <a:ext cx="1616505" cy="2108314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65000"/>
                  </a:sysClr>
                </a:gs>
                <a:gs pos="62000">
                  <a:sysClr val="window" lastClr="FFFFFF">
                    <a:lumMod val="85000"/>
                  </a:sysClr>
                </a:gs>
                <a:gs pos="24000">
                  <a:sysClr val="window" lastClr="FFFFFF"/>
                </a:gs>
              </a:gsLst>
              <a:lin ang="3000000" scaled="0"/>
              <a:tileRect/>
            </a:gra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rPr>
                <a:t>                               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6" name="Freeform 102"/>
            <p:cNvSpPr>
              <a:spLocks/>
            </p:cNvSpPr>
            <p:nvPr/>
          </p:nvSpPr>
          <p:spPr bwMode="auto">
            <a:xfrm>
              <a:off x="1312768" y="3956816"/>
              <a:ext cx="1616503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ysClr val="window" lastClr="FFFFFF">
                  <a:lumMod val="50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7" name="Rectangle 103"/>
            <p:cNvSpPr>
              <a:spLocks noChangeArrowheads="1"/>
            </p:cNvSpPr>
            <p:nvPr/>
          </p:nvSpPr>
          <p:spPr bwMode="auto">
            <a:xfrm>
              <a:off x="1313093" y="3947790"/>
              <a:ext cx="1621133" cy="242938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50000"/>
                  </a:sysClr>
                </a:gs>
                <a:gs pos="6200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8" name="Rectangle 105"/>
            <p:cNvSpPr>
              <a:spLocks noChangeArrowheads="1"/>
            </p:cNvSpPr>
            <p:nvPr/>
          </p:nvSpPr>
          <p:spPr bwMode="auto">
            <a:xfrm>
              <a:off x="1610660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grpSp>
          <p:nvGrpSpPr>
            <p:cNvPr id="49" name="Group 212"/>
            <p:cNvGrpSpPr/>
            <p:nvPr/>
          </p:nvGrpSpPr>
          <p:grpSpPr>
            <a:xfrm>
              <a:off x="1784241" y="4431557"/>
              <a:ext cx="637112" cy="953195"/>
              <a:chOff x="7077762" y="3331398"/>
              <a:chExt cx="1360262" cy="2035118"/>
            </a:xfrm>
          </p:grpSpPr>
          <p:sp>
            <p:nvSpPr>
              <p:cNvPr id="54" name="Freeform 15"/>
              <p:cNvSpPr>
                <a:spLocks/>
              </p:cNvSpPr>
              <p:nvPr/>
            </p:nvSpPr>
            <p:spPr bwMode="auto">
              <a:xfrm>
                <a:off x="7077762" y="4206604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50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50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55" name="Freeform 18"/>
              <p:cNvSpPr>
                <a:spLocks/>
              </p:cNvSpPr>
              <p:nvPr/>
            </p:nvSpPr>
            <p:spPr bwMode="auto">
              <a:xfrm>
                <a:off x="7526663" y="4110196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56" name="Freeform 19"/>
              <p:cNvSpPr>
                <a:spLocks/>
              </p:cNvSpPr>
              <p:nvPr/>
            </p:nvSpPr>
            <p:spPr bwMode="auto">
              <a:xfrm>
                <a:off x="7633616" y="4538008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50000">
                    <a:srgbClr val="414142">
                      <a:shade val="67500"/>
                      <a:satMod val="115000"/>
                    </a:srgbClr>
                  </a:gs>
                  <a:gs pos="100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57" name="Freeform 20"/>
              <p:cNvSpPr>
                <a:spLocks/>
              </p:cNvSpPr>
              <p:nvPr/>
            </p:nvSpPr>
            <p:spPr bwMode="auto">
              <a:xfrm>
                <a:off x="7657718" y="4271378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50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50000"/>
                      <a:shade val="100000"/>
                      <a:satMod val="115000"/>
                    </a:sys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58" name="Freeform 21"/>
              <p:cNvSpPr>
                <a:spLocks/>
              </p:cNvSpPr>
              <p:nvPr/>
            </p:nvSpPr>
            <p:spPr bwMode="auto">
              <a:xfrm>
                <a:off x="7513105" y="4065005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59" name="Freeform 22"/>
              <p:cNvSpPr>
                <a:spLocks/>
              </p:cNvSpPr>
              <p:nvPr/>
            </p:nvSpPr>
            <p:spPr bwMode="auto">
              <a:xfrm>
                <a:off x="7244970" y="3876707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60" name="Freeform 23"/>
              <p:cNvSpPr>
                <a:spLocks/>
              </p:cNvSpPr>
              <p:nvPr/>
            </p:nvSpPr>
            <p:spPr bwMode="auto">
              <a:xfrm>
                <a:off x="8142772" y="3879720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61" name="Freeform 24"/>
              <p:cNvSpPr>
                <a:spLocks/>
              </p:cNvSpPr>
              <p:nvPr/>
            </p:nvSpPr>
            <p:spPr bwMode="auto">
              <a:xfrm>
                <a:off x="7341378" y="3459441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62" name="Freeform 24"/>
              <p:cNvSpPr>
                <a:spLocks/>
              </p:cNvSpPr>
              <p:nvPr/>
            </p:nvSpPr>
            <p:spPr bwMode="auto">
              <a:xfrm>
                <a:off x="7407229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ysClr val="window" lastClr="FFFFFF">
                      <a:alpha val="59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63" name="Freeform 25"/>
              <p:cNvSpPr>
                <a:spLocks/>
              </p:cNvSpPr>
              <p:nvPr/>
            </p:nvSpPr>
            <p:spPr bwMode="auto">
              <a:xfrm>
                <a:off x="7341378" y="3331398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sp>
          <p:nvSpPr>
            <p:cNvPr id="50" name="Rectangle 48"/>
            <p:cNvSpPr/>
            <p:nvPr/>
          </p:nvSpPr>
          <p:spPr>
            <a:xfrm>
              <a:off x="1322188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1" name="Rectangle 49"/>
            <p:cNvSpPr/>
            <p:nvPr/>
          </p:nvSpPr>
          <p:spPr>
            <a:xfrm>
              <a:off x="2874128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2" name="Rectangle 50"/>
            <p:cNvSpPr/>
            <p:nvPr/>
          </p:nvSpPr>
          <p:spPr>
            <a:xfrm flipH="1">
              <a:off x="1495714" y="5422760"/>
              <a:ext cx="1295401" cy="4366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>
                      <a:lumMod val="50000"/>
                    </a:srgbClr>
                  </a:solidFill>
                  <a:effectLst/>
                  <a:uLnTx/>
                  <a:uFillTx/>
                  <a:latin typeface="+mn-ea"/>
                  <a:cs typeface="Arial" pitchFamily="34" charset="0"/>
                </a:rPr>
                <a:t>添加文本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383838">
                    <a:lumMod val="50000"/>
                  </a:srgbClr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3" name="Rectangle 51"/>
            <p:cNvSpPr/>
            <p:nvPr/>
          </p:nvSpPr>
          <p:spPr>
            <a:xfrm>
              <a:off x="1648093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ysClr val="window" lastClr="FFFFFF"/>
                </a:gs>
                <a:gs pos="51000">
                  <a:sysClr val="window" lastClr="FFFFFF">
                    <a:alpha val="0"/>
                  </a:sysClr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64" name="Group 442"/>
          <p:cNvGrpSpPr/>
          <p:nvPr/>
        </p:nvGrpSpPr>
        <p:grpSpPr>
          <a:xfrm>
            <a:off x="2795700" y="3099184"/>
            <a:ext cx="1028699" cy="1344774"/>
            <a:chOff x="3886200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65" name="Rectangle 101"/>
            <p:cNvSpPr>
              <a:spLocks noChangeArrowheads="1"/>
            </p:cNvSpPr>
            <p:nvPr/>
          </p:nvSpPr>
          <p:spPr bwMode="auto">
            <a:xfrm>
              <a:off x="3886200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65000"/>
                  </a:sysClr>
                </a:gs>
                <a:gs pos="62000">
                  <a:sysClr val="window" lastClr="FFFFFF">
                    <a:lumMod val="85000"/>
                  </a:sysClr>
                </a:gs>
                <a:gs pos="24000">
                  <a:sysClr val="window" lastClr="FFFFFF"/>
                </a:gs>
              </a:gsLst>
              <a:lin ang="3000000" scaled="0"/>
              <a:tileRect/>
            </a:gra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rPr>
                <a:t>                               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6" name="Freeform 102"/>
            <p:cNvSpPr>
              <a:spLocks/>
            </p:cNvSpPr>
            <p:nvPr/>
          </p:nvSpPr>
          <p:spPr bwMode="auto">
            <a:xfrm>
              <a:off x="3886200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ysClr val="window" lastClr="FFFFFF">
                  <a:lumMod val="50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7" name="Rectangle 103"/>
            <p:cNvSpPr>
              <a:spLocks noChangeArrowheads="1"/>
            </p:cNvSpPr>
            <p:nvPr/>
          </p:nvSpPr>
          <p:spPr bwMode="auto">
            <a:xfrm>
              <a:off x="3886525" y="3947790"/>
              <a:ext cx="1621133" cy="242938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50000"/>
                  </a:sysClr>
                </a:gs>
                <a:gs pos="6200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8" name="Rectangle 105"/>
            <p:cNvSpPr>
              <a:spLocks noChangeArrowheads="1"/>
            </p:cNvSpPr>
            <p:nvPr/>
          </p:nvSpPr>
          <p:spPr bwMode="auto">
            <a:xfrm>
              <a:off x="4184092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9" name="Rectangle 67"/>
            <p:cNvSpPr/>
            <p:nvPr/>
          </p:nvSpPr>
          <p:spPr>
            <a:xfrm>
              <a:off x="3895620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0" name="Rectangle 68"/>
            <p:cNvSpPr/>
            <p:nvPr/>
          </p:nvSpPr>
          <p:spPr>
            <a:xfrm>
              <a:off x="5447560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1" name="Rectangle 69"/>
            <p:cNvSpPr/>
            <p:nvPr/>
          </p:nvSpPr>
          <p:spPr>
            <a:xfrm flipH="1">
              <a:off x="4074105" y="5422760"/>
              <a:ext cx="1295401" cy="4366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>
                      <a:lumMod val="50000"/>
                    </a:srgbClr>
                  </a:solidFill>
                  <a:effectLst/>
                  <a:uLnTx/>
                  <a:uFillTx/>
                  <a:latin typeface="+mn-ea"/>
                  <a:cs typeface="Arial" pitchFamily="34" charset="0"/>
                </a:rPr>
                <a:t>添加文本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383838">
                    <a:lumMod val="50000"/>
                  </a:srgbClr>
                </a:solidFill>
                <a:effectLst/>
                <a:uLnTx/>
                <a:uFillTx/>
                <a:latin typeface="+mn-ea"/>
              </a:endParaRPr>
            </a:p>
          </p:txBody>
        </p:sp>
        <p:grpSp>
          <p:nvGrpSpPr>
            <p:cNvPr id="72" name="Group 210"/>
            <p:cNvGrpSpPr/>
            <p:nvPr/>
          </p:nvGrpSpPr>
          <p:grpSpPr>
            <a:xfrm>
              <a:off x="4368800" y="4448173"/>
              <a:ext cx="632314" cy="937254"/>
              <a:chOff x="6970785" y="906716"/>
              <a:chExt cx="1358756" cy="2014030"/>
            </a:xfrm>
          </p:grpSpPr>
          <p:sp>
            <p:nvSpPr>
              <p:cNvPr id="74" name="Oval 26"/>
              <p:cNvSpPr>
                <a:spLocks noChangeArrowheads="1"/>
              </p:cNvSpPr>
              <p:nvPr/>
            </p:nvSpPr>
            <p:spPr bwMode="auto">
              <a:xfrm>
                <a:off x="7094308" y="945882"/>
                <a:ext cx="1174977" cy="129548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75" name="Freeform 27"/>
              <p:cNvSpPr>
                <a:spLocks/>
              </p:cNvSpPr>
              <p:nvPr/>
            </p:nvSpPr>
            <p:spPr bwMode="auto">
              <a:xfrm>
                <a:off x="6970785" y="1760834"/>
                <a:ext cx="1358756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8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8"/>
                    </a:cubicBezTo>
                    <a:cubicBezTo>
                      <a:pt x="282" y="0"/>
                      <a:pt x="361" y="75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50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50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76" name="Freeform 30"/>
              <p:cNvSpPr>
                <a:spLocks/>
              </p:cNvSpPr>
              <p:nvPr/>
            </p:nvSpPr>
            <p:spPr bwMode="auto">
              <a:xfrm>
                <a:off x="7418180" y="1668944"/>
                <a:ext cx="566399" cy="896296"/>
              </a:xfrm>
              <a:custGeom>
                <a:avLst/>
                <a:gdLst/>
                <a:ahLst/>
                <a:cxnLst>
                  <a:cxn ang="0">
                    <a:pos x="44" y="58"/>
                  </a:cxn>
                  <a:cxn ang="0">
                    <a:pos x="0" y="62"/>
                  </a:cxn>
                  <a:cxn ang="0">
                    <a:pos x="56" y="252"/>
                  </a:cxn>
                  <a:cxn ang="0">
                    <a:pos x="88" y="252"/>
                  </a:cxn>
                  <a:cxn ang="0">
                    <a:pos x="143" y="65"/>
                  </a:cxn>
                  <a:cxn ang="0">
                    <a:pos x="44" y="58"/>
                  </a:cxn>
                </a:cxnLst>
                <a:rect l="0" t="0" r="r" b="b"/>
                <a:pathLst>
                  <a:path w="159" h="252">
                    <a:moveTo>
                      <a:pt x="44" y="58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28" y="201"/>
                      <a:pt x="56" y="252"/>
                    </a:cubicBezTo>
                    <a:cubicBezTo>
                      <a:pt x="88" y="252"/>
                      <a:pt x="88" y="252"/>
                      <a:pt x="88" y="252"/>
                    </a:cubicBezTo>
                    <a:cubicBezTo>
                      <a:pt x="88" y="252"/>
                      <a:pt x="109" y="210"/>
                      <a:pt x="143" y="65"/>
                    </a:cubicBezTo>
                    <a:cubicBezTo>
                      <a:pt x="159" y="0"/>
                      <a:pt x="44" y="58"/>
                      <a:pt x="44" y="5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77" name="Freeform 31"/>
              <p:cNvSpPr>
                <a:spLocks/>
              </p:cNvSpPr>
              <p:nvPr/>
            </p:nvSpPr>
            <p:spPr bwMode="auto">
              <a:xfrm>
                <a:off x="7404623" y="1619234"/>
                <a:ext cx="558868" cy="501625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59"/>
                  </a:cxn>
                  <a:cxn ang="0">
                    <a:pos x="38" y="138"/>
                  </a:cxn>
                  <a:cxn ang="0">
                    <a:pos x="71" y="88"/>
                  </a:cxn>
                  <a:cxn ang="0">
                    <a:pos x="119" y="141"/>
                  </a:cxn>
                  <a:cxn ang="0">
                    <a:pos x="148" y="44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1">
                    <a:moveTo>
                      <a:pt x="38" y="2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5" y="109"/>
                      <a:pt x="38" y="138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119" y="141"/>
                      <a:pt x="119" y="141"/>
                      <a:pt x="119" y="141"/>
                    </a:cubicBezTo>
                    <a:cubicBezTo>
                      <a:pt x="119" y="141"/>
                      <a:pt x="157" y="88"/>
                      <a:pt x="148" y="44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78" name="Freeform 32"/>
              <p:cNvSpPr>
                <a:spLocks/>
              </p:cNvSpPr>
              <p:nvPr/>
            </p:nvSpPr>
            <p:spPr bwMode="auto">
              <a:xfrm>
                <a:off x="7263795" y="1033252"/>
                <a:ext cx="860105" cy="921904"/>
              </a:xfrm>
              <a:custGeom>
                <a:avLst/>
                <a:gdLst/>
                <a:ahLst/>
                <a:cxnLst>
                  <a:cxn ang="0">
                    <a:pos x="259" y="129"/>
                  </a:cxn>
                  <a:cxn ang="0">
                    <a:pos x="129" y="258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29"/>
                  </a:cxn>
                </a:cxnLst>
                <a:rect l="0" t="0" r="r" b="b"/>
                <a:pathLst>
                  <a:path w="259" h="259">
                    <a:moveTo>
                      <a:pt x="259" y="129"/>
                    </a:moveTo>
                    <a:cubicBezTo>
                      <a:pt x="258" y="201"/>
                      <a:pt x="200" y="259"/>
                      <a:pt x="129" y="258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7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29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79" name="Freeform 24"/>
              <p:cNvSpPr>
                <a:spLocks/>
              </p:cNvSpPr>
              <p:nvPr/>
            </p:nvSpPr>
            <p:spPr bwMode="auto">
              <a:xfrm>
                <a:off x="7315200" y="1143000"/>
                <a:ext cx="75565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ysClr val="window" lastClr="FFFFFF">
                      <a:alpha val="59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80" name="Freeform 33"/>
              <p:cNvSpPr>
                <a:spLocks/>
              </p:cNvSpPr>
              <p:nvPr/>
            </p:nvSpPr>
            <p:spPr bwMode="auto">
              <a:xfrm>
                <a:off x="7205780" y="906716"/>
                <a:ext cx="992706" cy="634187"/>
              </a:xfrm>
              <a:custGeom>
                <a:avLst/>
                <a:gdLst/>
                <a:ahLst/>
                <a:cxnLst>
                  <a:cxn ang="0">
                    <a:pos x="3" y="159"/>
                  </a:cxn>
                  <a:cxn ang="0">
                    <a:pos x="97" y="77"/>
                  </a:cxn>
                  <a:cxn ang="0">
                    <a:pos x="268" y="178"/>
                  </a:cxn>
                  <a:cxn ang="0">
                    <a:pos x="208" y="38"/>
                  </a:cxn>
                  <a:cxn ang="0">
                    <a:pos x="3" y="159"/>
                  </a:cxn>
                </a:cxnLst>
                <a:rect l="0" t="0" r="r" b="b"/>
                <a:pathLst>
                  <a:path w="279" h="178">
                    <a:moveTo>
                      <a:pt x="3" y="159"/>
                    </a:moveTo>
                    <a:cubicBezTo>
                      <a:pt x="3" y="159"/>
                      <a:pt x="68" y="126"/>
                      <a:pt x="97" y="77"/>
                    </a:cubicBezTo>
                    <a:cubicBezTo>
                      <a:pt x="97" y="77"/>
                      <a:pt x="213" y="173"/>
                      <a:pt x="268" y="178"/>
                    </a:cubicBezTo>
                    <a:cubicBezTo>
                      <a:pt x="268" y="178"/>
                      <a:pt x="279" y="75"/>
                      <a:pt x="208" y="38"/>
                    </a:cubicBezTo>
                    <a:cubicBezTo>
                      <a:pt x="137" y="0"/>
                      <a:pt x="0" y="25"/>
                      <a:pt x="3" y="1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sp>
          <p:nvSpPr>
            <p:cNvPr id="73" name="Rectangle 71"/>
            <p:cNvSpPr/>
            <p:nvPr/>
          </p:nvSpPr>
          <p:spPr>
            <a:xfrm>
              <a:off x="4219575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ysClr val="window" lastClr="FFFFFF"/>
                </a:gs>
                <a:gs pos="51000">
                  <a:sysClr val="window" lastClr="FFFFFF">
                    <a:alpha val="0"/>
                  </a:sysClr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81" name="Group 442"/>
          <p:cNvGrpSpPr/>
          <p:nvPr/>
        </p:nvGrpSpPr>
        <p:grpSpPr>
          <a:xfrm>
            <a:off x="5388509" y="3099184"/>
            <a:ext cx="1028699" cy="1344774"/>
            <a:chOff x="3886200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82" name="Rectangle 101"/>
            <p:cNvSpPr>
              <a:spLocks noChangeArrowheads="1"/>
            </p:cNvSpPr>
            <p:nvPr/>
          </p:nvSpPr>
          <p:spPr bwMode="auto">
            <a:xfrm>
              <a:off x="3886200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65000"/>
                  </a:sysClr>
                </a:gs>
                <a:gs pos="62000">
                  <a:sysClr val="window" lastClr="FFFFFF">
                    <a:lumMod val="85000"/>
                  </a:sysClr>
                </a:gs>
                <a:gs pos="24000">
                  <a:sysClr val="window" lastClr="FFFFFF"/>
                </a:gs>
              </a:gsLst>
              <a:lin ang="3000000" scaled="0"/>
              <a:tileRect/>
            </a:gra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rPr>
                <a:t>                               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3" name="Freeform 102"/>
            <p:cNvSpPr>
              <a:spLocks/>
            </p:cNvSpPr>
            <p:nvPr/>
          </p:nvSpPr>
          <p:spPr bwMode="auto">
            <a:xfrm>
              <a:off x="3886200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ysClr val="window" lastClr="FFFFFF">
                  <a:lumMod val="50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4" name="Rectangle 103"/>
            <p:cNvSpPr>
              <a:spLocks noChangeArrowheads="1"/>
            </p:cNvSpPr>
            <p:nvPr/>
          </p:nvSpPr>
          <p:spPr bwMode="auto">
            <a:xfrm>
              <a:off x="3886525" y="3947790"/>
              <a:ext cx="1621133" cy="242938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50000"/>
                  </a:sysClr>
                </a:gs>
                <a:gs pos="6200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5" name="Rectangle 105"/>
            <p:cNvSpPr>
              <a:spLocks noChangeArrowheads="1"/>
            </p:cNvSpPr>
            <p:nvPr/>
          </p:nvSpPr>
          <p:spPr bwMode="auto">
            <a:xfrm>
              <a:off x="4184092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895620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5447560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 flipH="1">
              <a:off x="4069146" y="5422760"/>
              <a:ext cx="1295401" cy="4366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>
                      <a:lumMod val="50000"/>
                    </a:srgbClr>
                  </a:solidFill>
                  <a:effectLst/>
                  <a:uLnTx/>
                  <a:uFillTx/>
                  <a:latin typeface="+mn-ea"/>
                  <a:cs typeface="Arial" pitchFamily="34" charset="0"/>
                </a:rPr>
                <a:t>添加文本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383838">
                    <a:lumMod val="50000"/>
                  </a:srgbClr>
                </a:solidFill>
                <a:effectLst/>
                <a:uLnTx/>
                <a:uFillTx/>
                <a:latin typeface="+mn-ea"/>
              </a:endParaRPr>
            </a:p>
          </p:txBody>
        </p:sp>
        <p:grpSp>
          <p:nvGrpSpPr>
            <p:cNvPr id="89" name="Group 210"/>
            <p:cNvGrpSpPr/>
            <p:nvPr/>
          </p:nvGrpSpPr>
          <p:grpSpPr>
            <a:xfrm>
              <a:off x="4368800" y="4448173"/>
              <a:ext cx="632314" cy="937254"/>
              <a:chOff x="6970785" y="906716"/>
              <a:chExt cx="1358756" cy="2014030"/>
            </a:xfrm>
          </p:grpSpPr>
          <p:sp>
            <p:nvSpPr>
              <p:cNvPr id="91" name="Oval 26"/>
              <p:cNvSpPr>
                <a:spLocks noChangeArrowheads="1"/>
              </p:cNvSpPr>
              <p:nvPr/>
            </p:nvSpPr>
            <p:spPr bwMode="auto">
              <a:xfrm>
                <a:off x="7094308" y="945882"/>
                <a:ext cx="1174977" cy="129548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92" name="Freeform 27"/>
              <p:cNvSpPr>
                <a:spLocks/>
              </p:cNvSpPr>
              <p:nvPr/>
            </p:nvSpPr>
            <p:spPr bwMode="auto">
              <a:xfrm>
                <a:off x="6970785" y="1760834"/>
                <a:ext cx="1358756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8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8"/>
                    </a:cubicBezTo>
                    <a:cubicBezTo>
                      <a:pt x="282" y="0"/>
                      <a:pt x="361" y="75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50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50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93" name="Freeform 30"/>
              <p:cNvSpPr>
                <a:spLocks/>
              </p:cNvSpPr>
              <p:nvPr/>
            </p:nvSpPr>
            <p:spPr bwMode="auto">
              <a:xfrm>
                <a:off x="7418180" y="1668944"/>
                <a:ext cx="566399" cy="896296"/>
              </a:xfrm>
              <a:custGeom>
                <a:avLst/>
                <a:gdLst/>
                <a:ahLst/>
                <a:cxnLst>
                  <a:cxn ang="0">
                    <a:pos x="44" y="58"/>
                  </a:cxn>
                  <a:cxn ang="0">
                    <a:pos x="0" y="62"/>
                  </a:cxn>
                  <a:cxn ang="0">
                    <a:pos x="56" y="252"/>
                  </a:cxn>
                  <a:cxn ang="0">
                    <a:pos x="88" y="252"/>
                  </a:cxn>
                  <a:cxn ang="0">
                    <a:pos x="143" y="65"/>
                  </a:cxn>
                  <a:cxn ang="0">
                    <a:pos x="44" y="58"/>
                  </a:cxn>
                </a:cxnLst>
                <a:rect l="0" t="0" r="r" b="b"/>
                <a:pathLst>
                  <a:path w="159" h="252">
                    <a:moveTo>
                      <a:pt x="44" y="58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28" y="201"/>
                      <a:pt x="56" y="252"/>
                    </a:cubicBezTo>
                    <a:cubicBezTo>
                      <a:pt x="88" y="252"/>
                      <a:pt x="88" y="252"/>
                      <a:pt x="88" y="252"/>
                    </a:cubicBezTo>
                    <a:cubicBezTo>
                      <a:pt x="88" y="252"/>
                      <a:pt x="109" y="210"/>
                      <a:pt x="143" y="65"/>
                    </a:cubicBezTo>
                    <a:cubicBezTo>
                      <a:pt x="159" y="0"/>
                      <a:pt x="44" y="58"/>
                      <a:pt x="44" y="5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94" name="Freeform 31"/>
              <p:cNvSpPr>
                <a:spLocks/>
              </p:cNvSpPr>
              <p:nvPr/>
            </p:nvSpPr>
            <p:spPr bwMode="auto">
              <a:xfrm>
                <a:off x="7404623" y="1619234"/>
                <a:ext cx="558868" cy="501625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59"/>
                  </a:cxn>
                  <a:cxn ang="0">
                    <a:pos x="38" y="138"/>
                  </a:cxn>
                  <a:cxn ang="0">
                    <a:pos x="71" y="88"/>
                  </a:cxn>
                  <a:cxn ang="0">
                    <a:pos x="119" y="141"/>
                  </a:cxn>
                  <a:cxn ang="0">
                    <a:pos x="148" y="44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1">
                    <a:moveTo>
                      <a:pt x="38" y="2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5" y="109"/>
                      <a:pt x="38" y="138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119" y="141"/>
                      <a:pt x="119" y="141"/>
                      <a:pt x="119" y="141"/>
                    </a:cubicBezTo>
                    <a:cubicBezTo>
                      <a:pt x="119" y="141"/>
                      <a:pt x="157" y="88"/>
                      <a:pt x="148" y="44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95" name="Freeform 32"/>
              <p:cNvSpPr>
                <a:spLocks/>
              </p:cNvSpPr>
              <p:nvPr/>
            </p:nvSpPr>
            <p:spPr bwMode="auto">
              <a:xfrm>
                <a:off x="7263795" y="1033252"/>
                <a:ext cx="860105" cy="921904"/>
              </a:xfrm>
              <a:custGeom>
                <a:avLst/>
                <a:gdLst/>
                <a:ahLst/>
                <a:cxnLst>
                  <a:cxn ang="0">
                    <a:pos x="259" y="129"/>
                  </a:cxn>
                  <a:cxn ang="0">
                    <a:pos x="129" y="258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29"/>
                  </a:cxn>
                </a:cxnLst>
                <a:rect l="0" t="0" r="r" b="b"/>
                <a:pathLst>
                  <a:path w="259" h="259">
                    <a:moveTo>
                      <a:pt x="259" y="129"/>
                    </a:moveTo>
                    <a:cubicBezTo>
                      <a:pt x="258" y="201"/>
                      <a:pt x="200" y="259"/>
                      <a:pt x="129" y="258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7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29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96" name="Freeform 24"/>
              <p:cNvSpPr>
                <a:spLocks/>
              </p:cNvSpPr>
              <p:nvPr/>
            </p:nvSpPr>
            <p:spPr bwMode="auto">
              <a:xfrm>
                <a:off x="7315200" y="1143000"/>
                <a:ext cx="75565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ysClr val="window" lastClr="FFFFFF">
                      <a:alpha val="59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97" name="Freeform 33"/>
              <p:cNvSpPr>
                <a:spLocks/>
              </p:cNvSpPr>
              <p:nvPr/>
            </p:nvSpPr>
            <p:spPr bwMode="auto">
              <a:xfrm>
                <a:off x="7205780" y="906716"/>
                <a:ext cx="992706" cy="634187"/>
              </a:xfrm>
              <a:custGeom>
                <a:avLst/>
                <a:gdLst/>
                <a:ahLst/>
                <a:cxnLst>
                  <a:cxn ang="0">
                    <a:pos x="3" y="159"/>
                  </a:cxn>
                  <a:cxn ang="0">
                    <a:pos x="97" y="77"/>
                  </a:cxn>
                  <a:cxn ang="0">
                    <a:pos x="268" y="178"/>
                  </a:cxn>
                  <a:cxn ang="0">
                    <a:pos x="208" y="38"/>
                  </a:cxn>
                  <a:cxn ang="0">
                    <a:pos x="3" y="159"/>
                  </a:cxn>
                </a:cxnLst>
                <a:rect l="0" t="0" r="r" b="b"/>
                <a:pathLst>
                  <a:path w="279" h="178">
                    <a:moveTo>
                      <a:pt x="3" y="159"/>
                    </a:moveTo>
                    <a:cubicBezTo>
                      <a:pt x="3" y="159"/>
                      <a:pt x="68" y="126"/>
                      <a:pt x="97" y="77"/>
                    </a:cubicBezTo>
                    <a:cubicBezTo>
                      <a:pt x="97" y="77"/>
                      <a:pt x="213" y="173"/>
                      <a:pt x="268" y="178"/>
                    </a:cubicBezTo>
                    <a:cubicBezTo>
                      <a:pt x="268" y="178"/>
                      <a:pt x="279" y="75"/>
                      <a:pt x="208" y="38"/>
                    </a:cubicBezTo>
                    <a:cubicBezTo>
                      <a:pt x="137" y="0"/>
                      <a:pt x="0" y="25"/>
                      <a:pt x="3" y="1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sp>
          <p:nvSpPr>
            <p:cNvPr id="90" name="Rectangle 89"/>
            <p:cNvSpPr/>
            <p:nvPr/>
          </p:nvSpPr>
          <p:spPr>
            <a:xfrm>
              <a:off x="4219575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ysClr val="window" lastClr="FFFFFF"/>
                </a:gs>
                <a:gs pos="51000">
                  <a:sysClr val="window" lastClr="FFFFFF">
                    <a:alpha val="0"/>
                  </a:sysClr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98" name="Group 442"/>
          <p:cNvGrpSpPr/>
          <p:nvPr/>
        </p:nvGrpSpPr>
        <p:grpSpPr>
          <a:xfrm>
            <a:off x="6711653" y="3099184"/>
            <a:ext cx="1028699" cy="1344774"/>
            <a:chOff x="3886200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99" name="Rectangle 101"/>
            <p:cNvSpPr>
              <a:spLocks noChangeArrowheads="1"/>
            </p:cNvSpPr>
            <p:nvPr/>
          </p:nvSpPr>
          <p:spPr bwMode="auto">
            <a:xfrm>
              <a:off x="3886200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65000"/>
                  </a:sysClr>
                </a:gs>
                <a:gs pos="62000">
                  <a:sysClr val="window" lastClr="FFFFFF">
                    <a:lumMod val="85000"/>
                  </a:sysClr>
                </a:gs>
                <a:gs pos="24000">
                  <a:sysClr val="window" lastClr="FFFFFF"/>
                </a:gs>
              </a:gsLst>
              <a:lin ang="3000000" scaled="0"/>
              <a:tileRect/>
            </a:gra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rPr>
                <a:t>                               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3886200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ysClr val="window" lastClr="FFFFFF">
                  <a:lumMod val="50000"/>
                </a:sys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01" name="Rectangle 103"/>
            <p:cNvSpPr>
              <a:spLocks noChangeArrowheads="1"/>
            </p:cNvSpPr>
            <p:nvPr/>
          </p:nvSpPr>
          <p:spPr bwMode="auto">
            <a:xfrm>
              <a:off x="3886525" y="3947790"/>
              <a:ext cx="1621133" cy="242938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50000"/>
                  </a:sysClr>
                </a:gs>
                <a:gs pos="6200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02" name="Rectangle 105"/>
            <p:cNvSpPr>
              <a:spLocks noChangeArrowheads="1"/>
            </p:cNvSpPr>
            <p:nvPr/>
          </p:nvSpPr>
          <p:spPr bwMode="auto">
            <a:xfrm>
              <a:off x="4184092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03" name="Rectangle 106"/>
            <p:cNvSpPr/>
            <p:nvPr/>
          </p:nvSpPr>
          <p:spPr>
            <a:xfrm>
              <a:off x="3895620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04" name="Rectangle 107"/>
            <p:cNvSpPr/>
            <p:nvPr/>
          </p:nvSpPr>
          <p:spPr>
            <a:xfrm>
              <a:off x="5447560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74000"/>
                  </a:sysClr>
                </a:gs>
                <a:gs pos="0">
                  <a:sysClr val="window" lastClr="FFFFFF">
                    <a:alpha val="1800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 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05" name="Rectangle 108"/>
            <p:cNvSpPr/>
            <p:nvPr/>
          </p:nvSpPr>
          <p:spPr>
            <a:xfrm flipH="1">
              <a:off x="4026998" y="5422760"/>
              <a:ext cx="1295401" cy="4366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>
                      <a:lumMod val="50000"/>
                    </a:srgbClr>
                  </a:solidFill>
                  <a:effectLst/>
                  <a:uLnTx/>
                  <a:uFillTx/>
                  <a:latin typeface="+mn-ea"/>
                  <a:cs typeface="Arial" pitchFamily="34" charset="0"/>
                </a:rPr>
                <a:t>添加文本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383838">
                    <a:lumMod val="50000"/>
                  </a:srgbClr>
                </a:solidFill>
                <a:effectLst/>
                <a:uLnTx/>
                <a:uFillTx/>
                <a:latin typeface="+mn-ea"/>
              </a:endParaRPr>
            </a:p>
          </p:txBody>
        </p:sp>
        <p:grpSp>
          <p:nvGrpSpPr>
            <p:cNvPr id="106" name="Group 210"/>
            <p:cNvGrpSpPr/>
            <p:nvPr/>
          </p:nvGrpSpPr>
          <p:grpSpPr>
            <a:xfrm>
              <a:off x="4368800" y="4448173"/>
              <a:ext cx="632314" cy="937254"/>
              <a:chOff x="6970785" y="906716"/>
              <a:chExt cx="1358756" cy="2014030"/>
            </a:xfrm>
          </p:grpSpPr>
          <p:sp>
            <p:nvSpPr>
              <p:cNvPr id="108" name="Oval 26"/>
              <p:cNvSpPr>
                <a:spLocks noChangeArrowheads="1"/>
              </p:cNvSpPr>
              <p:nvPr/>
            </p:nvSpPr>
            <p:spPr bwMode="auto">
              <a:xfrm>
                <a:off x="7094308" y="945882"/>
                <a:ext cx="1174977" cy="129548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09" name="Freeform 27"/>
              <p:cNvSpPr>
                <a:spLocks/>
              </p:cNvSpPr>
              <p:nvPr/>
            </p:nvSpPr>
            <p:spPr bwMode="auto">
              <a:xfrm>
                <a:off x="6970785" y="1760834"/>
                <a:ext cx="1358756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8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8"/>
                    </a:cubicBezTo>
                    <a:cubicBezTo>
                      <a:pt x="282" y="0"/>
                      <a:pt x="361" y="75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50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50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10" name="Freeform 30"/>
              <p:cNvSpPr>
                <a:spLocks/>
              </p:cNvSpPr>
              <p:nvPr/>
            </p:nvSpPr>
            <p:spPr bwMode="auto">
              <a:xfrm>
                <a:off x="7418180" y="1668944"/>
                <a:ext cx="566399" cy="896296"/>
              </a:xfrm>
              <a:custGeom>
                <a:avLst/>
                <a:gdLst/>
                <a:ahLst/>
                <a:cxnLst>
                  <a:cxn ang="0">
                    <a:pos x="44" y="58"/>
                  </a:cxn>
                  <a:cxn ang="0">
                    <a:pos x="0" y="62"/>
                  </a:cxn>
                  <a:cxn ang="0">
                    <a:pos x="56" y="252"/>
                  </a:cxn>
                  <a:cxn ang="0">
                    <a:pos x="88" y="252"/>
                  </a:cxn>
                  <a:cxn ang="0">
                    <a:pos x="143" y="65"/>
                  </a:cxn>
                  <a:cxn ang="0">
                    <a:pos x="44" y="58"/>
                  </a:cxn>
                </a:cxnLst>
                <a:rect l="0" t="0" r="r" b="b"/>
                <a:pathLst>
                  <a:path w="159" h="252">
                    <a:moveTo>
                      <a:pt x="44" y="58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28" y="201"/>
                      <a:pt x="56" y="252"/>
                    </a:cubicBezTo>
                    <a:cubicBezTo>
                      <a:pt x="88" y="252"/>
                      <a:pt x="88" y="252"/>
                      <a:pt x="88" y="252"/>
                    </a:cubicBezTo>
                    <a:cubicBezTo>
                      <a:pt x="88" y="252"/>
                      <a:pt x="109" y="210"/>
                      <a:pt x="143" y="65"/>
                    </a:cubicBezTo>
                    <a:cubicBezTo>
                      <a:pt x="159" y="0"/>
                      <a:pt x="44" y="58"/>
                      <a:pt x="44" y="5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11" name="Freeform 31"/>
              <p:cNvSpPr>
                <a:spLocks/>
              </p:cNvSpPr>
              <p:nvPr/>
            </p:nvSpPr>
            <p:spPr bwMode="auto">
              <a:xfrm>
                <a:off x="7404623" y="1619234"/>
                <a:ext cx="558868" cy="501625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59"/>
                  </a:cxn>
                  <a:cxn ang="0">
                    <a:pos x="38" y="138"/>
                  </a:cxn>
                  <a:cxn ang="0">
                    <a:pos x="71" y="88"/>
                  </a:cxn>
                  <a:cxn ang="0">
                    <a:pos x="119" y="141"/>
                  </a:cxn>
                  <a:cxn ang="0">
                    <a:pos x="148" y="44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1">
                    <a:moveTo>
                      <a:pt x="38" y="2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5" y="109"/>
                      <a:pt x="38" y="138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119" y="141"/>
                      <a:pt x="119" y="141"/>
                      <a:pt x="119" y="141"/>
                    </a:cubicBezTo>
                    <a:cubicBezTo>
                      <a:pt x="119" y="141"/>
                      <a:pt x="157" y="88"/>
                      <a:pt x="148" y="44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12" name="Freeform 32"/>
              <p:cNvSpPr>
                <a:spLocks/>
              </p:cNvSpPr>
              <p:nvPr/>
            </p:nvSpPr>
            <p:spPr bwMode="auto">
              <a:xfrm>
                <a:off x="7263795" y="1033252"/>
                <a:ext cx="860105" cy="921904"/>
              </a:xfrm>
              <a:custGeom>
                <a:avLst/>
                <a:gdLst/>
                <a:ahLst/>
                <a:cxnLst>
                  <a:cxn ang="0">
                    <a:pos x="259" y="129"/>
                  </a:cxn>
                  <a:cxn ang="0">
                    <a:pos x="129" y="258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29"/>
                  </a:cxn>
                </a:cxnLst>
                <a:rect l="0" t="0" r="r" b="b"/>
                <a:pathLst>
                  <a:path w="259" h="259">
                    <a:moveTo>
                      <a:pt x="259" y="129"/>
                    </a:moveTo>
                    <a:cubicBezTo>
                      <a:pt x="258" y="201"/>
                      <a:pt x="200" y="259"/>
                      <a:pt x="129" y="258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7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29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13" name="Freeform 24"/>
              <p:cNvSpPr>
                <a:spLocks/>
              </p:cNvSpPr>
              <p:nvPr/>
            </p:nvSpPr>
            <p:spPr bwMode="auto">
              <a:xfrm>
                <a:off x="7315200" y="1143000"/>
                <a:ext cx="75565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ysClr val="window" lastClr="FFFFFF">
                      <a:alpha val="59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14" name="Freeform 33"/>
              <p:cNvSpPr>
                <a:spLocks/>
              </p:cNvSpPr>
              <p:nvPr/>
            </p:nvSpPr>
            <p:spPr bwMode="auto">
              <a:xfrm>
                <a:off x="7205780" y="906716"/>
                <a:ext cx="992706" cy="634187"/>
              </a:xfrm>
              <a:custGeom>
                <a:avLst/>
                <a:gdLst/>
                <a:ahLst/>
                <a:cxnLst>
                  <a:cxn ang="0">
                    <a:pos x="3" y="159"/>
                  </a:cxn>
                  <a:cxn ang="0">
                    <a:pos x="97" y="77"/>
                  </a:cxn>
                  <a:cxn ang="0">
                    <a:pos x="268" y="178"/>
                  </a:cxn>
                  <a:cxn ang="0">
                    <a:pos x="208" y="38"/>
                  </a:cxn>
                  <a:cxn ang="0">
                    <a:pos x="3" y="159"/>
                  </a:cxn>
                </a:cxnLst>
                <a:rect l="0" t="0" r="r" b="b"/>
                <a:pathLst>
                  <a:path w="279" h="178">
                    <a:moveTo>
                      <a:pt x="3" y="159"/>
                    </a:moveTo>
                    <a:cubicBezTo>
                      <a:pt x="3" y="159"/>
                      <a:pt x="68" y="126"/>
                      <a:pt x="97" y="77"/>
                    </a:cubicBezTo>
                    <a:cubicBezTo>
                      <a:pt x="97" y="77"/>
                      <a:pt x="213" y="173"/>
                      <a:pt x="268" y="178"/>
                    </a:cubicBezTo>
                    <a:cubicBezTo>
                      <a:pt x="268" y="178"/>
                      <a:pt x="279" y="75"/>
                      <a:pt x="208" y="38"/>
                    </a:cubicBezTo>
                    <a:cubicBezTo>
                      <a:pt x="137" y="0"/>
                      <a:pt x="0" y="25"/>
                      <a:pt x="3" y="1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sp>
          <p:nvSpPr>
            <p:cNvPr id="107" name="Rectangle 110"/>
            <p:cNvSpPr/>
            <p:nvPr/>
          </p:nvSpPr>
          <p:spPr>
            <a:xfrm>
              <a:off x="4219575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ysClr val="window" lastClr="FFFFFF"/>
                </a:gs>
                <a:gs pos="51000">
                  <a:sysClr val="window" lastClr="FFFFFF">
                    <a:alpha val="0"/>
                  </a:sysClr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115" name="Group 132"/>
          <p:cNvGrpSpPr/>
          <p:nvPr/>
        </p:nvGrpSpPr>
        <p:grpSpPr>
          <a:xfrm>
            <a:off x="2042586" y="2708789"/>
            <a:ext cx="5244545" cy="354179"/>
            <a:chOff x="1238250" y="3457575"/>
            <a:chExt cx="6781800" cy="457994"/>
          </a:xfrm>
        </p:grpSpPr>
        <p:cxnSp>
          <p:nvCxnSpPr>
            <p:cNvPr id="116" name="Straight Connector 121"/>
            <p:cNvCxnSpPr/>
            <p:nvPr/>
          </p:nvCxnSpPr>
          <p:spPr>
            <a:xfrm rot="10800000" flipH="1">
              <a:off x="1295400" y="3457575"/>
              <a:ext cx="6667500" cy="1588"/>
            </a:xfrm>
            <a:prstGeom prst="line">
              <a:avLst/>
            </a:prstGeom>
            <a:noFill/>
            <a:ln w="38100" cap="flat" cmpd="sng" algn="ctr">
              <a:solidFill>
                <a:srgbClr val="383838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117" name="Down Arrow 123"/>
            <p:cNvSpPr/>
            <p:nvPr/>
          </p:nvSpPr>
          <p:spPr>
            <a:xfrm>
              <a:off x="1238250" y="3458369"/>
              <a:ext cx="228600" cy="457200"/>
            </a:xfrm>
            <a:prstGeom prst="downArrow">
              <a:avLst/>
            </a:prstGeom>
            <a:solidFill>
              <a:srgbClr val="383838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18" name="Down Arrow 124"/>
            <p:cNvSpPr/>
            <p:nvPr/>
          </p:nvSpPr>
          <p:spPr>
            <a:xfrm>
              <a:off x="7791450" y="3458369"/>
              <a:ext cx="228600" cy="457200"/>
            </a:xfrm>
            <a:prstGeom prst="downArrow">
              <a:avLst/>
            </a:prstGeom>
            <a:solidFill>
              <a:srgbClr val="383838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19" name="Down Arrow 129"/>
            <p:cNvSpPr/>
            <p:nvPr/>
          </p:nvSpPr>
          <p:spPr>
            <a:xfrm>
              <a:off x="2743200" y="3458369"/>
              <a:ext cx="228600" cy="457200"/>
            </a:xfrm>
            <a:prstGeom prst="downArrow">
              <a:avLst/>
            </a:prstGeom>
            <a:solidFill>
              <a:srgbClr val="383838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20" name="Down Arrow 130"/>
            <p:cNvSpPr/>
            <p:nvPr/>
          </p:nvSpPr>
          <p:spPr>
            <a:xfrm>
              <a:off x="4429125" y="3458369"/>
              <a:ext cx="228600" cy="457200"/>
            </a:xfrm>
            <a:prstGeom prst="downArrow">
              <a:avLst/>
            </a:prstGeom>
            <a:solidFill>
              <a:srgbClr val="383838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21" name="Down Arrow 131"/>
            <p:cNvSpPr/>
            <p:nvPr/>
          </p:nvSpPr>
          <p:spPr>
            <a:xfrm>
              <a:off x="6086475" y="3458369"/>
              <a:ext cx="228600" cy="457200"/>
            </a:xfrm>
            <a:prstGeom prst="downArrow">
              <a:avLst/>
            </a:prstGeom>
            <a:solidFill>
              <a:srgbClr val="383838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02991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685">
        <p14:prism isInverted="1"/>
      </p:transition>
    </mc:Choice>
    <mc:Fallback>
      <p:transition spd="slow" advTm="26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单击此处添加目录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372723" y="627534"/>
            <a:ext cx="6934200" cy="3760788"/>
            <a:chOff x="1497187" y="785788"/>
            <a:chExt cx="6934200" cy="3760788"/>
          </a:xfrm>
        </p:grpSpPr>
        <p:grpSp>
          <p:nvGrpSpPr>
            <p:cNvPr id="4" name="Group 193"/>
            <p:cNvGrpSpPr>
              <a:grpSpLocks/>
            </p:cNvGrpSpPr>
            <p:nvPr/>
          </p:nvGrpSpPr>
          <p:grpSpPr bwMode="auto">
            <a:xfrm>
              <a:off x="2900537" y="1047726"/>
              <a:ext cx="4716462" cy="3221037"/>
              <a:chOff x="1655" y="1509"/>
              <a:chExt cx="2971" cy="2029"/>
            </a:xfrm>
          </p:grpSpPr>
          <p:sp>
            <p:nvSpPr>
              <p:cNvPr id="215" name="Line 41"/>
              <p:cNvSpPr>
                <a:spLocks noChangeShapeType="1"/>
              </p:cNvSpPr>
              <p:nvPr/>
            </p:nvSpPr>
            <p:spPr bwMode="auto">
              <a:xfrm flipV="1">
                <a:off x="1655" y="3504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6" name="Line 42"/>
              <p:cNvSpPr>
                <a:spLocks noChangeShapeType="1"/>
              </p:cNvSpPr>
              <p:nvPr/>
            </p:nvSpPr>
            <p:spPr bwMode="auto">
              <a:xfrm flipV="1">
                <a:off x="1655" y="343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7" name="Line 43"/>
              <p:cNvSpPr>
                <a:spLocks noChangeShapeType="1"/>
              </p:cNvSpPr>
              <p:nvPr/>
            </p:nvSpPr>
            <p:spPr bwMode="auto">
              <a:xfrm flipV="1">
                <a:off x="1655" y="336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8" name="Line 44"/>
              <p:cNvSpPr>
                <a:spLocks noChangeShapeType="1"/>
              </p:cNvSpPr>
              <p:nvPr/>
            </p:nvSpPr>
            <p:spPr bwMode="auto">
              <a:xfrm flipV="1">
                <a:off x="1655" y="329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9" name="Line 45"/>
              <p:cNvSpPr>
                <a:spLocks noChangeShapeType="1"/>
              </p:cNvSpPr>
              <p:nvPr/>
            </p:nvSpPr>
            <p:spPr bwMode="auto">
              <a:xfrm flipV="1">
                <a:off x="1655" y="322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0" name="Line 46"/>
              <p:cNvSpPr>
                <a:spLocks noChangeShapeType="1"/>
              </p:cNvSpPr>
              <p:nvPr/>
            </p:nvSpPr>
            <p:spPr bwMode="auto">
              <a:xfrm flipV="1">
                <a:off x="1655" y="3160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1" name="Line 47"/>
              <p:cNvSpPr>
                <a:spLocks noChangeShapeType="1"/>
              </p:cNvSpPr>
              <p:nvPr/>
            </p:nvSpPr>
            <p:spPr bwMode="auto">
              <a:xfrm flipV="1">
                <a:off x="1655" y="309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2" name="Line 48"/>
              <p:cNvSpPr>
                <a:spLocks noChangeShapeType="1"/>
              </p:cNvSpPr>
              <p:nvPr/>
            </p:nvSpPr>
            <p:spPr bwMode="auto">
              <a:xfrm flipV="1">
                <a:off x="1655" y="302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3" name="Line 49"/>
              <p:cNvSpPr>
                <a:spLocks noChangeShapeType="1"/>
              </p:cNvSpPr>
              <p:nvPr/>
            </p:nvSpPr>
            <p:spPr bwMode="auto">
              <a:xfrm flipV="1">
                <a:off x="1655" y="295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4" name="Line 50"/>
              <p:cNvSpPr>
                <a:spLocks noChangeShapeType="1"/>
              </p:cNvSpPr>
              <p:nvPr/>
            </p:nvSpPr>
            <p:spPr bwMode="auto">
              <a:xfrm flipV="1">
                <a:off x="1655" y="288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5" name="Line 51"/>
              <p:cNvSpPr>
                <a:spLocks noChangeShapeType="1"/>
              </p:cNvSpPr>
              <p:nvPr/>
            </p:nvSpPr>
            <p:spPr bwMode="auto">
              <a:xfrm flipV="1">
                <a:off x="1655" y="281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6" name="Line 52"/>
              <p:cNvSpPr>
                <a:spLocks noChangeShapeType="1"/>
              </p:cNvSpPr>
              <p:nvPr/>
            </p:nvSpPr>
            <p:spPr bwMode="auto">
              <a:xfrm flipV="1">
                <a:off x="1655" y="274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7" name="Line 53"/>
              <p:cNvSpPr>
                <a:spLocks noChangeShapeType="1"/>
              </p:cNvSpPr>
              <p:nvPr/>
            </p:nvSpPr>
            <p:spPr bwMode="auto">
              <a:xfrm flipV="1">
                <a:off x="1655" y="267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8" name="Line 54"/>
              <p:cNvSpPr>
                <a:spLocks noChangeShapeType="1"/>
              </p:cNvSpPr>
              <p:nvPr/>
            </p:nvSpPr>
            <p:spPr bwMode="auto">
              <a:xfrm flipV="1">
                <a:off x="1655" y="2610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9" name="Line 55"/>
              <p:cNvSpPr>
                <a:spLocks noChangeShapeType="1"/>
              </p:cNvSpPr>
              <p:nvPr/>
            </p:nvSpPr>
            <p:spPr bwMode="auto">
              <a:xfrm flipV="1">
                <a:off x="1655" y="254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0" name="Line 56"/>
              <p:cNvSpPr>
                <a:spLocks noChangeShapeType="1"/>
              </p:cNvSpPr>
              <p:nvPr/>
            </p:nvSpPr>
            <p:spPr bwMode="auto">
              <a:xfrm flipV="1">
                <a:off x="1655" y="247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1" name="Line 57"/>
              <p:cNvSpPr>
                <a:spLocks noChangeShapeType="1"/>
              </p:cNvSpPr>
              <p:nvPr/>
            </p:nvSpPr>
            <p:spPr bwMode="auto">
              <a:xfrm flipV="1">
                <a:off x="1655" y="2403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2" name="Line 58"/>
              <p:cNvSpPr>
                <a:spLocks noChangeShapeType="1"/>
              </p:cNvSpPr>
              <p:nvPr/>
            </p:nvSpPr>
            <p:spPr bwMode="auto">
              <a:xfrm flipV="1">
                <a:off x="1655" y="233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3" name="Line 59"/>
              <p:cNvSpPr>
                <a:spLocks noChangeShapeType="1"/>
              </p:cNvSpPr>
              <p:nvPr/>
            </p:nvSpPr>
            <p:spPr bwMode="auto">
              <a:xfrm flipV="1">
                <a:off x="1655" y="226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4" name="Line 60"/>
              <p:cNvSpPr>
                <a:spLocks noChangeShapeType="1"/>
              </p:cNvSpPr>
              <p:nvPr/>
            </p:nvSpPr>
            <p:spPr bwMode="auto">
              <a:xfrm flipV="1">
                <a:off x="1655" y="2196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5" name="Line 61"/>
              <p:cNvSpPr>
                <a:spLocks noChangeShapeType="1"/>
              </p:cNvSpPr>
              <p:nvPr/>
            </p:nvSpPr>
            <p:spPr bwMode="auto">
              <a:xfrm flipV="1">
                <a:off x="1655" y="212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6" name="Line 62"/>
              <p:cNvSpPr>
                <a:spLocks noChangeShapeType="1"/>
              </p:cNvSpPr>
              <p:nvPr/>
            </p:nvSpPr>
            <p:spPr bwMode="auto">
              <a:xfrm flipV="1">
                <a:off x="1655" y="2059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7" name="Line 63"/>
              <p:cNvSpPr>
                <a:spLocks noChangeShapeType="1"/>
              </p:cNvSpPr>
              <p:nvPr/>
            </p:nvSpPr>
            <p:spPr bwMode="auto">
              <a:xfrm flipV="1">
                <a:off x="1655" y="199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8" name="Line 64"/>
              <p:cNvSpPr>
                <a:spLocks noChangeShapeType="1"/>
              </p:cNvSpPr>
              <p:nvPr/>
            </p:nvSpPr>
            <p:spPr bwMode="auto">
              <a:xfrm flipV="1">
                <a:off x="1655" y="192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9" name="Line 65"/>
              <p:cNvSpPr>
                <a:spLocks noChangeShapeType="1"/>
              </p:cNvSpPr>
              <p:nvPr/>
            </p:nvSpPr>
            <p:spPr bwMode="auto">
              <a:xfrm flipV="1">
                <a:off x="1655" y="185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0" name="Line 66"/>
              <p:cNvSpPr>
                <a:spLocks noChangeShapeType="1"/>
              </p:cNvSpPr>
              <p:nvPr/>
            </p:nvSpPr>
            <p:spPr bwMode="auto">
              <a:xfrm flipV="1">
                <a:off x="1655" y="178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1" name="Line 67"/>
              <p:cNvSpPr>
                <a:spLocks noChangeShapeType="1"/>
              </p:cNvSpPr>
              <p:nvPr/>
            </p:nvSpPr>
            <p:spPr bwMode="auto">
              <a:xfrm flipV="1">
                <a:off x="1655" y="171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2" name="Line 68"/>
              <p:cNvSpPr>
                <a:spLocks noChangeShapeType="1"/>
              </p:cNvSpPr>
              <p:nvPr/>
            </p:nvSpPr>
            <p:spPr bwMode="auto">
              <a:xfrm flipV="1">
                <a:off x="1655" y="164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3" name="Line 69"/>
              <p:cNvSpPr>
                <a:spLocks noChangeShapeType="1"/>
              </p:cNvSpPr>
              <p:nvPr/>
            </p:nvSpPr>
            <p:spPr bwMode="auto">
              <a:xfrm flipV="1">
                <a:off x="1655" y="1577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4" name="Line 70"/>
              <p:cNvSpPr>
                <a:spLocks noChangeShapeType="1"/>
              </p:cNvSpPr>
              <p:nvPr/>
            </p:nvSpPr>
            <p:spPr bwMode="auto">
              <a:xfrm flipV="1">
                <a:off x="1655" y="150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5" name="Line 71"/>
              <p:cNvSpPr>
                <a:spLocks noChangeShapeType="1"/>
              </p:cNvSpPr>
              <p:nvPr/>
            </p:nvSpPr>
            <p:spPr bwMode="auto">
              <a:xfrm flipV="1">
                <a:off x="2399" y="3504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6" name="Line 72"/>
              <p:cNvSpPr>
                <a:spLocks noChangeShapeType="1"/>
              </p:cNvSpPr>
              <p:nvPr/>
            </p:nvSpPr>
            <p:spPr bwMode="auto">
              <a:xfrm flipV="1">
                <a:off x="2399" y="343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7" name="Line 73"/>
              <p:cNvSpPr>
                <a:spLocks noChangeShapeType="1"/>
              </p:cNvSpPr>
              <p:nvPr/>
            </p:nvSpPr>
            <p:spPr bwMode="auto">
              <a:xfrm flipV="1">
                <a:off x="2399" y="336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8" name="Line 74"/>
              <p:cNvSpPr>
                <a:spLocks noChangeShapeType="1"/>
              </p:cNvSpPr>
              <p:nvPr/>
            </p:nvSpPr>
            <p:spPr bwMode="auto">
              <a:xfrm flipV="1">
                <a:off x="2399" y="329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9" name="Line 75"/>
              <p:cNvSpPr>
                <a:spLocks noChangeShapeType="1"/>
              </p:cNvSpPr>
              <p:nvPr/>
            </p:nvSpPr>
            <p:spPr bwMode="auto">
              <a:xfrm flipV="1">
                <a:off x="2399" y="322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0" name="Line 76"/>
              <p:cNvSpPr>
                <a:spLocks noChangeShapeType="1"/>
              </p:cNvSpPr>
              <p:nvPr/>
            </p:nvSpPr>
            <p:spPr bwMode="auto">
              <a:xfrm flipV="1">
                <a:off x="2399" y="3160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1" name="Line 77"/>
              <p:cNvSpPr>
                <a:spLocks noChangeShapeType="1"/>
              </p:cNvSpPr>
              <p:nvPr/>
            </p:nvSpPr>
            <p:spPr bwMode="auto">
              <a:xfrm flipV="1">
                <a:off x="2399" y="309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2" name="Line 78"/>
              <p:cNvSpPr>
                <a:spLocks noChangeShapeType="1"/>
              </p:cNvSpPr>
              <p:nvPr/>
            </p:nvSpPr>
            <p:spPr bwMode="auto">
              <a:xfrm flipV="1">
                <a:off x="2399" y="302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3" name="Line 79"/>
              <p:cNvSpPr>
                <a:spLocks noChangeShapeType="1"/>
              </p:cNvSpPr>
              <p:nvPr/>
            </p:nvSpPr>
            <p:spPr bwMode="auto">
              <a:xfrm flipV="1">
                <a:off x="2399" y="295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4" name="Line 80"/>
              <p:cNvSpPr>
                <a:spLocks noChangeShapeType="1"/>
              </p:cNvSpPr>
              <p:nvPr/>
            </p:nvSpPr>
            <p:spPr bwMode="auto">
              <a:xfrm flipV="1">
                <a:off x="2399" y="288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5" name="Line 81"/>
              <p:cNvSpPr>
                <a:spLocks noChangeShapeType="1"/>
              </p:cNvSpPr>
              <p:nvPr/>
            </p:nvSpPr>
            <p:spPr bwMode="auto">
              <a:xfrm flipV="1">
                <a:off x="2399" y="281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6" name="Line 82"/>
              <p:cNvSpPr>
                <a:spLocks noChangeShapeType="1"/>
              </p:cNvSpPr>
              <p:nvPr/>
            </p:nvSpPr>
            <p:spPr bwMode="auto">
              <a:xfrm flipV="1">
                <a:off x="2399" y="274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7" name="Line 83"/>
              <p:cNvSpPr>
                <a:spLocks noChangeShapeType="1"/>
              </p:cNvSpPr>
              <p:nvPr/>
            </p:nvSpPr>
            <p:spPr bwMode="auto">
              <a:xfrm flipV="1">
                <a:off x="2399" y="267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8" name="Line 84"/>
              <p:cNvSpPr>
                <a:spLocks noChangeShapeType="1"/>
              </p:cNvSpPr>
              <p:nvPr/>
            </p:nvSpPr>
            <p:spPr bwMode="auto">
              <a:xfrm flipV="1">
                <a:off x="2399" y="2610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9" name="Line 85"/>
              <p:cNvSpPr>
                <a:spLocks noChangeShapeType="1"/>
              </p:cNvSpPr>
              <p:nvPr/>
            </p:nvSpPr>
            <p:spPr bwMode="auto">
              <a:xfrm flipV="1">
                <a:off x="2399" y="254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0" name="Line 86"/>
              <p:cNvSpPr>
                <a:spLocks noChangeShapeType="1"/>
              </p:cNvSpPr>
              <p:nvPr/>
            </p:nvSpPr>
            <p:spPr bwMode="auto">
              <a:xfrm flipV="1">
                <a:off x="2399" y="247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1" name="Line 87"/>
              <p:cNvSpPr>
                <a:spLocks noChangeShapeType="1"/>
              </p:cNvSpPr>
              <p:nvPr/>
            </p:nvSpPr>
            <p:spPr bwMode="auto">
              <a:xfrm flipV="1">
                <a:off x="2399" y="2403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2" name="Line 88"/>
              <p:cNvSpPr>
                <a:spLocks noChangeShapeType="1"/>
              </p:cNvSpPr>
              <p:nvPr/>
            </p:nvSpPr>
            <p:spPr bwMode="auto">
              <a:xfrm flipV="1">
                <a:off x="2399" y="233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3" name="Line 89"/>
              <p:cNvSpPr>
                <a:spLocks noChangeShapeType="1"/>
              </p:cNvSpPr>
              <p:nvPr/>
            </p:nvSpPr>
            <p:spPr bwMode="auto">
              <a:xfrm flipV="1">
                <a:off x="2399" y="226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4" name="Line 90"/>
              <p:cNvSpPr>
                <a:spLocks noChangeShapeType="1"/>
              </p:cNvSpPr>
              <p:nvPr/>
            </p:nvSpPr>
            <p:spPr bwMode="auto">
              <a:xfrm flipV="1">
                <a:off x="2399" y="2196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5" name="Line 91"/>
              <p:cNvSpPr>
                <a:spLocks noChangeShapeType="1"/>
              </p:cNvSpPr>
              <p:nvPr/>
            </p:nvSpPr>
            <p:spPr bwMode="auto">
              <a:xfrm flipV="1">
                <a:off x="2399" y="212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6" name="Line 92"/>
              <p:cNvSpPr>
                <a:spLocks noChangeShapeType="1"/>
              </p:cNvSpPr>
              <p:nvPr/>
            </p:nvSpPr>
            <p:spPr bwMode="auto">
              <a:xfrm flipV="1">
                <a:off x="2399" y="2059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7" name="Line 93"/>
              <p:cNvSpPr>
                <a:spLocks noChangeShapeType="1"/>
              </p:cNvSpPr>
              <p:nvPr/>
            </p:nvSpPr>
            <p:spPr bwMode="auto">
              <a:xfrm flipV="1">
                <a:off x="2399" y="199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8" name="Line 94"/>
              <p:cNvSpPr>
                <a:spLocks noChangeShapeType="1"/>
              </p:cNvSpPr>
              <p:nvPr/>
            </p:nvSpPr>
            <p:spPr bwMode="auto">
              <a:xfrm flipV="1">
                <a:off x="2399" y="192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9" name="Line 95"/>
              <p:cNvSpPr>
                <a:spLocks noChangeShapeType="1"/>
              </p:cNvSpPr>
              <p:nvPr/>
            </p:nvSpPr>
            <p:spPr bwMode="auto">
              <a:xfrm flipV="1">
                <a:off x="2399" y="185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0" name="Line 96"/>
              <p:cNvSpPr>
                <a:spLocks noChangeShapeType="1"/>
              </p:cNvSpPr>
              <p:nvPr/>
            </p:nvSpPr>
            <p:spPr bwMode="auto">
              <a:xfrm flipV="1">
                <a:off x="2399" y="178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1" name="Line 97"/>
              <p:cNvSpPr>
                <a:spLocks noChangeShapeType="1"/>
              </p:cNvSpPr>
              <p:nvPr/>
            </p:nvSpPr>
            <p:spPr bwMode="auto">
              <a:xfrm flipV="1">
                <a:off x="2399" y="171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2" name="Line 98"/>
              <p:cNvSpPr>
                <a:spLocks noChangeShapeType="1"/>
              </p:cNvSpPr>
              <p:nvPr/>
            </p:nvSpPr>
            <p:spPr bwMode="auto">
              <a:xfrm flipV="1">
                <a:off x="2399" y="164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3" name="Line 99"/>
              <p:cNvSpPr>
                <a:spLocks noChangeShapeType="1"/>
              </p:cNvSpPr>
              <p:nvPr/>
            </p:nvSpPr>
            <p:spPr bwMode="auto">
              <a:xfrm flipV="1">
                <a:off x="2399" y="1577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4" name="Line 100"/>
              <p:cNvSpPr>
                <a:spLocks noChangeShapeType="1"/>
              </p:cNvSpPr>
              <p:nvPr/>
            </p:nvSpPr>
            <p:spPr bwMode="auto">
              <a:xfrm flipV="1">
                <a:off x="2399" y="150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5" name="Line 101"/>
              <p:cNvSpPr>
                <a:spLocks noChangeShapeType="1"/>
              </p:cNvSpPr>
              <p:nvPr/>
            </p:nvSpPr>
            <p:spPr bwMode="auto">
              <a:xfrm flipV="1">
                <a:off x="3137" y="3504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6" name="Line 102"/>
              <p:cNvSpPr>
                <a:spLocks noChangeShapeType="1"/>
              </p:cNvSpPr>
              <p:nvPr/>
            </p:nvSpPr>
            <p:spPr bwMode="auto">
              <a:xfrm flipV="1">
                <a:off x="3137" y="343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7" name="Line 103"/>
              <p:cNvSpPr>
                <a:spLocks noChangeShapeType="1"/>
              </p:cNvSpPr>
              <p:nvPr/>
            </p:nvSpPr>
            <p:spPr bwMode="auto">
              <a:xfrm flipV="1">
                <a:off x="3137" y="336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8" name="Line 104"/>
              <p:cNvSpPr>
                <a:spLocks noChangeShapeType="1"/>
              </p:cNvSpPr>
              <p:nvPr/>
            </p:nvSpPr>
            <p:spPr bwMode="auto">
              <a:xfrm flipV="1">
                <a:off x="3137" y="329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9" name="Line 105"/>
              <p:cNvSpPr>
                <a:spLocks noChangeShapeType="1"/>
              </p:cNvSpPr>
              <p:nvPr/>
            </p:nvSpPr>
            <p:spPr bwMode="auto">
              <a:xfrm flipV="1">
                <a:off x="3137" y="322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0" name="Line 106"/>
              <p:cNvSpPr>
                <a:spLocks noChangeShapeType="1"/>
              </p:cNvSpPr>
              <p:nvPr/>
            </p:nvSpPr>
            <p:spPr bwMode="auto">
              <a:xfrm flipV="1">
                <a:off x="3137" y="3160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1" name="Line 107"/>
              <p:cNvSpPr>
                <a:spLocks noChangeShapeType="1"/>
              </p:cNvSpPr>
              <p:nvPr/>
            </p:nvSpPr>
            <p:spPr bwMode="auto">
              <a:xfrm flipV="1">
                <a:off x="3137" y="309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2" name="Line 108"/>
              <p:cNvSpPr>
                <a:spLocks noChangeShapeType="1"/>
              </p:cNvSpPr>
              <p:nvPr/>
            </p:nvSpPr>
            <p:spPr bwMode="auto">
              <a:xfrm flipV="1">
                <a:off x="3137" y="302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3" name="Line 109"/>
              <p:cNvSpPr>
                <a:spLocks noChangeShapeType="1"/>
              </p:cNvSpPr>
              <p:nvPr/>
            </p:nvSpPr>
            <p:spPr bwMode="auto">
              <a:xfrm flipV="1">
                <a:off x="3137" y="295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4" name="Line 110"/>
              <p:cNvSpPr>
                <a:spLocks noChangeShapeType="1"/>
              </p:cNvSpPr>
              <p:nvPr/>
            </p:nvSpPr>
            <p:spPr bwMode="auto">
              <a:xfrm flipV="1">
                <a:off x="3137" y="288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5" name="Line 111"/>
              <p:cNvSpPr>
                <a:spLocks noChangeShapeType="1"/>
              </p:cNvSpPr>
              <p:nvPr/>
            </p:nvSpPr>
            <p:spPr bwMode="auto">
              <a:xfrm flipV="1">
                <a:off x="3137" y="281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6" name="Line 112"/>
              <p:cNvSpPr>
                <a:spLocks noChangeShapeType="1"/>
              </p:cNvSpPr>
              <p:nvPr/>
            </p:nvSpPr>
            <p:spPr bwMode="auto">
              <a:xfrm flipV="1">
                <a:off x="3137" y="274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7" name="Line 113"/>
              <p:cNvSpPr>
                <a:spLocks noChangeShapeType="1"/>
              </p:cNvSpPr>
              <p:nvPr/>
            </p:nvSpPr>
            <p:spPr bwMode="auto">
              <a:xfrm flipV="1">
                <a:off x="3137" y="267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8" name="Line 114"/>
              <p:cNvSpPr>
                <a:spLocks noChangeShapeType="1"/>
              </p:cNvSpPr>
              <p:nvPr/>
            </p:nvSpPr>
            <p:spPr bwMode="auto">
              <a:xfrm flipV="1">
                <a:off x="3137" y="2610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9" name="Line 115"/>
              <p:cNvSpPr>
                <a:spLocks noChangeShapeType="1"/>
              </p:cNvSpPr>
              <p:nvPr/>
            </p:nvSpPr>
            <p:spPr bwMode="auto">
              <a:xfrm flipV="1">
                <a:off x="3137" y="254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0" name="Line 116"/>
              <p:cNvSpPr>
                <a:spLocks noChangeShapeType="1"/>
              </p:cNvSpPr>
              <p:nvPr/>
            </p:nvSpPr>
            <p:spPr bwMode="auto">
              <a:xfrm flipV="1">
                <a:off x="3137" y="247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1" name="Line 117"/>
              <p:cNvSpPr>
                <a:spLocks noChangeShapeType="1"/>
              </p:cNvSpPr>
              <p:nvPr/>
            </p:nvSpPr>
            <p:spPr bwMode="auto">
              <a:xfrm flipV="1">
                <a:off x="3137" y="2403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2" name="Line 118"/>
              <p:cNvSpPr>
                <a:spLocks noChangeShapeType="1"/>
              </p:cNvSpPr>
              <p:nvPr/>
            </p:nvSpPr>
            <p:spPr bwMode="auto">
              <a:xfrm flipV="1">
                <a:off x="3137" y="233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3" name="Line 119"/>
              <p:cNvSpPr>
                <a:spLocks noChangeShapeType="1"/>
              </p:cNvSpPr>
              <p:nvPr/>
            </p:nvSpPr>
            <p:spPr bwMode="auto">
              <a:xfrm flipV="1">
                <a:off x="3137" y="226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4" name="Line 120"/>
              <p:cNvSpPr>
                <a:spLocks noChangeShapeType="1"/>
              </p:cNvSpPr>
              <p:nvPr/>
            </p:nvSpPr>
            <p:spPr bwMode="auto">
              <a:xfrm flipV="1">
                <a:off x="3137" y="2196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5" name="Line 121"/>
              <p:cNvSpPr>
                <a:spLocks noChangeShapeType="1"/>
              </p:cNvSpPr>
              <p:nvPr/>
            </p:nvSpPr>
            <p:spPr bwMode="auto">
              <a:xfrm flipV="1">
                <a:off x="3137" y="212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6" name="Line 122"/>
              <p:cNvSpPr>
                <a:spLocks noChangeShapeType="1"/>
              </p:cNvSpPr>
              <p:nvPr/>
            </p:nvSpPr>
            <p:spPr bwMode="auto">
              <a:xfrm flipV="1">
                <a:off x="3137" y="2059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7" name="Line 123"/>
              <p:cNvSpPr>
                <a:spLocks noChangeShapeType="1"/>
              </p:cNvSpPr>
              <p:nvPr/>
            </p:nvSpPr>
            <p:spPr bwMode="auto">
              <a:xfrm flipV="1">
                <a:off x="3137" y="199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8" name="Line 124"/>
              <p:cNvSpPr>
                <a:spLocks noChangeShapeType="1"/>
              </p:cNvSpPr>
              <p:nvPr/>
            </p:nvSpPr>
            <p:spPr bwMode="auto">
              <a:xfrm flipV="1">
                <a:off x="3137" y="192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9" name="Line 125"/>
              <p:cNvSpPr>
                <a:spLocks noChangeShapeType="1"/>
              </p:cNvSpPr>
              <p:nvPr/>
            </p:nvSpPr>
            <p:spPr bwMode="auto">
              <a:xfrm flipV="1">
                <a:off x="3137" y="185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0" name="Line 126"/>
              <p:cNvSpPr>
                <a:spLocks noChangeShapeType="1"/>
              </p:cNvSpPr>
              <p:nvPr/>
            </p:nvSpPr>
            <p:spPr bwMode="auto">
              <a:xfrm flipV="1">
                <a:off x="3137" y="178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1" name="Line 127"/>
              <p:cNvSpPr>
                <a:spLocks noChangeShapeType="1"/>
              </p:cNvSpPr>
              <p:nvPr/>
            </p:nvSpPr>
            <p:spPr bwMode="auto">
              <a:xfrm flipV="1">
                <a:off x="3137" y="171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2" name="Line 128"/>
              <p:cNvSpPr>
                <a:spLocks noChangeShapeType="1"/>
              </p:cNvSpPr>
              <p:nvPr/>
            </p:nvSpPr>
            <p:spPr bwMode="auto">
              <a:xfrm flipV="1">
                <a:off x="3137" y="164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3" name="Line 129"/>
              <p:cNvSpPr>
                <a:spLocks noChangeShapeType="1"/>
              </p:cNvSpPr>
              <p:nvPr/>
            </p:nvSpPr>
            <p:spPr bwMode="auto">
              <a:xfrm flipV="1">
                <a:off x="3137" y="1577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4" name="Line 130"/>
              <p:cNvSpPr>
                <a:spLocks noChangeShapeType="1"/>
              </p:cNvSpPr>
              <p:nvPr/>
            </p:nvSpPr>
            <p:spPr bwMode="auto">
              <a:xfrm flipV="1">
                <a:off x="3137" y="150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5" name="Line 131"/>
              <p:cNvSpPr>
                <a:spLocks noChangeShapeType="1"/>
              </p:cNvSpPr>
              <p:nvPr/>
            </p:nvSpPr>
            <p:spPr bwMode="auto">
              <a:xfrm flipV="1">
                <a:off x="3887" y="3504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6" name="Line 132"/>
              <p:cNvSpPr>
                <a:spLocks noChangeShapeType="1"/>
              </p:cNvSpPr>
              <p:nvPr/>
            </p:nvSpPr>
            <p:spPr bwMode="auto">
              <a:xfrm flipV="1">
                <a:off x="3887" y="343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7" name="Line 133"/>
              <p:cNvSpPr>
                <a:spLocks noChangeShapeType="1"/>
              </p:cNvSpPr>
              <p:nvPr/>
            </p:nvSpPr>
            <p:spPr bwMode="auto">
              <a:xfrm flipV="1">
                <a:off x="3887" y="336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8" name="Line 134"/>
              <p:cNvSpPr>
                <a:spLocks noChangeShapeType="1"/>
              </p:cNvSpPr>
              <p:nvPr/>
            </p:nvSpPr>
            <p:spPr bwMode="auto">
              <a:xfrm flipV="1">
                <a:off x="3887" y="329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9" name="Line 135"/>
              <p:cNvSpPr>
                <a:spLocks noChangeShapeType="1"/>
              </p:cNvSpPr>
              <p:nvPr/>
            </p:nvSpPr>
            <p:spPr bwMode="auto">
              <a:xfrm flipV="1">
                <a:off x="3887" y="322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0" name="Line 136"/>
              <p:cNvSpPr>
                <a:spLocks noChangeShapeType="1"/>
              </p:cNvSpPr>
              <p:nvPr/>
            </p:nvSpPr>
            <p:spPr bwMode="auto">
              <a:xfrm flipV="1">
                <a:off x="3887" y="3160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1" name="Line 137"/>
              <p:cNvSpPr>
                <a:spLocks noChangeShapeType="1"/>
              </p:cNvSpPr>
              <p:nvPr/>
            </p:nvSpPr>
            <p:spPr bwMode="auto">
              <a:xfrm flipV="1">
                <a:off x="3887" y="309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2" name="Line 138"/>
              <p:cNvSpPr>
                <a:spLocks noChangeShapeType="1"/>
              </p:cNvSpPr>
              <p:nvPr/>
            </p:nvSpPr>
            <p:spPr bwMode="auto">
              <a:xfrm flipV="1">
                <a:off x="3887" y="302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3" name="Line 139"/>
              <p:cNvSpPr>
                <a:spLocks noChangeShapeType="1"/>
              </p:cNvSpPr>
              <p:nvPr/>
            </p:nvSpPr>
            <p:spPr bwMode="auto">
              <a:xfrm flipV="1">
                <a:off x="3887" y="295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4" name="Line 140"/>
              <p:cNvSpPr>
                <a:spLocks noChangeShapeType="1"/>
              </p:cNvSpPr>
              <p:nvPr/>
            </p:nvSpPr>
            <p:spPr bwMode="auto">
              <a:xfrm flipV="1">
                <a:off x="3887" y="288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5" name="Line 141"/>
              <p:cNvSpPr>
                <a:spLocks noChangeShapeType="1"/>
              </p:cNvSpPr>
              <p:nvPr/>
            </p:nvSpPr>
            <p:spPr bwMode="auto">
              <a:xfrm flipV="1">
                <a:off x="3887" y="281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6" name="Line 142"/>
              <p:cNvSpPr>
                <a:spLocks noChangeShapeType="1"/>
              </p:cNvSpPr>
              <p:nvPr/>
            </p:nvSpPr>
            <p:spPr bwMode="auto">
              <a:xfrm flipV="1">
                <a:off x="3887" y="274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7" name="Line 143"/>
              <p:cNvSpPr>
                <a:spLocks noChangeShapeType="1"/>
              </p:cNvSpPr>
              <p:nvPr/>
            </p:nvSpPr>
            <p:spPr bwMode="auto">
              <a:xfrm flipV="1">
                <a:off x="3887" y="267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8" name="Line 144"/>
              <p:cNvSpPr>
                <a:spLocks noChangeShapeType="1"/>
              </p:cNvSpPr>
              <p:nvPr/>
            </p:nvSpPr>
            <p:spPr bwMode="auto">
              <a:xfrm flipV="1">
                <a:off x="3887" y="2610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9" name="Line 145"/>
              <p:cNvSpPr>
                <a:spLocks noChangeShapeType="1"/>
              </p:cNvSpPr>
              <p:nvPr/>
            </p:nvSpPr>
            <p:spPr bwMode="auto">
              <a:xfrm flipV="1">
                <a:off x="3887" y="254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0" name="Line 146"/>
              <p:cNvSpPr>
                <a:spLocks noChangeShapeType="1"/>
              </p:cNvSpPr>
              <p:nvPr/>
            </p:nvSpPr>
            <p:spPr bwMode="auto">
              <a:xfrm flipV="1">
                <a:off x="3887" y="247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1" name="Line 147"/>
              <p:cNvSpPr>
                <a:spLocks noChangeShapeType="1"/>
              </p:cNvSpPr>
              <p:nvPr/>
            </p:nvSpPr>
            <p:spPr bwMode="auto">
              <a:xfrm flipV="1">
                <a:off x="3887" y="2403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2" name="Line 148"/>
              <p:cNvSpPr>
                <a:spLocks noChangeShapeType="1"/>
              </p:cNvSpPr>
              <p:nvPr/>
            </p:nvSpPr>
            <p:spPr bwMode="auto">
              <a:xfrm flipV="1">
                <a:off x="3887" y="233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3" name="Line 149"/>
              <p:cNvSpPr>
                <a:spLocks noChangeShapeType="1"/>
              </p:cNvSpPr>
              <p:nvPr/>
            </p:nvSpPr>
            <p:spPr bwMode="auto">
              <a:xfrm flipV="1">
                <a:off x="3887" y="226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4" name="Line 150"/>
              <p:cNvSpPr>
                <a:spLocks noChangeShapeType="1"/>
              </p:cNvSpPr>
              <p:nvPr/>
            </p:nvSpPr>
            <p:spPr bwMode="auto">
              <a:xfrm flipV="1">
                <a:off x="3887" y="2196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5" name="Line 151"/>
              <p:cNvSpPr>
                <a:spLocks noChangeShapeType="1"/>
              </p:cNvSpPr>
              <p:nvPr/>
            </p:nvSpPr>
            <p:spPr bwMode="auto">
              <a:xfrm flipV="1">
                <a:off x="3887" y="212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6" name="Line 152"/>
              <p:cNvSpPr>
                <a:spLocks noChangeShapeType="1"/>
              </p:cNvSpPr>
              <p:nvPr/>
            </p:nvSpPr>
            <p:spPr bwMode="auto">
              <a:xfrm flipV="1">
                <a:off x="3887" y="2059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7" name="Line 153"/>
              <p:cNvSpPr>
                <a:spLocks noChangeShapeType="1"/>
              </p:cNvSpPr>
              <p:nvPr/>
            </p:nvSpPr>
            <p:spPr bwMode="auto">
              <a:xfrm flipV="1">
                <a:off x="3887" y="199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8" name="Line 154"/>
              <p:cNvSpPr>
                <a:spLocks noChangeShapeType="1"/>
              </p:cNvSpPr>
              <p:nvPr/>
            </p:nvSpPr>
            <p:spPr bwMode="auto">
              <a:xfrm flipV="1">
                <a:off x="3887" y="192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9" name="Line 155"/>
              <p:cNvSpPr>
                <a:spLocks noChangeShapeType="1"/>
              </p:cNvSpPr>
              <p:nvPr/>
            </p:nvSpPr>
            <p:spPr bwMode="auto">
              <a:xfrm flipV="1">
                <a:off x="3887" y="185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0" name="Line 156"/>
              <p:cNvSpPr>
                <a:spLocks noChangeShapeType="1"/>
              </p:cNvSpPr>
              <p:nvPr/>
            </p:nvSpPr>
            <p:spPr bwMode="auto">
              <a:xfrm flipV="1">
                <a:off x="3887" y="178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1" name="Line 157"/>
              <p:cNvSpPr>
                <a:spLocks noChangeShapeType="1"/>
              </p:cNvSpPr>
              <p:nvPr/>
            </p:nvSpPr>
            <p:spPr bwMode="auto">
              <a:xfrm flipV="1">
                <a:off x="3887" y="171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2" name="Line 158"/>
              <p:cNvSpPr>
                <a:spLocks noChangeShapeType="1"/>
              </p:cNvSpPr>
              <p:nvPr/>
            </p:nvSpPr>
            <p:spPr bwMode="auto">
              <a:xfrm flipV="1">
                <a:off x="3887" y="164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3" name="Line 159"/>
              <p:cNvSpPr>
                <a:spLocks noChangeShapeType="1"/>
              </p:cNvSpPr>
              <p:nvPr/>
            </p:nvSpPr>
            <p:spPr bwMode="auto">
              <a:xfrm flipV="1">
                <a:off x="3887" y="1577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4" name="Line 160"/>
              <p:cNvSpPr>
                <a:spLocks noChangeShapeType="1"/>
              </p:cNvSpPr>
              <p:nvPr/>
            </p:nvSpPr>
            <p:spPr bwMode="auto">
              <a:xfrm flipV="1">
                <a:off x="3887" y="150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5" name="Line 161"/>
              <p:cNvSpPr>
                <a:spLocks noChangeShapeType="1"/>
              </p:cNvSpPr>
              <p:nvPr/>
            </p:nvSpPr>
            <p:spPr bwMode="auto">
              <a:xfrm flipV="1">
                <a:off x="4625" y="3504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6" name="Line 162"/>
              <p:cNvSpPr>
                <a:spLocks noChangeShapeType="1"/>
              </p:cNvSpPr>
              <p:nvPr/>
            </p:nvSpPr>
            <p:spPr bwMode="auto">
              <a:xfrm flipV="1">
                <a:off x="4625" y="343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7" name="Line 163"/>
              <p:cNvSpPr>
                <a:spLocks noChangeShapeType="1"/>
              </p:cNvSpPr>
              <p:nvPr/>
            </p:nvSpPr>
            <p:spPr bwMode="auto">
              <a:xfrm flipV="1">
                <a:off x="4625" y="336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8" name="Line 164"/>
              <p:cNvSpPr>
                <a:spLocks noChangeShapeType="1"/>
              </p:cNvSpPr>
              <p:nvPr/>
            </p:nvSpPr>
            <p:spPr bwMode="auto">
              <a:xfrm flipV="1">
                <a:off x="4625" y="329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9" name="Line 165"/>
              <p:cNvSpPr>
                <a:spLocks noChangeShapeType="1"/>
              </p:cNvSpPr>
              <p:nvPr/>
            </p:nvSpPr>
            <p:spPr bwMode="auto">
              <a:xfrm flipV="1">
                <a:off x="4625" y="322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0" name="Line 166"/>
              <p:cNvSpPr>
                <a:spLocks noChangeShapeType="1"/>
              </p:cNvSpPr>
              <p:nvPr/>
            </p:nvSpPr>
            <p:spPr bwMode="auto">
              <a:xfrm flipV="1">
                <a:off x="4625" y="3160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1" name="Line 167"/>
              <p:cNvSpPr>
                <a:spLocks noChangeShapeType="1"/>
              </p:cNvSpPr>
              <p:nvPr/>
            </p:nvSpPr>
            <p:spPr bwMode="auto">
              <a:xfrm flipV="1">
                <a:off x="4625" y="309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2" name="Line 168"/>
              <p:cNvSpPr>
                <a:spLocks noChangeShapeType="1"/>
              </p:cNvSpPr>
              <p:nvPr/>
            </p:nvSpPr>
            <p:spPr bwMode="auto">
              <a:xfrm flipV="1">
                <a:off x="4625" y="302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3" name="Line 169"/>
              <p:cNvSpPr>
                <a:spLocks noChangeShapeType="1"/>
              </p:cNvSpPr>
              <p:nvPr/>
            </p:nvSpPr>
            <p:spPr bwMode="auto">
              <a:xfrm flipV="1">
                <a:off x="4625" y="295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4" name="Line 170"/>
              <p:cNvSpPr>
                <a:spLocks noChangeShapeType="1"/>
              </p:cNvSpPr>
              <p:nvPr/>
            </p:nvSpPr>
            <p:spPr bwMode="auto">
              <a:xfrm flipV="1">
                <a:off x="4625" y="288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5" name="Line 171"/>
              <p:cNvSpPr>
                <a:spLocks noChangeShapeType="1"/>
              </p:cNvSpPr>
              <p:nvPr/>
            </p:nvSpPr>
            <p:spPr bwMode="auto">
              <a:xfrm flipV="1">
                <a:off x="4625" y="281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6" name="Line 172"/>
              <p:cNvSpPr>
                <a:spLocks noChangeShapeType="1"/>
              </p:cNvSpPr>
              <p:nvPr/>
            </p:nvSpPr>
            <p:spPr bwMode="auto">
              <a:xfrm flipV="1">
                <a:off x="4625" y="2748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7" name="Line 173"/>
              <p:cNvSpPr>
                <a:spLocks noChangeShapeType="1"/>
              </p:cNvSpPr>
              <p:nvPr/>
            </p:nvSpPr>
            <p:spPr bwMode="auto">
              <a:xfrm flipV="1">
                <a:off x="4625" y="267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8" name="Line 174"/>
              <p:cNvSpPr>
                <a:spLocks noChangeShapeType="1"/>
              </p:cNvSpPr>
              <p:nvPr/>
            </p:nvSpPr>
            <p:spPr bwMode="auto">
              <a:xfrm flipV="1">
                <a:off x="4625" y="2610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9" name="Line 175"/>
              <p:cNvSpPr>
                <a:spLocks noChangeShapeType="1"/>
              </p:cNvSpPr>
              <p:nvPr/>
            </p:nvSpPr>
            <p:spPr bwMode="auto">
              <a:xfrm flipV="1">
                <a:off x="4625" y="254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0" name="Line 176"/>
              <p:cNvSpPr>
                <a:spLocks noChangeShapeType="1"/>
              </p:cNvSpPr>
              <p:nvPr/>
            </p:nvSpPr>
            <p:spPr bwMode="auto">
              <a:xfrm flipV="1">
                <a:off x="4625" y="2473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1" name="Line 177"/>
              <p:cNvSpPr>
                <a:spLocks noChangeShapeType="1"/>
              </p:cNvSpPr>
              <p:nvPr/>
            </p:nvSpPr>
            <p:spPr bwMode="auto">
              <a:xfrm flipV="1">
                <a:off x="4625" y="2403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2" name="Line 178"/>
              <p:cNvSpPr>
                <a:spLocks noChangeShapeType="1"/>
              </p:cNvSpPr>
              <p:nvPr/>
            </p:nvSpPr>
            <p:spPr bwMode="auto">
              <a:xfrm flipV="1">
                <a:off x="4625" y="233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3" name="Line 179"/>
              <p:cNvSpPr>
                <a:spLocks noChangeShapeType="1"/>
              </p:cNvSpPr>
              <p:nvPr/>
            </p:nvSpPr>
            <p:spPr bwMode="auto">
              <a:xfrm flipV="1">
                <a:off x="4625" y="2266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4" name="Line 180"/>
              <p:cNvSpPr>
                <a:spLocks noChangeShapeType="1"/>
              </p:cNvSpPr>
              <p:nvPr/>
            </p:nvSpPr>
            <p:spPr bwMode="auto">
              <a:xfrm flipV="1">
                <a:off x="4625" y="2196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5" name="Line 181"/>
              <p:cNvSpPr>
                <a:spLocks noChangeShapeType="1"/>
              </p:cNvSpPr>
              <p:nvPr/>
            </p:nvSpPr>
            <p:spPr bwMode="auto">
              <a:xfrm flipV="1">
                <a:off x="4625" y="2128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6" name="Line 182"/>
              <p:cNvSpPr>
                <a:spLocks noChangeShapeType="1"/>
              </p:cNvSpPr>
              <p:nvPr/>
            </p:nvSpPr>
            <p:spPr bwMode="auto">
              <a:xfrm flipV="1">
                <a:off x="4625" y="2059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7" name="Line 183"/>
              <p:cNvSpPr>
                <a:spLocks noChangeShapeType="1"/>
              </p:cNvSpPr>
              <p:nvPr/>
            </p:nvSpPr>
            <p:spPr bwMode="auto">
              <a:xfrm flipV="1">
                <a:off x="4625" y="1991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8" name="Line 184"/>
              <p:cNvSpPr>
                <a:spLocks noChangeShapeType="1"/>
              </p:cNvSpPr>
              <p:nvPr/>
            </p:nvSpPr>
            <p:spPr bwMode="auto">
              <a:xfrm flipV="1">
                <a:off x="4625" y="1922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9" name="Line 185"/>
              <p:cNvSpPr>
                <a:spLocks noChangeShapeType="1"/>
              </p:cNvSpPr>
              <p:nvPr/>
            </p:nvSpPr>
            <p:spPr bwMode="auto">
              <a:xfrm flipV="1">
                <a:off x="4625" y="185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0" name="Line 186"/>
              <p:cNvSpPr>
                <a:spLocks noChangeShapeType="1"/>
              </p:cNvSpPr>
              <p:nvPr/>
            </p:nvSpPr>
            <p:spPr bwMode="auto">
              <a:xfrm flipV="1">
                <a:off x="4625" y="1784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1" name="Line 187"/>
              <p:cNvSpPr>
                <a:spLocks noChangeShapeType="1"/>
              </p:cNvSpPr>
              <p:nvPr/>
            </p:nvSpPr>
            <p:spPr bwMode="auto">
              <a:xfrm flipV="1">
                <a:off x="4625" y="1715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2" name="Line 188"/>
              <p:cNvSpPr>
                <a:spLocks noChangeShapeType="1"/>
              </p:cNvSpPr>
              <p:nvPr/>
            </p:nvSpPr>
            <p:spPr bwMode="auto">
              <a:xfrm flipV="1">
                <a:off x="4625" y="1647"/>
                <a:ext cx="1" cy="33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3" name="Line 189"/>
              <p:cNvSpPr>
                <a:spLocks noChangeShapeType="1"/>
              </p:cNvSpPr>
              <p:nvPr/>
            </p:nvSpPr>
            <p:spPr bwMode="auto">
              <a:xfrm flipV="1">
                <a:off x="4625" y="1577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4" name="Line 190"/>
              <p:cNvSpPr>
                <a:spLocks noChangeShapeType="1"/>
              </p:cNvSpPr>
              <p:nvPr/>
            </p:nvSpPr>
            <p:spPr bwMode="auto">
              <a:xfrm flipV="1">
                <a:off x="4625" y="1509"/>
                <a:ext cx="1" cy="34"/>
              </a:xfrm>
              <a:prstGeom prst="line">
                <a:avLst/>
              </a:prstGeom>
              <a:noFill/>
              <a:ln w="9525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</p:grpSp>
        <p:grpSp>
          <p:nvGrpSpPr>
            <p:cNvPr id="5" name="Group 436"/>
            <p:cNvGrpSpPr>
              <a:grpSpLocks/>
            </p:cNvGrpSpPr>
            <p:nvPr/>
          </p:nvGrpSpPr>
          <p:grpSpPr bwMode="auto">
            <a:xfrm>
              <a:off x="1798812" y="1025501"/>
              <a:ext cx="5827712" cy="2589212"/>
              <a:chOff x="961" y="1495"/>
              <a:chExt cx="3671" cy="1631"/>
            </a:xfrm>
          </p:grpSpPr>
          <p:sp>
            <p:nvSpPr>
              <p:cNvPr id="7" name="Line 197"/>
              <p:cNvSpPr>
                <a:spLocks noChangeShapeType="1"/>
              </p:cNvSpPr>
              <p:nvPr/>
            </p:nvSpPr>
            <p:spPr bwMode="auto">
              <a:xfrm>
                <a:off x="961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" name="Line 198"/>
              <p:cNvSpPr>
                <a:spLocks noChangeShapeType="1"/>
              </p:cNvSpPr>
              <p:nvPr/>
            </p:nvSpPr>
            <p:spPr bwMode="auto">
              <a:xfrm>
                <a:off x="1033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" name="Line 199"/>
              <p:cNvSpPr>
                <a:spLocks noChangeShapeType="1"/>
              </p:cNvSpPr>
              <p:nvPr/>
            </p:nvSpPr>
            <p:spPr bwMode="auto">
              <a:xfrm>
                <a:off x="1104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" name="Line 200"/>
              <p:cNvSpPr>
                <a:spLocks noChangeShapeType="1"/>
              </p:cNvSpPr>
              <p:nvPr/>
            </p:nvSpPr>
            <p:spPr bwMode="auto">
              <a:xfrm>
                <a:off x="1175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" name="Line 201"/>
              <p:cNvSpPr>
                <a:spLocks noChangeShapeType="1"/>
              </p:cNvSpPr>
              <p:nvPr/>
            </p:nvSpPr>
            <p:spPr bwMode="auto">
              <a:xfrm>
                <a:off x="1246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" name="Line 202"/>
              <p:cNvSpPr>
                <a:spLocks noChangeShapeType="1"/>
              </p:cNvSpPr>
              <p:nvPr/>
            </p:nvSpPr>
            <p:spPr bwMode="auto">
              <a:xfrm>
                <a:off x="1319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" name="Line 203"/>
              <p:cNvSpPr>
                <a:spLocks noChangeShapeType="1"/>
              </p:cNvSpPr>
              <p:nvPr/>
            </p:nvSpPr>
            <p:spPr bwMode="auto">
              <a:xfrm>
                <a:off x="1390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" name="Line 204"/>
              <p:cNvSpPr>
                <a:spLocks noChangeShapeType="1"/>
              </p:cNvSpPr>
              <p:nvPr/>
            </p:nvSpPr>
            <p:spPr bwMode="auto">
              <a:xfrm>
                <a:off x="1461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" name="Line 205"/>
              <p:cNvSpPr>
                <a:spLocks noChangeShapeType="1"/>
              </p:cNvSpPr>
              <p:nvPr/>
            </p:nvSpPr>
            <p:spPr bwMode="auto">
              <a:xfrm>
                <a:off x="1532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" name="Line 206"/>
              <p:cNvSpPr>
                <a:spLocks noChangeShapeType="1"/>
              </p:cNvSpPr>
              <p:nvPr/>
            </p:nvSpPr>
            <p:spPr bwMode="auto">
              <a:xfrm>
                <a:off x="1602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" name="Line 207"/>
              <p:cNvSpPr>
                <a:spLocks noChangeShapeType="1"/>
              </p:cNvSpPr>
              <p:nvPr/>
            </p:nvSpPr>
            <p:spPr bwMode="auto">
              <a:xfrm>
                <a:off x="1675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" name="Line 208"/>
              <p:cNvSpPr>
                <a:spLocks noChangeShapeType="1"/>
              </p:cNvSpPr>
              <p:nvPr/>
            </p:nvSpPr>
            <p:spPr bwMode="auto">
              <a:xfrm>
                <a:off x="1746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" name="Line 209"/>
              <p:cNvSpPr>
                <a:spLocks noChangeShapeType="1"/>
              </p:cNvSpPr>
              <p:nvPr/>
            </p:nvSpPr>
            <p:spPr bwMode="auto">
              <a:xfrm>
                <a:off x="1817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" name="Line 210"/>
              <p:cNvSpPr>
                <a:spLocks noChangeShapeType="1"/>
              </p:cNvSpPr>
              <p:nvPr/>
            </p:nvSpPr>
            <p:spPr bwMode="auto">
              <a:xfrm>
                <a:off x="1888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" name="Line 211"/>
              <p:cNvSpPr>
                <a:spLocks noChangeShapeType="1"/>
              </p:cNvSpPr>
              <p:nvPr/>
            </p:nvSpPr>
            <p:spPr bwMode="auto">
              <a:xfrm>
                <a:off x="1960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2" name="Line 212"/>
              <p:cNvSpPr>
                <a:spLocks noChangeShapeType="1"/>
              </p:cNvSpPr>
              <p:nvPr/>
            </p:nvSpPr>
            <p:spPr bwMode="auto">
              <a:xfrm>
                <a:off x="2031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3" name="Line 213"/>
              <p:cNvSpPr>
                <a:spLocks noChangeShapeType="1"/>
              </p:cNvSpPr>
              <p:nvPr/>
            </p:nvSpPr>
            <p:spPr bwMode="auto">
              <a:xfrm>
                <a:off x="2102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4" name="Line 214"/>
              <p:cNvSpPr>
                <a:spLocks noChangeShapeType="1"/>
              </p:cNvSpPr>
              <p:nvPr/>
            </p:nvSpPr>
            <p:spPr bwMode="auto">
              <a:xfrm>
                <a:off x="2173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5" name="Line 215"/>
              <p:cNvSpPr>
                <a:spLocks noChangeShapeType="1"/>
              </p:cNvSpPr>
              <p:nvPr/>
            </p:nvSpPr>
            <p:spPr bwMode="auto">
              <a:xfrm>
                <a:off x="2244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6" name="Line 216"/>
              <p:cNvSpPr>
                <a:spLocks noChangeShapeType="1"/>
              </p:cNvSpPr>
              <p:nvPr/>
            </p:nvSpPr>
            <p:spPr bwMode="auto">
              <a:xfrm>
                <a:off x="2316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7" name="Line 217"/>
              <p:cNvSpPr>
                <a:spLocks noChangeShapeType="1"/>
              </p:cNvSpPr>
              <p:nvPr/>
            </p:nvSpPr>
            <p:spPr bwMode="auto">
              <a:xfrm>
                <a:off x="2387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8" name="Line 218"/>
              <p:cNvSpPr>
                <a:spLocks noChangeShapeType="1"/>
              </p:cNvSpPr>
              <p:nvPr/>
            </p:nvSpPr>
            <p:spPr bwMode="auto">
              <a:xfrm>
                <a:off x="2458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9" name="Line 219"/>
              <p:cNvSpPr>
                <a:spLocks noChangeShapeType="1"/>
              </p:cNvSpPr>
              <p:nvPr/>
            </p:nvSpPr>
            <p:spPr bwMode="auto">
              <a:xfrm>
                <a:off x="2529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0" name="Line 220"/>
              <p:cNvSpPr>
                <a:spLocks noChangeShapeType="1"/>
              </p:cNvSpPr>
              <p:nvPr/>
            </p:nvSpPr>
            <p:spPr bwMode="auto">
              <a:xfrm>
                <a:off x="2602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1" name="Line 221"/>
              <p:cNvSpPr>
                <a:spLocks noChangeShapeType="1"/>
              </p:cNvSpPr>
              <p:nvPr/>
            </p:nvSpPr>
            <p:spPr bwMode="auto">
              <a:xfrm>
                <a:off x="2673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2" name="Line 222"/>
              <p:cNvSpPr>
                <a:spLocks noChangeShapeType="1"/>
              </p:cNvSpPr>
              <p:nvPr/>
            </p:nvSpPr>
            <p:spPr bwMode="auto">
              <a:xfrm>
                <a:off x="2744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3" name="Line 223"/>
              <p:cNvSpPr>
                <a:spLocks noChangeShapeType="1"/>
              </p:cNvSpPr>
              <p:nvPr/>
            </p:nvSpPr>
            <p:spPr bwMode="auto">
              <a:xfrm>
                <a:off x="2814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4" name="Line 224"/>
              <p:cNvSpPr>
                <a:spLocks noChangeShapeType="1"/>
              </p:cNvSpPr>
              <p:nvPr/>
            </p:nvSpPr>
            <p:spPr bwMode="auto">
              <a:xfrm>
                <a:off x="2887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5" name="Line 225"/>
              <p:cNvSpPr>
                <a:spLocks noChangeShapeType="1"/>
              </p:cNvSpPr>
              <p:nvPr/>
            </p:nvSpPr>
            <p:spPr bwMode="auto">
              <a:xfrm>
                <a:off x="2958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6" name="Line 226"/>
              <p:cNvSpPr>
                <a:spLocks noChangeShapeType="1"/>
              </p:cNvSpPr>
              <p:nvPr/>
            </p:nvSpPr>
            <p:spPr bwMode="auto">
              <a:xfrm>
                <a:off x="3029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7" name="Line 227"/>
              <p:cNvSpPr>
                <a:spLocks noChangeShapeType="1"/>
              </p:cNvSpPr>
              <p:nvPr/>
            </p:nvSpPr>
            <p:spPr bwMode="auto">
              <a:xfrm>
                <a:off x="3100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8" name="Line 228"/>
              <p:cNvSpPr>
                <a:spLocks noChangeShapeType="1"/>
              </p:cNvSpPr>
              <p:nvPr/>
            </p:nvSpPr>
            <p:spPr bwMode="auto">
              <a:xfrm>
                <a:off x="3171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39" name="Line 229"/>
              <p:cNvSpPr>
                <a:spLocks noChangeShapeType="1"/>
              </p:cNvSpPr>
              <p:nvPr/>
            </p:nvSpPr>
            <p:spPr bwMode="auto">
              <a:xfrm>
                <a:off x="3243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0" name="Line 230"/>
              <p:cNvSpPr>
                <a:spLocks noChangeShapeType="1"/>
              </p:cNvSpPr>
              <p:nvPr/>
            </p:nvSpPr>
            <p:spPr bwMode="auto">
              <a:xfrm>
                <a:off x="3314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1" name="Line 231"/>
              <p:cNvSpPr>
                <a:spLocks noChangeShapeType="1"/>
              </p:cNvSpPr>
              <p:nvPr/>
            </p:nvSpPr>
            <p:spPr bwMode="auto">
              <a:xfrm>
                <a:off x="3385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2" name="Line 232"/>
              <p:cNvSpPr>
                <a:spLocks noChangeShapeType="1"/>
              </p:cNvSpPr>
              <p:nvPr/>
            </p:nvSpPr>
            <p:spPr bwMode="auto">
              <a:xfrm>
                <a:off x="3456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3" name="Line 233"/>
              <p:cNvSpPr>
                <a:spLocks noChangeShapeType="1"/>
              </p:cNvSpPr>
              <p:nvPr/>
            </p:nvSpPr>
            <p:spPr bwMode="auto">
              <a:xfrm>
                <a:off x="3528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4" name="Line 234"/>
              <p:cNvSpPr>
                <a:spLocks noChangeShapeType="1"/>
              </p:cNvSpPr>
              <p:nvPr/>
            </p:nvSpPr>
            <p:spPr bwMode="auto">
              <a:xfrm>
                <a:off x="3599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5" name="Line 235"/>
              <p:cNvSpPr>
                <a:spLocks noChangeShapeType="1"/>
              </p:cNvSpPr>
              <p:nvPr/>
            </p:nvSpPr>
            <p:spPr bwMode="auto">
              <a:xfrm>
                <a:off x="3670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6" name="Line 236"/>
              <p:cNvSpPr>
                <a:spLocks noChangeShapeType="1"/>
              </p:cNvSpPr>
              <p:nvPr/>
            </p:nvSpPr>
            <p:spPr bwMode="auto">
              <a:xfrm>
                <a:off x="3741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7" name="Line 237"/>
              <p:cNvSpPr>
                <a:spLocks noChangeShapeType="1"/>
              </p:cNvSpPr>
              <p:nvPr/>
            </p:nvSpPr>
            <p:spPr bwMode="auto">
              <a:xfrm>
                <a:off x="3812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8" name="Line 238"/>
              <p:cNvSpPr>
                <a:spLocks noChangeShapeType="1"/>
              </p:cNvSpPr>
              <p:nvPr/>
            </p:nvSpPr>
            <p:spPr bwMode="auto">
              <a:xfrm>
                <a:off x="3885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49" name="Line 239"/>
              <p:cNvSpPr>
                <a:spLocks noChangeShapeType="1"/>
              </p:cNvSpPr>
              <p:nvPr/>
            </p:nvSpPr>
            <p:spPr bwMode="auto">
              <a:xfrm>
                <a:off x="3955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0" name="Line 240"/>
              <p:cNvSpPr>
                <a:spLocks noChangeShapeType="1"/>
              </p:cNvSpPr>
              <p:nvPr/>
            </p:nvSpPr>
            <p:spPr bwMode="auto">
              <a:xfrm>
                <a:off x="4026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1" name="Line 241"/>
              <p:cNvSpPr>
                <a:spLocks noChangeShapeType="1"/>
              </p:cNvSpPr>
              <p:nvPr/>
            </p:nvSpPr>
            <p:spPr bwMode="auto">
              <a:xfrm>
                <a:off x="4097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2" name="Line 242"/>
              <p:cNvSpPr>
                <a:spLocks noChangeShapeType="1"/>
              </p:cNvSpPr>
              <p:nvPr/>
            </p:nvSpPr>
            <p:spPr bwMode="auto">
              <a:xfrm>
                <a:off x="4170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3" name="Line 243"/>
              <p:cNvSpPr>
                <a:spLocks noChangeShapeType="1"/>
              </p:cNvSpPr>
              <p:nvPr/>
            </p:nvSpPr>
            <p:spPr bwMode="auto">
              <a:xfrm>
                <a:off x="4241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4" name="Line 244"/>
              <p:cNvSpPr>
                <a:spLocks noChangeShapeType="1"/>
              </p:cNvSpPr>
              <p:nvPr/>
            </p:nvSpPr>
            <p:spPr bwMode="auto">
              <a:xfrm>
                <a:off x="4312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5" name="Line 245"/>
              <p:cNvSpPr>
                <a:spLocks noChangeShapeType="1"/>
              </p:cNvSpPr>
              <p:nvPr/>
            </p:nvSpPr>
            <p:spPr bwMode="auto">
              <a:xfrm>
                <a:off x="4383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6" name="Line 246"/>
              <p:cNvSpPr>
                <a:spLocks noChangeShapeType="1"/>
              </p:cNvSpPr>
              <p:nvPr/>
            </p:nvSpPr>
            <p:spPr bwMode="auto">
              <a:xfrm>
                <a:off x="4455" y="149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7" name="Line 247"/>
              <p:cNvSpPr>
                <a:spLocks noChangeShapeType="1"/>
              </p:cNvSpPr>
              <p:nvPr/>
            </p:nvSpPr>
            <p:spPr bwMode="auto">
              <a:xfrm>
                <a:off x="4526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8" name="Line 248"/>
              <p:cNvSpPr>
                <a:spLocks noChangeShapeType="1"/>
              </p:cNvSpPr>
              <p:nvPr/>
            </p:nvSpPr>
            <p:spPr bwMode="auto">
              <a:xfrm>
                <a:off x="4597" y="149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59" name="Line 256"/>
              <p:cNvSpPr>
                <a:spLocks noChangeShapeType="1"/>
              </p:cNvSpPr>
              <p:nvPr/>
            </p:nvSpPr>
            <p:spPr bwMode="auto">
              <a:xfrm>
                <a:off x="961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0" name="Line 257"/>
              <p:cNvSpPr>
                <a:spLocks noChangeShapeType="1"/>
              </p:cNvSpPr>
              <p:nvPr/>
            </p:nvSpPr>
            <p:spPr bwMode="auto">
              <a:xfrm>
                <a:off x="1033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1" name="Line 258"/>
              <p:cNvSpPr>
                <a:spLocks noChangeShapeType="1"/>
              </p:cNvSpPr>
              <p:nvPr/>
            </p:nvSpPr>
            <p:spPr bwMode="auto">
              <a:xfrm>
                <a:off x="1104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2" name="Line 259"/>
              <p:cNvSpPr>
                <a:spLocks noChangeShapeType="1"/>
              </p:cNvSpPr>
              <p:nvPr/>
            </p:nvSpPr>
            <p:spPr bwMode="auto">
              <a:xfrm>
                <a:off x="1175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3" name="Line 260"/>
              <p:cNvSpPr>
                <a:spLocks noChangeShapeType="1"/>
              </p:cNvSpPr>
              <p:nvPr/>
            </p:nvSpPr>
            <p:spPr bwMode="auto">
              <a:xfrm>
                <a:off x="1246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4" name="Line 261"/>
              <p:cNvSpPr>
                <a:spLocks noChangeShapeType="1"/>
              </p:cNvSpPr>
              <p:nvPr/>
            </p:nvSpPr>
            <p:spPr bwMode="auto">
              <a:xfrm>
                <a:off x="1319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5" name="Line 262"/>
              <p:cNvSpPr>
                <a:spLocks noChangeShapeType="1"/>
              </p:cNvSpPr>
              <p:nvPr/>
            </p:nvSpPr>
            <p:spPr bwMode="auto">
              <a:xfrm>
                <a:off x="1390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6" name="Line 263"/>
              <p:cNvSpPr>
                <a:spLocks noChangeShapeType="1"/>
              </p:cNvSpPr>
              <p:nvPr/>
            </p:nvSpPr>
            <p:spPr bwMode="auto">
              <a:xfrm>
                <a:off x="1461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7" name="Line 264"/>
              <p:cNvSpPr>
                <a:spLocks noChangeShapeType="1"/>
              </p:cNvSpPr>
              <p:nvPr/>
            </p:nvSpPr>
            <p:spPr bwMode="auto">
              <a:xfrm>
                <a:off x="1532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8" name="Line 265"/>
              <p:cNvSpPr>
                <a:spLocks noChangeShapeType="1"/>
              </p:cNvSpPr>
              <p:nvPr/>
            </p:nvSpPr>
            <p:spPr bwMode="auto">
              <a:xfrm>
                <a:off x="1602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69" name="Line 266"/>
              <p:cNvSpPr>
                <a:spLocks noChangeShapeType="1"/>
              </p:cNvSpPr>
              <p:nvPr/>
            </p:nvSpPr>
            <p:spPr bwMode="auto">
              <a:xfrm>
                <a:off x="1675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0" name="Line 267"/>
              <p:cNvSpPr>
                <a:spLocks noChangeShapeType="1"/>
              </p:cNvSpPr>
              <p:nvPr/>
            </p:nvSpPr>
            <p:spPr bwMode="auto">
              <a:xfrm>
                <a:off x="1746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1" name="Line 268"/>
              <p:cNvSpPr>
                <a:spLocks noChangeShapeType="1"/>
              </p:cNvSpPr>
              <p:nvPr/>
            </p:nvSpPr>
            <p:spPr bwMode="auto">
              <a:xfrm>
                <a:off x="1817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2" name="Line 269"/>
              <p:cNvSpPr>
                <a:spLocks noChangeShapeType="1"/>
              </p:cNvSpPr>
              <p:nvPr/>
            </p:nvSpPr>
            <p:spPr bwMode="auto">
              <a:xfrm>
                <a:off x="1888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3" name="Line 270"/>
              <p:cNvSpPr>
                <a:spLocks noChangeShapeType="1"/>
              </p:cNvSpPr>
              <p:nvPr/>
            </p:nvSpPr>
            <p:spPr bwMode="auto">
              <a:xfrm>
                <a:off x="1960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4" name="Line 271"/>
              <p:cNvSpPr>
                <a:spLocks noChangeShapeType="1"/>
              </p:cNvSpPr>
              <p:nvPr/>
            </p:nvSpPr>
            <p:spPr bwMode="auto">
              <a:xfrm>
                <a:off x="2031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5" name="Line 272"/>
              <p:cNvSpPr>
                <a:spLocks noChangeShapeType="1"/>
              </p:cNvSpPr>
              <p:nvPr/>
            </p:nvSpPr>
            <p:spPr bwMode="auto">
              <a:xfrm>
                <a:off x="2102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6" name="Line 273"/>
              <p:cNvSpPr>
                <a:spLocks noChangeShapeType="1"/>
              </p:cNvSpPr>
              <p:nvPr/>
            </p:nvSpPr>
            <p:spPr bwMode="auto">
              <a:xfrm>
                <a:off x="2173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7" name="Line 274"/>
              <p:cNvSpPr>
                <a:spLocks noChangeShapeType="1"/>
              </p:cNvSpPr>
              <p:nvPr/>
            </p:nvSpPr>
            <p:spPr bwMode="auto">
              <a:xfrm>
                <a:off x="2244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8" name="Line 275"/>
              <p:cNvSpPr>
                <a:spLocks noChangeShapeType="1"/>
              </p:cNvSpPr>
              <p:nvPr/>
            </p:nvSpPr>
            <p:spPr bwMode="auto">
              <a:xfrm>
                <a:off x="2316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79" name="Line 276"/>
              <p:cNvSpPr>
                <a:spLocks noChangeShapeType="1"/>
              </p:cNvSpPr>
              <p:nvPr/>
            </p:nvSpPr>
            <p:spPr bwMode="auto">
              <a:xfrm>
                <a:off x="2387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0" name="Line 277"/>
              <p:cNvSpPr>
                <a:spLocks noChangeShapeType="1"/>
              </p:cNvSpPr>
              <p:nvPr/>
            </p:nvSpPr>
            <p:spPr bwMode="auto">
              <a:xfrm>
                <a:off x="2458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1" name="Line 278"/>
              <p:cNvSpPr>
                <a:spLocks noChangeShapeType="1"/>
              </p:cNvSpPr>
              <p:nvPr/>
            </p:nvSpPr>
            <p:spPr bwMode="auto">
              <a:xfrm>
                <a:off x="2529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2" name="Line 279"/>
              <p:cNvSpPr>
                <a:spLocks noChangeShapeType="1"/>
              </p:cNvSpPr>
              <p:nvPr/>
            </p:nvSpPr>
            <p:spPr bwMode="auto">
              <a:xfrm>
                <a:off x="2602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3" name="Line 280"/>
              <p:cNvSpPr>
                <a:spLocks noChangeShapeType="1"/>
              </p:cNvSpPr>
              <p:nvPr/>
            </p:nvSpPr>
            <p:spPr bwMode="auto">
              <a:xfrm>
                <a:off x="2673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4" name="Line 281"/>
              <p:cNvSpPr>
                <a:spLocks noChangeShapeType="1"/>
              </p:cNvSpPr>
              <p:nvPr/>
            </p:nvSpPr>
            <p:spPr bwMode="auto">
              <a:xfrm>
                <a:off x="2744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5" name="Line 282"/>
              <p:cNvSpPr>
                <a:spLocks noChangeShapeType="1"/>
              </p:cNvSpPr>
              <p:nvPr/>
            </p:nvSpPr>
            <p:spPr bwMode="auto">
              <a:xfrm>
                <a:off x="2814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6" name="Line 283"/>
              <p:cNvSpPr>
                <a:spLocks noChangeShapeType="1"/>
              </p:cNvSpPr>
              <p:nvPr/>
            </p:nvSpPr>
            <p:spPr bwMode="auto">
              <a:xfrm>
                <a:off x="2887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7" name="Line 284"/>
              <p:cNvSpPr>
                <a:spLocks noChangeShapeType="1"/>
              </p:cNvSpPr>
              <p:nvPr/>
            </p:nvSpPr>
            <p:spPr bwMode="auto">
              <a:xfrm>
                <a:off x="2958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8" name="Line 285"/>
              <p:cNvSpPr>
                <a:spLocks noChangeShapeType="1"/>
              </p:cNvSpPr>
              <p:nvPr/>
            </p:nvSpPr>
            <p:spPr bwMode="auto">
              <a:xfrm>
                <a:off x="3029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89" name="Line 286"/>
              <p:cNvSpPr>
                <a:spLocks noChangeShapeType="1"/>
              </p:cNvSpPr>
              <p:nvPr/>
            </p:nvSpPr>
            <p:spPr bwMode="auto">
              <a:xfrm>
                <a:off x="3100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0" name="Line 287"/>
              <p:cNvSpPr>
                <a:spLocks noChangeShapeType="1"/>
              </p:cNvSpPr>
              <p:nvPr/>
            </p:nvSpPr>
            <p:spPr bwMode="auto">
              <a:xfrm>
                <a:off x="3171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1" name="Line 288"/>
              <p:cNvSpPr>
                <a:spLocks noChangeShapeType="1"/>
              </p:cNvSpPr>
              <p:nvPr/>
            </p:nvSpPr>
            <p:spPr bwMode="auto">
              <a:xfrm>
                <a:off x="3243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2" name="Line 289"/>
              <p:cNvSpPr>
                <a:spLocks noChangeShapeType="1"/>
              </p:cNvSpPr>
              <p:nvPr/>
            </p:nvSpPr>
            <p:spPr bwMode="auto">
              <a:xfrm>
                <a:off x="3314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3" name="Line 290"/>
              <p:cNvSpPr>
                <a:spLocks noChangeShapeType="1"/>
              </p:cNvSpPr>
              <p:nvPr/>
            </p:nvSpPr>
            <p:spPr bwMode="auto">
              <a:xfrm>
                <a:off x="3385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4" name="Line 291"/>
              <p:cNvSpPr>
                <a:spLocks noChangeShapeType="1"/>
              </p:cNvSpPr>
              <p:nvPr/>
            </p:nvSpPr>
            <p:spPr bwMode="auto">
              <a:xfrm>
                <a:off x="3456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5" name="Line 292"/>
              <p:cNvSpPr>
                <a:spLocks noChangeShapeType="1"/>
              </p:cNvSpPr>
              <p:nvPr/>
            </p:nvSpPr>
            <p:spPr bwMode="auto">
              <a:xfrm>
                <a:off x="3528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6" name="Line 293"/>
              <p:cNvSpPr>
                <a:spLocks noChangeShapeType="1"/>
              </p:cNvSpPr>
              <p:nvPr/>
            </p:nvSpPr>
            <p:spPr bwMode="auto">
              <a:xfrm>
                <a:off x="3599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7" name="Line 294"/>
              <p:cNvSpPr>
                <a:spLocks noChangeShapeType="1"/>
              </p:cNvSpPr>
              <p:nvPr/>
            </p:nvSpPr>
            <p:spPr bwMode="auto">
              <a:xfrm>
                <a:off x="3670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8" name="Line 295"/>
              <p:cNvSpPr>
                <a:spLocks noChangeShapeType="1"/>
              </p:cNvSpPr>
              <p:nvPr/>
            </p:nvSpPr>
            <p:spPr bwMode="auto">
              <a:xfrm>
                <a:off x="3741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99" name="Line 296"/>
              <p:cNvSpPr>
                <a:spLocks noChangeShapeType="1"/>
              </p:cNvSpPr>
              <p:nvPr/>
            </p:nvSpPr>
            <p:spPr bwMode="auto">
              <a:xfrm>
                <a:off x="3812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0" name="Line 297"/>
              <p:cNvSpPr>
                <a:spLocks noChangeShapeType="1"/>
              </p:cNvSpPr>
              <p:nvPr/>
            </p:nvSpPr>
            <p:spPr bwMode="auto">
              <a:xfrm>
                <a:off x="3885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1" name="Line 298"/>
              <p:cNvSpPr>
                <a:spLocks noChangeShapeType="1"/>
              </p:cNvSpPr>
              <p:nvPr/>
            </p:nvSpPr>
            <p:spPr bwMode="auto">
              <a:xfrm>
                <a:off x="3955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2" name="Line 299"/>
              <p:cNvSpPr>
                <a:spLocks noChangeShapeType="1"/>
              </p:cNvSpPr>
              <p:nvPr/>
            </p:nvSpPr>
            <p:spPr bwMode="auto">
              <a:xfrm>
                <a:off x="4026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3" name="Line 300"/>
              <p:cNvSpPr>
                <a:spLocks noChangeShapeType="1"/>
              </p:cNvSpPr>
              <p:nvPr/>
            </p:nvSpPr>
            <p:spPr bwMode="auto">
              <a:xfrm>
                <a:off x="4097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4" name="Line 301"/>
              <p:cNvSpPr>
                <a:spLocks noChangeShapeType="1"/>
              </p:cNvSpPr>
              <p:nvPr/>
            </p:nvSpPr>
            <p:spPr bwMode="auto">
              <a:xfrm>
                <a:off x="4170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5" name="Line 302"/>
              <p:cNvSpPr>
                <a:spLocks noChangeShapeType="1"/>
              </p:cNvSpPr>
              <p:nvPr/>
            </p:nvSpPr>
            <p:spPr bwMode="auto">
              <a:xfrm>
                <a:off x="4241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6" name="Line 303"/>
              <p:cNvSpPr>
                <a:spLocks noChangeShapeType="1"/>
              </p:cNvSpPr>
              <p:nvPr/>
            </p:nvSpPr>
            <p:spPr bwMode="auto">
              <a:xfrm>
                <a:off x="4312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7" name="Line 304"/>
              <p:cNvSpPr>
                <a:spLocks noChangeShapeType="1"/>
              </p:cNvSpPr>
              <p:nvPr/>
            </p:nvSpPr>
            <p:spPr bwMode="auto">
              <a:xfrm>
                <a:off x="4383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8" name="Line 305"/>
              <p:cNvSpPr>
                <a:spLocks noChangeShapeType="1"/>
              </p:cNvSpPr>
              <p:nvPr/>
            </p:nvSpPr>
            <p:spPr bwMode="auto">
              <a:xfrm>
                <a:off x="4455" y="2039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09" name="Line 306"/>
              <p:cNvSpPr>
                <a:spLocks noChangeShapeType="1"/>
              </p:cNvSpPr>
              <p:nvPr/>
            </p:nvSpPr>
            <p:spPr bwMode="auto">
              <a:xfrm>
                <a:off x="4526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0" name="Line 307"/>
              <p:cNvSpPr>
                <a:spLocks noChangeShapeType="1"/>
              </p:cNvSpPr>
              <p:nvPr/>
            </p:nvSpPr>
            <p:spPr bwMode="auto">
              <a:xfrm>
                <a:off x="4597" y="2039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1" name="Line 315"/>
              <p:cNvSpPr>
                <a:spLocks noChangeShapeType="1"/>
              </p:cNvSpPr>
              <p:nvPr/>
            </p:nvSpPr>
            <p:spPr bwMode="auto">
              <a:xfrm>
                <a:off x="961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2" name="Line 316"/>
              <p:cNvSpPr>
                <a:spLocks noChangeShapeType="1"/>
              </p:cNvSpPr>
              <p:nvPr/>
            </p:nvSpPr>
            <p:spPr bwMode="auto">
              <a:xfrm>
                <a:off x="1033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3" name="Line 317"/>
              <p:cNvSpPr>
                <a:spLocks noChangeShapeType="1"/>
              </p:cNvSpPr>
              <p:nvPr/>
            </p:nvSpPr>
            <p:spPr bwMode="auto">
              <a:xfrm>
                <a:off x="1104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4" name="Line 318"/>
              <p:cNvSpPr>
                <a:spLocks noChangeShapeType="1"/>
              </p:cNvSpPr>
              <p:nvPr/>
            </p:nvSpPr>
            <p:spPr bwMode="auto">
              <a:xfrm>
                <a:off x="1175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5" name="Line 319"/>
              <p:cNvSpPr>
                <a:spLocks noChangeShapeType="1"/>
              </p:cNvSpPr>
              <p:nvPr/>
            </p:nvSpPr>
            <p:spPr bwMode="auto">
              <a:xfrm>
                <a:off x="1246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6" name="Line 320"/>
              <p:cNvSpPr>
                <a:spLocks noChangeShapeType="1"/>
              </p:cNvSpPr>
              <p:nvPr/>
            </p:nvSpPr>
            <p:spPr bwMode="auto">
              <a:xfrm>
                <a:off x="1319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7" name="Line 321"/>
              <p:cNvSpPr>
                <a:spLocks noChangeShapeType="1"/>
              </p:cNvSpPr>
              <p:nvPr/>
            </p:nvSpPr>
            <p:spPr bwMode="auto">
              <a:xfrm>
                <a:off x="1390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8" name="Line 322"/>
              <p:cNvSpPr>
                <a:spLocks noChangeShapeType="1"/>
              </p:cNvSpPr>
              <p:nvPr/>
            </p:nvSpPr>
            <p:spPr bwMode="auto">
              <a:xfrm>
                <a:off x="1461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19" name="Line 323"/>
              <p:cNvSpPr>
                <a:spLocks noChangeShapeType="1"/>
              </p:cNvSpPr>
              <p:nvPr/>
            </p:nvSpPr>
            <p:spPr bwMode="auto">
              <a:xfrm>
                <a:off x="1532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0" name="Line 324"/>
              <p:cNvSpPr>
                <a:spLocks noChangeShapeType="1"/>
              </p:cNvSpPr>
              <p:nvPr/>
            </p:nvSpPr>
            <p:spPr bwMode="auto">
              <a:xfrm>
                <a:off x="1602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1" name="Line 325"/>
              <p:cNvSpPr>
                <a:spLocks noChangeShapeType="1"/>
              </p:cNvSpPr>
              <p:nvPr/>
            </p:nvSpPr>
            <p:spPr bwMode="auto">
              <a:xfrm>
                <a:off x="1675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2" name="Line 326"/>
              <p:cNvSpPr>
                <a:spLocks noChangeShapeType="1"/>
              </p:cNvSpPr>
              <p:nvPr/>
            </p:nvSpPr>
            <p:spPr bwMode="auto">
              <a:xfrm>
                <a:off x="1746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3" name="Line 327"/>
              <p:cNvSpPr>
                <a:spLocks noChangeShapeType="1"/>
              </p:cNvSpPr>
              <p:nvPr/>
            </p:nvSpPr>
            <p:spPr bwMode="auto">
              <a:xfrm>
                <a:off x="1817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4" name="Line 328"/>
              <p:cNvSpPr>
                <a:spLocks noChangeShapeType="1"/>
              </p:cNvSpPr>
              <p:nvPr/>
            </p:nvSpPr>
            <p:spPr bwMode="auto">
              <a:xfrm>
                <a:off x="1888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5" name="Line 329"/>
              <p:cNvSpPr>
                <a:spLocks noChangeShapeType="1"/>
              </p:cNvSpPr>
              <p:nvPr/>
            </p:nvSpPr>
            <p:spPr bwMode="auto">
              <a:xfrm>
                <a:off x="1960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6" name="Line 330"/>
              <p:cNvSpPr>
                <a:spLocks noChangeShapeType="1"/>
              </p:cNvSpPr>
              <p:nvPr/>
            </p:nvSpPr>
            <p:spPr bwMode="auto">
              <a:xfrm>
                <a:off x="2031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7" name="Line 331"/>
              <p:cNvSpPr>
                <a:spLocks noChangeShapeType="1"/>
              </p:cNvSpPr>
              <p:nvPr/>
            </p:nvSpPr>
            <p:spPr bwMode="auto">
              <a:xfrm>
                <a:off x="2102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8" name="Line 332"/>
              <p:cNvSpPr>
                <a:spLocks noChangeShapeType="1"/>
              </p:cNvSpPr>
              <p:nvPr/>
            </p:nvSpPr>
            <p:spPr bwMode="auto">
              <a:xfrm>
                <a:off x="2173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29" name="Line 333"/>
              <p:cNvSpPr>
                <a:spLocks noChangeShapeType="1"/>
              </p:cNvSpPr>
              <p:nvPr/>
            </p:nvSpPr>
            <p:spPr bwMode="auto">
              <a:xfrm>
                <a:off x="2244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0" name="Line 334"/>
              <p:cNvSpPr>
                <a:spLocks noChangeShapeType="1"/>
              </p:cNvSpPr>
              <p:nvPr/>
            </p:nvSpPr>
            <p:spPr bwMode="auto">
              <a:xfrm>
                <a:off x="2316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1" name="Line 335"/>
              <p:cNvSpPr>
                <a:spLocks noChangeShapeType="1"/>
              </p:cNvSpPr>
              <p:nvPr/>
            </p:nvSpPr>
            <p:spPr bwMode="auto">
              <a:xfrm>
                <a:off x="2387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2" name="Line 336"/>
              <p:cNvSpPr>
                <a:spLocks noChangeShapeType="1"/>
              </p:cNvSpPr>
              <p:nvPr/>
            </p:nvSpPr>
            <p:spPr bwMode="auto">
              <a:xfrm>
                <a:off x="2458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3" name="Line 337"/>
              <p:cNvSpPr>
                <a:spLocks noChangeShapeType="1"/>
              </p:cNvSpPr>
              <p:nvPr/>
            </p:nvSpPr>
            <p:spPr bwMode="auto">
              <a:xfrm>
                <a:off x="2529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4" name="Line 338"/>
              <p:cNvSpPr>
                <a:spLocks noChangeShapeType="1"/>
              </p:cNvSpPr>
              <p:nvPr/>
            </p:nvSpPr>
            <p:spPr bwMode="auto">
              <a:xfrm>
                <a:off x="2602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5" name="Line 339"/>
              <p:cNvSpPr>
                <a:spLocks noChangeShapeType="1"/>
              </p:cNvSpPr>
              <p:nvPr/>
            </p:nvSpPr>
            <p:spPr bwMode="auto">
              <a:xfrm>
                <a:off x="2673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6" name="Line 340"/>
              <p:cNvSpPr>
                <a:spLocks noChangeShapeType="1"/>
              </p:cNvSpPr>
              <p:nvPr/>
            </p:nvSpPr>
            <p:spPr bwMode="auto">
              <a:xfrm>
                <a:off x="2744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7" name="Line 341"/>
              <p:cNvSpPr>
                <a:spLocks noChangeShapeType="1"/>
              </p:cNvSpPr>
              <p:nvPr/>
            </p:nvSpPr>
            <p:spPr bwMode="auto">
              <a:xfrm>
                <a:off x="2814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8" name="Line 342"/>
              <p:cNvSpPr>
                <a:spLocks noChangeShapeType="1"/>
              </p:cNvSpPr>
              <p:nvPr/>
            </p:nvSpPr>
            <p:spPr bwMode="auto">
              <a:xfrm>
                <a:off x="2887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39" name="Line 343"/>
              <p:cNvSpPr>
                <a:spLocks noChangeShapeType="1"/>
              </p:cNvSpPr>
              <p:nvPr/>
            </p:nvSpPr>
            <p:spPr bwMode="auto">
              <a:xfrm>
                <a:off x="2958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0" name="Line 344"/>
              <p:cNvSpPr>
                <a:spLocks noChangeShapeType="1"/>
              </p:cNvSpPr>
              <p:nvPr/>
            </p:nvSpPr>
            <p:spPr bwMode="auto">
              <a:xfrm>
                <a:off x="3029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1" name="Line 345"/>
              <p:cNvSpPr>
                <a:spLocks noChangeShapeType="1"/>
              </p:cNvSpPr>
              <p:nvPr/>
            </p:nvSpPr>
            <p:spPr bwMode="auto">
              <a:xfrm>
                <a:off x="3100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2" name="Line 346"/>
              <p:cNvSpPr>
                <a:spLocks noChangeShapeType="1"/>
              </p:cNvSpPr>
              <p:nvPr/>
            </p:nvSpPr>
            <p:spPr bwMode="auto">
              <a:xfrm>
                <a:off x="3171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3" name="Line 347"/>
              <p:cNvSpPr>
                <a:spLocks noChangeShapeType="1"/>
              </p:cNvSpPr>
              <p:nvPr/>
            </p:nvSpPr>
            <p:spPr bwMode="auto">
              <a:xfrm>
                <a:off x="3243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4" name="Line 348"/>
              <p:cNvSpPr>
                <a:spLocks noChangeShapeType="1"/>
              </p:cNvSpPr>
              <p:nvPr/>
            </p:nvSpPr>
            <p:spPr bwMode="auto">
              <a:xfrm>
                <a:off x="3314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5" name="Line 349"/>
              <p:cNvSpPr>
                <a:spLocks noChangeShapeType="1"/>
              </p:cNvSpPr>
              <p:nvPr/>
            </p:nvSpPr>
            <p:spPr bwMode="auto">
              <a:xfrm>
                <a:off x="3385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6" name="Line 350"/>
              <p:cNvSpPr>
                <a:spLocks noChangeShapeType="1"/>
              </p:cNvSpPr>
              <p:nvPr/>
            </p:nvSpPr>
            <p:spPr bwMode="auto">
              <a:xfrm>
                <a:off x="3456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7" name="Line 351"/>
              <p:cNvSpPr>
                <a:spLocks noChangeShapeType="1"/>
              </p:cNvSpPr>
              <p:nvPr/>
            </p:nvSpPr>
            <p:spPr bwMode="auto">
              <a:xfrm>
                <a:off x="3528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8" name="Line 352"/>
              <p:cNvSpPr>
                <a:spLocks noChangeShapeType="1"/>
              </p:cNvSpPr>
              <p:nvPr/>
            </p:nvSpPr>
            <p:spPr bwMode="auto">
              <a:xfrm>
                <a:off x="3599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49" name="Line 353"/>
              <p:cNvSpPr>
                <a:spLocks noChangeShapeType="1"/>
              </p:cNvSpPr>
              <p:nvPr/>
            </p:nvSpPr>
            <p:spPr bwMode="auto">
              <a:xfrm>
                <a:off x="3670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0" name="Line 354"/>
              <p:cNvSpPr>
                <a:spLocks noChangeShapeType="1"/>
              </p:cNvSpPr>
              <p:nvPr/>
            </p:nvSpPr>
            <p:spPr bwMode="auto">
              <a:xfrm>
                <a:off x="3741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1" name="Line 355"/>
              <p:cNvSpPr>
                <a:spLocks noChangeShapeType="1"/>
              </p:cNvSpPr>
              <p:nvPr/>
            </p:nvSpPr>
            <p:spPr bwMode="auto">
              <a:xfrm>
                <a:off x="3812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2" name="Line 356"/>
              <p:cNvSpPr>
                <a:spLocks noChangeShapeType="1"/>
              </p:cNvSpPr>
              <p:nvPr/>
            </p:nvSpPr>
            <p:spPr bwMode="auto">
              <a:xfrm>
                <a:off x="3885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3" name="Line 357"/>
              <p:cNvSpPr>
                <a:spLocks noChangeShapeType="1"/>
              </p:cNvSpPr>
              <p:nvPr/>
            </p:nvSpPr>
            <p:spPr bwMode="auto">
              <a:xfrm>
                <a:off x="3955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4" name="Line 358"/>
              <p:cNvSpPr>
                <a:spLocks noChangeShapeType="1"/>
              </p:cNvSpPr>
              <p:nvPr/>
            </p:nvSpPr>
            <p:spPr bwMode="auto">
              <a:xfrm>
                <a:off x="4026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5" name="Line 359"/>
              <p:cNvSpPr>
                <a:spLocks noChangeShapeType="1"/>
              </p:cNvSpPr>
              <p:nvPr/>
            </p:nvSpPr>
            <p:spPr bwMode="auto">
              <a:xfrm>
                <a:off x="4097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6" name="Line 360"/>
              <p:cNvSpPr>
                <a:spLocks noChangeShapeType="1"/>
              </p:cNvSpPr>
              <p:nvPr/>
            </p:nvSpPr>
            <p:spPr bwMode="auto">
              <a:xfrm>
                <a:off x="4170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7" name="Line 361"/>
              <p:cNvSpPr>
                <a:spLocks noChangeShapeType="1"/>
              </p:cNvSpPr>
              <p:nvPr/>
            </p:nvSpPr>
            <p:spPr bwMode="auto">
              <a:xfrm>
                <a:off x="4241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8" name="Line 362"/>
              <p:cNvSpPr>
                <a:spLocks noChangeShapeType="1"/>
              </p:cNvSpPr>
              <p:nvPr/>
            </p:nvSpPr>
            <p:spPr bwMode="auto">
              <a:xfrm>
                <a:off x="4312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59" name="Line 363"/>
              <p:cNvSpPr>
                <a:spLocks noChangeShapeType="1"/>
              </p:cNvSpPr>
              <p:nvPr/>
            </p:nvSpPr>
            <p:spPr bwMode="auto">
              <a:xfrm>
                <a:off x="4383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0" name="Line 364"/>
              <p:cNvSpPr>
                <a:spLocks noChangeShapeType="1"/>
              </p:cNvSpPr>
              <p:nvPr/>
            </p:nvSpPr>
            <p:spPr bwMode="auto">
              <a:xfrm>
                <a:off x="4455" y="2578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1" name="Line 365"/>
              <p:cNvSpPr>
                <a:spLocks noChangeShapeType="1"/>
              </p:cNvSpPr>
              <p:nvPr/>
            </p:nvSpPr>
            <p:spPr bwMode="auto">
              <a:xfrm>
                <a:off x="4526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2" name="Line 366"/>
              <p:cNvSpPr>
                <a:spLocks noChangeShapeType="1"/>
              </p:cNvSpPr>
              <p:nvPr/>
            </p:nvSpPr>
            <p:spPr bwMode="auto">
              <a:xfrm>
                <a:off x="4597" y="2578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3" name="Line 374"/>
              <p:cNvSpPr>
                <a:spLocks noChangeShapeType="1"/>
              </p:cNvSpPr>
              <p:nvPr/>
            </p:nvSpPr>
            <p:spPr bwMode="auto">
              <a:xfrm>
                <a:off x="961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4" name="Line 375"/>
              <p:cNvSpPr>
                <a:spLocks noChangeShapeType="1"/>
              </p:cNvSpPr>
              <p:nvPr/>
            </p:nvSpPr>
            <p:spPr bwMode="auto">
              <a:xfrm>
                <a:off x="1033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5" name="Line 376"/>
              <p:cNvSpPr>
                <a:spLocks noChangeShapeType="1"/>
              </p:cNvSpPr>
              <p:nvPr/>
            </p:nvSpPr>
            <p:spPr bwMode="auto">
              <a:xfrm>
                <a:off x="1104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6" name="Line 377"/>
              <p:cNvSpPr>
                <a:spLocks noChangeShapeType="1"/>
              </p:cNvSpPr>
              <p:nvPr/>
            </p:nvSpPr>
            <p:spPr bwMode="auto">
              <a:xfrm>
                <a:off x="1175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7" name="Line 378"/>
              <p:cNvSpPr>
                <a:spLocks noChangeShapeType="1"/>
              </p:cNvSpPr>
              <p:nvPr/>
            </p:nvSpPr>
            <p:spPr bwMode="auto">
              <a:xfrm>
                <a:off x="1246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8" name="Line 379"/>
              <p:cNvSpPr>
                <a:spLocks noChangeShapeType="1"/>
              </p:cNvSpPr>
              <p:nvPr/>
            </p:nvSpPr>
            <p:spPr bwMode="auto">
              <a:xfrm>
                <a:off x="1319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69" name="Line 380"/>
              <p:cNvSpPr>
                <a:spLocks noChangeShapeType="1"/>
              </p:cNvSpPr>
              <p:nvPr/>
            </p:nvSpPr>
            <p:spPr bwMode="auto">
              <a:xfrm>
                <a:off x="1390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0" name="Line 381"/>
              <p:cNvSpPr>
                <a:spLocks noChangeShapeType="1"/>
              </p:cNvSpPr>
              <p:nvPr/>
            </p:nvSpPr>
            <p:spPr bwMode="auto">
              <a:xfrm>
                <a:off x="1461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1" name="Line 382"/>
              <p:cNvSpPr>
                <a:spLocks noChangeShapeType="1"/>
              </p:cNvSpPr>
              <p:nvPr/>
            </p:nvSpPr>
            <p:spPr bwMode="auto">
              <a:xfrm>
                <a:off x="1532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2" name="Line 383"/>
              <p:cNvSpPr>
                <a:spLocks noChangeShapeType="1"/>
              </p:cNvSpPr>
              <p:nvPr/>
            </p:nvSpPr>
            <p:spPr bwMode="auto">
              <a:xfrm>
                <a:off x="1602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3" name="Line 384"/>
              <p:cNvSpPr>
                <a:spLocks noChangeShapeType="1"/>
              </p:cNvSpPr>
              <p:nvPr/>
            </p:nvSpPr>
            <p:spPr bwMode="auto">
              <a:xfrm>
                <a:off x="1675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4" name="Line 385"/>
              <p:cNvSpPr>
                <a:spLocks noChangeShapeType="1"/>
              </p:cNvSpPr>
              <p:nvPr/>
            </p:nvSpPr>
            <p:spPr bwMode="auto">
              <a:xfrm>
                <a:off x="1746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5" name="Line 386"/>
              <p:cNvSpPr>
                <a:spLocks noChangeShapeType="1"/>
              </p:cNvSpPr>
              <p:nvPr/>
            </p:nvSpPr>
            <p:spPr bwMode="auto">
              <a:xfrm>
                <a:off x="1817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6" name="Line 387"/>
              <p:cNvSpPr>
                <a:spLocks noChangeShapeType="1"/>
              </p:cNvSpPr>
              <p:nvPr/>
            </p:nvSpPr>
            <p:spPr bwMode="auto">
              <a:xfrm>
                <a:off x="1888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7" name="Line 388"/>
              <p:cNvSpPr>
                <a:spLocks noChangeShapeType="1"/>
              </p:cNvSpPr>
              <p:nvPr/>
            </p:nvSpPr>
            <p:spPr bwMode="auto">
              <a:xfrm>
                <a:off x="1960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8" name="Line 389"/>
              <p:cNvSpPr>
                <a:spLocks noChangeShapeType="1"/>
              </p:cNvSpPr>
              <p:nvPr/>
            </p:nvSpPr>
            <p:spPr bwMode="auto">
              <a:xfrm>
                <a:off x="2031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79" name="Line 390"/>
              <p:cNvSpPr>
                <a:spLocks noChangeShapeType="1"/>
              </p:cNvSpPr>
              <p:nvPr/>
            </p:nvSpPr>
            <p:spPr bwMode="auto">
              <a:xfrm>
                <a:off x="2102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0" name="Line 391"/>
              <p:cNvSpPr>
                <a:spLocks noChangeShapeType="1"/>
              </p:cNvSpPr>
              <p:nvPr/>
            </p:nvSpPr>
            <p:spPr bwMode="auto">
              <a:xfrm>
                <a:off x="2173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1" name="Line 392"/>
              <p:cNvSpPr>
                <a:spLocks noChangeShapeType="1"/>
              </p:cNvSpPr>
              <p:nvPr/>
            </p:nvSpPr>
            <p:spPr bwMode="auto">
              <a:xfrm>
                <a:off x="2244" y="3125"/>
                <a:ext cx="35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2" name="Line 393"/>
              <p:cNvSpPr>
                <a:spLocks noChangeShapeType="1"/>
              </p:cNvSpPr>
              <p:nvPr/>
            </p:nvSpPr>
            <p:spPr bwMode="auto">
              <a:xfrm>
                <a:off x="2316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3" name="Line 394"/>
              <p:cNvSpPr>
                <a:spLocks noChangeShapeType="1"/>
              </p:cNvSpPr>
              <p:nvPr/>
            </p:nvSpPr>
            <p:spPr bwMode="auto">
              <a:xfrm>
                <a:off x="2387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4" name="Line 395"/>
              <p:cNvSpPr>
                <a:spLocks noChangeShapeType="1"/>
              </p:cNvSpPr>
              <p:nvPr/>
            </p:nvSpPr>
            <p:spPr bwMode="auto">
              <a:xfrm>
                <a:off x="2458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5" name="Line 396"/>
              <p:cNvSpPr>
                <a:spLocks noChangeShapeType="1"/>
              </p:cNvSpPr>
              <p:nvPr/>
            </p:nvSpPr>
            <p:spPr bwMode="auto">
              <a:xfrm>
                <a:off x="2529" y="3125"/>
                <a:ext cx="36" cy="1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6" name="Line 398"/>
              <p:cNvSpPr>
                <a:spLocks noChangeShapeType="1"/>
              </p:cNvSpPr>
              <p:nvPr/>
            </p:nvSpPr>
            <p:spPr bwMode="auto">
              <a:xfrm>
                <a:off x="2602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7" name="Line 399"/>
              <p:cNvSpPr>
                <a:spLocks noChangeShapeType="1"/>
              </p:cNvSpPr>
              <p:nvPr/>
            </p:nvSpPr>
            <p:spPr bwMode="auto">
              <a:xfrm>
                <a:off x="2673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8" name="Line 400"/>
              <p:cNvSpPr>
                <a:spLocks noChangeShapeType="1"/>
              </p:cNvSpPr>
              <p:nvPr/>
            </p:nvSpPr>
            <p:spPr bwMode="auto">
              <a:xfrm>
                <a:off x="2744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89" name="Line 401"/>
              <p:cNvSpPr>
                <a:spLocks noChangeShapeType="1"/>
              </p:cNvSpPr>
              <p:nvPr/>
            </p:nvSpPr>
            <p:spPr bwMode="auto">
              <a:xfrm>
                <a:off x="2815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0" name="Line 402"/>
              <p:cNvSpPr>
                <a:spLocks noChangeShapeType="1"/>
              </p:cNvSpPr>
              <p:nvPr/>
            </p:nvSpPr>
            <p:spPr bwMode="auto">
              <a:xfrm>
                <a:off x="2887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1" name="Line 403"/>
              <p:cNvSpPr>
                <a:spLocks noChangeShapeType="1"/>
              </p:cNvSpPr>
              <p:nvPr/>
            </p:nvSpPr>
            <p:spPr bwMode="auto">
              <a:xfrm>
                <a:off x="2958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2" name="Line 404"/>
              <p:cNvSpPr>
                <a:spLocks noChangeShapeType="1"/>
              </p:cNvSpPr>
              <p:nvPr/>
            </p:nvSpPr>
            <p:spPr bwMode="auto">
              <a:xfrm>
                <a:off x="3029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3" name="Line 405"/>
              <p:cNvSpPr>
                <a:spLocks noChangeShapeType="1"/>
              </p:cNvSpPr>
              <p:nvPr/>
            </p:nvSpPr>
            <p:spPr bwMode="auto">
              <a:xfrm>
                <a:off x="3100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4" name="Line 406"/>
              <p:cNvSpPr>
                <a:spLocks noChangeShapeType="1"/>
              </p:cNvSpPr>
              <p:nvPr/>
            </p:nvSpPr>
            <p:spPr bwMode="auto">
              <a:xfrm>
                <a:off x="3171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5" name="Line 407"/>
              <p:cNvSpPr>
                <a:spLocks noChangeShapeType="1"/>
              </p:cNvSpPr>
              <p:nvPr/>
            </p:nvSpPr>
            <p:spPr bwMode="auto">
              <a:xfrm>
                <a:off x="3243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6" name="Line 408"/>
              <p:cNvSpPr>
                <a:spLocks noChangeShapeType="1"/>
              </p:cNvSpPr>
              <p:nvPr/>
            </p:nvSpPr>
            <p:spPr bwMode="auto">
              <a:xfrm>
                <a:off x="3314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7" name="Line 409"/>
              <p:cNvSpPr>
                <a:spLocks noChangeShapeType="1"/>
              </p:cNvSpPr>
              <p:nvPr/>
            </p:nvSpPr>
            <p:spPr bwMode="auto">
              <a:xfrm>
                <a:off x="3385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8" name="Line 410"/>
              <p:cNvSpPr>
                <a:spLocks noChangeShapeType="1"/>
              </p:cNvSpPr>
              <p:nvPr/>
            </p:nvSpPr>
            <p:spPr bwMode="auto">
              <a:xfrm>
                <a:off x="3456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199" name="Line 411"/>
              <p:cNvSpPr>
                <a:spLocks noChangeShapeType="1"/>
              </p:cNvSpPr>
              <p:nvPr/>
            </p:nvSpPr>
            <p:spPr bwMode="auto">
              <a:xfrm>
                <a:off x="3528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0" name="Line 412"/>
              <p:cNvSpPr>
                <a:spLocks noChangeShapeType="1"/>
              </p:cNvSpPr>
              <p:nvPr/>
            </p:nvSpPr>
            <p:spPr bwMode="auto">
              <a:xfrm>
                <a:off x="3599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1" name="Line 413"/>
              <p:cNvSpPr>
                <a:spLocks noChangeShapeType="1"/>
              </p:cNvSpPr>
              <p:nvPr/>
            </p:nvSpPr>
            <p:spPr bwMode="auto">
              <a:xfrm>
                <a:off x="3670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2" name="Line 414"/>
              <p:cNvSpPr>
                <a:spLocks noChangeShapeType="1"/>
              </p:cNvSpPr>
              <p:nvPr/>
            </p:nvSpPr>
            <p:spPr bwMode="auto">
              <a:xfrm>
                <a:off x="3741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3" name="Line 415"/>
              <p:cNvSpPr>
                <a:spLocks noChangeShapeType="1"/>
              </p:cNvSpPr>
              <p:nvPr/>
            </p:nvSpPr>
            <p:spPr bwMode="auto">
              <a:xfrm>
                <a:off x="3812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4" name="Line 416"/>
              <p:cNvSpPr>
                <a:spLocks noChangeShapeType="1"/>
              </p:cNvSpPr>
              <p:nvPr/>
            </p:nvSpPr>
            <p:spPr bwMode="auto">
              <a:xfrm>
                <a:off x="3884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5" name="Line 417"/>
              <p:cNvSpPr>
                <a:spLocks noChangeShapeType="1"/>
              </p:cNvSpPr>
              <p:nvPr/>
            </p:nvSpPr>
            <p:spPr bwMode="auto">
              <a:xfrm>
                <a:off x="3955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6" name="Line 418"/>
              <p:cNvSpPr>
                <a:spLocks noChangeShapeType="1"/>
              </p:cNvSpPr>
              <p:nvPr/>
            </p:nvSpPr>
            <p:spPr bwMode="auto">
              <a:xfrm>
                <a:off x="4026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7" name="Line 419"/>
              <p:cNvSpPr>
                <a:spLocks noChangeShapeType="1"/>
              </p:cNvSpPr>
              <p:nvPr/>
            </p:nvSpPr>
            <p:spPr bwMode="auto">
              <a:xfrm>
                <a:off x="4097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8" name="Line 420"/>
              <p:cNvSpPr>
                <a:spLocks noChangeShapeType="1"/>
              </p:cNvSpPr>
              <p:nvPr/>
            </p:nvSpPr>
            <p:spPr bwMode="auto">
              <a:xfrm>
                <a:off x="4170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09" name="Line 421"/>
              <p:cNvSpPr>
                <a:spLocks noChangeShapeType="1"/>
              </p:cNvSpPr>
              <p:nvPr/>
            </p:nvSpPr>
            <p:spPr bwMode="auto">
              <a:xfrm>
                <a:off x="4241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0" name="Line 422"/>
              <p:cNvSpPr>
                <a:spLocks noChangeShapeType="1"/>
              </p:cNvSpPr>
              <p:nvPr/>
            </p:nvSpPr>
            <p:spPr bwMode="auto">
              <a:xfrm>
                <a:off x="4311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1" name="Line 423"/>
              <p:cNvSpPr>
                <a:spLocks noChangeShapeType="1"/>
              </p:cNvSpPr>
              <p:nvPr/>
            </p:nvSpPr>
            <p:spPr bwMode="auto">
              <a:xfrm>
                <a:off x="4382" y="3126"/>
                <a:ext cx="36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2" name="Line 424"/>
              <p:cNvSpPr>
                <a:spLocks noChangeShapeType="1"/>
              </p:cNvSpPr>
              <p:nvPr/>
            </p:nvSpPr>
            <p:spPr bwMode="auto">
              <a:xfrm>
                <a:off x="4455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3" name="Line 425"/>
              <p:cNvSpPr>
                <a:spLocks noChangeShapeType="1"/>
              </p:cNvSpPr>
              <p:nvPr/>
            </p:nvSpPr>
            <p:spPr bwMode="auto">
              <a:xfrm>
                <a:off x="4526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  <p:sp>
            <p:nvSpPr>
              <p:cNvPr id="214" name="Line 426"/>
              <p:cNvSpPr>
                <a:spLocks noChangeShapeType="1"/>
              </p:cNvSpPr>
              <p:nvPr/>
            </p:nvSpPr>
            <p:spPr bwMode="auto">
              <a:xfrm>
                <a:off x="4597" y="3126"/>
                <a:ext cx="35" cy="0"/>
              </a:xfrm>
              <a:prstGeom prst="line">
                <a:avLst/>
              </a:prstGeom>
              <a:noFill/>
              <a:ln w="12700" cap="rnd">
                <a:solidFill>
                  <a:srgbClr val="8A8C8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CCFF"/>
                  </a:solidFill>
                  <a:latin typeface="Arial"/>
                </a:endParaRPr>
              </a:p>
            </p:txBody>
          </p:sp>
        </p:grpSp>
        <p:sp>
          <p:nvSpPr>
            <p:cNvPr id="6" name="Freeform 192"/>
            <p:cNvSpPr>
              <a:spLocks/>
            </p:cNvSpPr>
            <p:nvPr/>
          </p:nvSpPr>
          <p:spPr bwMode="auto">
            <a:xfrm>
              <a:off x="1497187" y="785788"/>
              <a:ext cx="6934200" cy="3760788"/>
            </a:xfrm>
            <a:custGeom>
              <a:avLst/>
              <a:gdLst>
                <a:gd name="T0" fmla="*/ 2147483647 w 6294"/>
                <a:gd name="T1" fmla="*/ 2147483647 h 3414"/>
                <a:gd name="T2" fmla="*/ 2147483647 w 6294"/>
                <a:gd name="T3" fmla="*/ 2147483647 h 3414"/>
                <a:gd name="T4" fmla="*/ 2147483647 w 6294"/>
                <a:gd name="T5" fmla="*/ 2147483647 h 3414"/>
                <a:gd name="T6" fmla="*/ 313155079 w 6294"/>
                <a:gd name="T7" fmla="*/ 2147483647 h 3414"/>
                <a:gd name="T8" fmla="*/ 313155079 w 6294"/>
                <a:gd name="T9" fmla="*/ 492670936 h 3414"/>
                <a:gd name="T10" fmla="*/ 453953228 w 6294"/>
                <a:gd name="T11" fmla="*/ 492670936 h 3414"/>
                <a:gd name="T12" fmla="*/ 225762523 w 6294"/>
                <a:gd name="T13" fmla="*/ 0 h 3414"/>
                <a:gd name="T14" fmla="*/ 0 w 6294"/>
                <a:gd name="T15" fmla="*/ 492670936 h 3414"/>
                <a:gd name="T16" fmla="*/ 138371104 w 6294"/>
                <a:gd name="T17" fmla="*/ 492670936 h 3414"/>
                <a:gd name="T18" fmla="*/ 138371104 w 6294"/>
                <a:gd name="T19" fmla="*/ 2147483647 h 3414"/>
                <a:gd name="T20" fmla="*/ 138371104 w 6294"/>
                <a:gd name="T21" fmla="*/ 2147483647 h 3414"/>
                <a:gd name="T22" fmla="*/ 371416002 w 6294"/>
                <a:gd name="T23" fmla="*/ 2147483647 h 3414"/>
                <a:gd name="T24" fmla="*/ 2147483647 w 6294"/>
                <a:gd name="T25" fmla="*/ 2147483647 h 3414"/>
                <a:gd name="T26" fmla="*/ 2147483647 w 6294"/>
                <a:gd name="T27" fmla="*/ 2147483647 h 3414"/>
                <a:gd name="T28" fmla="*/ 2147483647 w 6294"/>
                <a:gd name="T29" fmla="*/ 2147483647 h 34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294"/>
                <a:gd name="T46" fmla="*/ 0 h 3414"/>
                <a:gd name="T47" fmla="*/ 6294 w 6294"/>
                <a:gd name="T48" fmla="*/ 3414 h 34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294" h="3414">
                  <a:moveTo>
                    <a:pt x="6294" y="3228"/>
                  </a:moveTo>
                  <a:lnTo>
                    <a:pt x="5888" y="3040"/>
                  </a:lnTo>
                  <a:lnTo>
                    <a:pt x="5888" y="3158"/>
                  </a:lnTo>
                  <a:lnTo>
                    <a:pt x="258" y="3158"/>
                  </a:lnTo>
                  <a:lnTo>
                    <a:pt x="258" y="406"/>
                  </a:lnTo>
                  <a:lnTo>
                    <a:pt x="374" y="406"/>
                  </a:lnTo>
                  <a:lnTo>
                    <a:pt x="186" y="0"/>
                  </a:lnTo>
                  <a:lnTo>
                    <a:pt x="0" y="406"/>
                  </a:lnTo>
                  <a:lnTo>
                    <a:pt x="114" y="406"/>
                  </a:lnTo>
                  <a:lnTo>
                    <a:pt x="114" y="3110"/>
                  </a:lnTo>
                  <a:lnTo>
                    <a:pt x="114" y="3302"/>
                  </a:lnTo>
                  <a:lnTo>
                    <a:pt x="306" y="3302"/>
                  </a:lnTo>
                  <a:lnTo>
                    <a:pt x="5888" y="3302"/>
                  </a:lnTo>
                  <a:lnTo>
                    <a:pt x="5888" y="3414"/>
                  </a:lnTo>
                  <a:lnTo>
                    <a:pt x="6294" y="322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365" name="Freeform 471"/>
          <p:cNvSpPr>
            <a:spLocks/>
          </p:cNvSpPr>
          <p:nvPr/>
        </p:nvSpPr>
        <p:spPr bwMode="auto">
          <a:xfrm rot="315897">
            <a:off x="1585448" y="3302472"/>
            <a:ext cx="1200150" cy="933450"/>
          </a:xfrm>
          <a:custGeom>
            <a:avLst/>
            <a:gdLst>
              <a:gd name="T0" fmla="*/ 100174740 w 1112"/>
              <a:gd name="T1" fmla="*/ 1008482511 h 864"/>
              <a:gd name="T2" fmla="*/ 0 w 1112"/>
              <a:gd name="T3" fmla="*/ 873084763 h 864"/>
              <a:gd name="T4" fmla="*/ 1197442121 w 1112"/>
              <a:gd name="T5" fmla="*/ 0 h 864"/>
              <a:gd name="T6" fmla="*/ 1295287761 w 1112"/>
              <a:gd name="T7" fmla="*/ 136565675 h 864"/>
              <a:gd name="T8" fmla="*/ 100174740 w 1112"/>
              <a:gd name="T9" fmla="*/ 1008482511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12"/>
              <a:gd name="T16" fmla="*/ 0 h 864"/>
              <a:gd name="T17" fmla="*/ 1112 w 1112"/>
              <a:gd name="T18" fmla="*/ 864 h 8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12" h="864">
                <a:moveTo>
                  <a:pt x="86" y="864"/>
                </a:moveTo>
                <a:lnTo>
                  <a:pt x="0" y="748"/>
                </a:lnTo>
                <a:lnTo>
                  <a:pt x="1028" y="0"/>
                </a:lnTo>
                <a:lnTo>
                  <a:pt x="1112" y="117"/>
                </a:lnTo>
                <a:lnTo>
                  <a:pt x="86" y="864"/>
                </a:lnTo>
                <a:close/>
              </a:path>
            </a:pathLst>
          </a:cu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 smtClean="0">
              <a:ln>
                <a:noFill/>
              </a:ln>
              <a:solidFill>
                <a:srgbClr val="00CC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6" name="Freeform 472"/>
          <p:cNvSpPr>
            <a:spLocks/>
          </p:cNvSpPr>
          <p:nvPr/>
        </p:nvSpPr>
        <p:spPr bwMode="auto">
          <a:xfrm>
            <a:off x="2768135" y="2486497"/>
            <a:ext cx="1201738" cy="931862"/>
          </a:xfrm>
          <a:custGeom>
            <a:avLst/>
            <a:gdLst>
              <a:gd name="T0" fmla="*/ 100440214 w 1112"/>
              <a:gd name="T1" fmla="*/ 1006218742 h 863"/>
              <a:gd name="T2" fmla="*/ 0 w 1112"/>
              <a:gd name="T3" fmla="*/ 870968135 h 863"/>
              <a:gd name="T4" fmla="*/ 1200613005 w 1112"/>
              <a:gd name="T5" fmla="*/ 0 h 863"/>
              <a:gd name="T6" fmla="*/ 1298717794 w 1112"/>
              <a:gd name="T7" fmla="*/ 135250641 h 863"/>
              <a:gd name="T8" fmla="*/ 100440214 w 1112"/>
              <a:gd name="T9" fmla="*/ 1006218742 h 8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12"/>
              <a:gd name="T16" fmla="*/ 0 h 863"/>
              <a:gd name="T17" fmla="*/ 1112 w 1112"/>
              <a:gd name="T18" fmla="*/ 863 h 86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12" h="863">
                <a:moveTo>
                  <a:pt x="86" y="863"/>
                </a:moveTo>
                <a:lnTo>
                  <a:pt x="0" y="747"/>
                </a:lnTo>
                <a:lnTo>
                  <a:pt x="1028" y="0"/>
                </a:lnTo>
                <a:lnTo>
                  <a:pt x="1112" y="116"/>
                </a:lnTo>
                <a:lnTo>
                  <a:pt x="86" y="863"/>
                </a:lnTo>
                <a:close/>
              </a:path>
            </a:pathLst>
          </a:custGeom>
          <a:solidFill>
            <a:srgbClr val="0099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 smtClean="0">
              <a:ln>
                <a:noFill/>
              </a:ln>
              <a:solidFill>
                <a:srgbClr val="00CC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7" name="Freeform 473"/>
          <p:cNvSpPr>
            <a:spLocks/>
          </p:cNvSpPr>
          <p:nvPr/>
        </p:nvSpPr>
        <p:spPr bwMode="auto">
          <a:xfrm>
            <a:off x="3931773" y="1722909"/>
            <a:ext cx="2298700" cy="847725"/>
          </a:xfrm>
          <a:custGeom>
            <a:avLst/>
            <a:gdLst>
              <a:gd name="T0" fmla="*/ 49008322 w 2128"/>
              <a:gd name="T1" fmla="*/ 914297283 h 786"/>
              <a:gd name="T2" fmla="*/ 0 w 2128"/>
              <a:gd name="T3" fmla="*/ 753772084 h 786"/>
              <a:gd name="T4" fmla="*/ 2147483647 w 2128"/>
              <a:gd name="T5" fmla="*/ 0 h 786"/>
              <a:gd name="T6" fmla="*/ 2147483647 w 2128"/>
              <a:gd name="T7" fmla="*/ 159362611 h 786"/>
              <a:gd name="T8" fmla="*/ 49008322 w 2128"/>
              <a:gd name="T9" fmla="*/ 914297283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28"/>
              <a:gd name="T16" fmla="*/ 0 h 786"/>
              <a:gd name="T17" fmla="*/ 2128 w 2128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28" h="786">
                <a:moveTo>
                  <a:pt x="42" y="786"/>
                </a:moveTo>
                <a:lnTo>
                  <a:pt x="0" y="648"/>
                </a:lnTo>
                <a:lnTo>
                  <a:pt x="2086" y="0"/>
                </a:lnTo>
                <a:lnTo>
                  <a:pt x="2128" y="137"/>
                </a:lnTo>
                <a:lnTo>
                  <a:pt x="42" y="786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 smtClean="0">
              <a:ln>
                <a:noFill/>
              </a:ln>
              <a:solidFill>
                <a:srgbClr val="00CC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68" name="Text Box 437"/>
          <p:cNvSpPr txBox="1">
            <a:spLocks noChangeArrowheads="1"/>
          </p:cNvSpPr>
          <p:nvPr/>
        </p:nvSpPr>
        <p:spPr bwMode="auto">
          <a:xfrm rot="16200000">
            <a:off x="-294565" y="2491172"/>
            <a:ext cx="3055937" cy="37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单击此处添加文本</a:t>
            </a:r>
            <a:endParaRPr kumimoji="0" lang="en-US" altLang="ko-KR" sz="2800" i="0" u="none" strike="noStrike" kern="0" cap="none" spc="0" normalizeH="0" baseline="-25000" noProof="0" dirty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grpSp>
        <p:nvGrpSpPr>
          <p:cNvPr id="369" name="Group 456"/>
          <p:cNvGrpSpPr>
            <a:grpSpLocks/>
          </p:cNvGrpSpPr>
          <p:nvPr/>
        </p:nvGrpSpPr>
        <p:grpSpPr bwMode="auto">
          <a:xfrm>
            <a:off x="2520485" y="3199284"/>
            <a:ext cx="447675" cy="447675"/>
            <a:chOff x="2561" y="1793"/>
            <a:chExt cx="406" cy="406"/>
          </a:xfrm>
        </p:grpSpPr>
        <p:sp>
          <p:nvSpPr>
            <p:cNvPr id="370" name="Oval 454"/>
            <p:cNvSpPr>
              <a:spLocks noChangeArrowheads="1"/>
            </p:cNvSpPr>
            <p:nvPr/>
          </p:nvSpPr>
          <p:spPr bwMode="auto">
            <a:xfrm>
              <a:off x="2561" y="1793"/>
              <a:ext cx="406" cy="406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B0B0B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71" name="Oval 455"/>
            <p:cNvSpPr>
              <a:spLocks noChangeArrowheads="1"/>
            </p:cNvSpPr>
            <p:nvPr/>
          </p:nvSpPr>
          <p:spPr bwMode="auto">
            <a:xfrm>
              <a:off x="2592" y="1824"/>
              <a:ext cx="345" cy="345"/>
            </a:xfrm>
            <a:prstGeom prst="ellipse">
              <a:avLst/>
            </a:prstGeom>
            <a:gradFill rotWithShape="1">
              <a:gsLst>
                <a:gs pos="0">
                  <a:srgbClr val="B0B0B0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pSp>
        <p:nvGrpSpPr>
          <p:cNvPr id="372" name="组合 371"/>
          <p:cNvGrpSpPr/>
          <p:nvPr/>
        </p:nvGrpSpPr>
        <p:grpSpPr>
          <a:xfrm>
            <a:off x="1225085" y="4240684"/>
            <a:ext cx="6619875" cy="366713"/>
            <a:chOff x="1349549" y="4398938"/>
            <a:chExt cx="6619875" cy="366713"/>
          </a:xfrm>
        </p:grpSpPr>
        <p:sp>
          <p:nvSpPr>
            <p:cNvPr id="373" name="Text Box 438"/>
            <p:cNvSpPr txBox="1">
              <a:spLocks noChangeArrowheads="1"/>
            </p:cNvSpPr>
            <p:nvPr/>
          </p:nvSpPr>
          <p:spPr bwMode="auto">
            <a:xfrm>
              <a:off x="1349549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200</a:t>
              </a: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7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4" name="Text Box 439"/>
            <p:cNvSpPr txBox="1">
              <a:spLocks noChangeArrowheads="1"/>
            </p:cNvSpPr>
            <p:nvPr/>
          </p:nvSpPr>
          <p:spPr bwMode="auto">
            <a:xfrm>
              <a:off x="2549699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200</a:t>
              </a: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8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5" name="Text Box 440"/>
            <p:cNvSpPr txBox="1">
              <a:spLocks noChangeArrowheads="1"/>
            </p:cNvSpPr>
            <p:nvPr/>
          </p:nvSpPr>
          <p:spPr bwMode="auto">
            <a:xfrm>
              <a:off x="3711749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009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6" name="Text Box 441"/>
            <p:cNvSpPr txBox="1">
              <a:spLocks noChangeArrowheads="1"/>
            </p:cNvSpPr>
            <p:nvPr/>
          </p:nvSpPr>
          <p:spPr bwMode="auto">
            <a:xfrm>
              <a:off x="4911899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20</a:t>
              </a: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1</a:t>
              </a:r>
              <a:r>
                <a:rPr kumimoji="0" lang="uk-UA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0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7" name="Text Box 442"/>
            <p:cNvSpPr txBox="1">
              <a:spLocks noChangeArrowheads="1"/>
            </p:cNvSpPr>
            <p:nvPr/>
          </p:nvSpPr>
          <p:spPr bwMode="auto">
            <a:xfrm>
              <a:off x="6092999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201</a:t>
              </a: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2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78" name="Text Box 457"/>
            <p:cNvSpPr txBox="1">
              <a:spLocks noChangeArrowheads="1"/>
            </p:cNvSpPr>
            <p:nvPr/>
          </p:nvSpPr>
          <p:spPr bwMode="auto">
            <a:xfrm>
              <a:off x="7207424" y="4398938"/>
              <a:ext cx="762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201</a:t>
              </a: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3</a:t>
              </a:r>
              <a:endParaRPr kumimoji="0" lang="en-US" altLang="ko-KR" sz="1400" b="0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379" name="Group 458"/>
          <p:cNvGrpSpPr>
            <a:grpSpLocks/>
          </p:cNvGrpSpPr>
          <p:nvPr/>
        </p:nvGrpSpPr>
        <p:grpSpPr bwMode="auto">
          <a:xfrm>
            <a:off x="3739685" y="2342034"/>
            <a:ext cx="447675" cy="447675"/>
            <a:chOff x="2561" y="1793"/>
            <a:chExt cx="406" cy="406"/>
          </a:xfrm>
        </p:grpSpPr>
        <p:sp>
          <p:nvSpPr>
            <p:cNvPr id="380" name="Oval 459"/>
            <p:cNvSpPr>
              <a:spLocks noChangeArrowheads="1"/>
            </p:cNvSpPr>
            <p:nvPr/>
          </p:nvSpPr>
          <p:spPr bwMode="auto">
            <a:xfrm>
              <a:off x="2561" y="1793"/>
              <a:ext cx="406" cy="406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B0B0B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81" name="Oval 460"/>
            <p:cNvSpPr>
              <a:spLocks noChangeArrowheads="1"/>
            </p:cNvSpPr>
            <p:nvPr/>
          </p:nvSpPr>
          <p:spPr bwMode="auto">
            <a:xfrm>
              <a:off x="2592" y="1824"/>
              <a:ext cx="345" cy="345"/>
            </a:xfrm>
            <a:prstGeom prst="ellipse">
              <a:avLst/>
            </a:prstGeom>
            <a:gradFill rotWithShape="1">
              <a:gsLst>
                <a:gs pos="0">
                  <a:srgbClr val="B0B0B0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pSp>
        <p:nvGrpSpPr>
          <p:cNvPr id="382" name="Group 479"/>
          <p:cNvGrpSpPr>
            <a:grpSpLocks/>
          </p:cNvGrpSpPr>
          <p:nvPr/>
        </p:nvGrpSpPr>
        <p:grpSpPr bwMode="auto">
          <a:xfrm>
            <a:off x="6151098" y="872009"/>
            <a:ext cx="1617662" cy="990600"/>
            <a:chOff x="3781" y="1498"/>
            <a:chExt cx="1019" cy="624"/>
          </a:xfrm>
        </p:grpSpPr>
        <p:sp>
          <p:nvSpPr>
            <p:cNvPr id="383" name="Freeform 474"/>
            <p:cNvSpPr>
              <a:spLocks/>
            </p:cNvSpPr>
            <p:nvPr/>
          </p:nvSpPr>
          <p:spPr bwMode="auto">
            <a:xfrm>
              <a:off x="3781" y="1501"/>
              <a:ext cx="839" cy="621"/>
            </a:xfrm>
            <a:custGeom>
              <a:avLst/>
              <a:gdLst>
                <a:gd name="T0" fmla="*/ 38 w 1234"/>
                <a:gd name="T1" fmla="*/ 423 h 912"/>
                <a:gd name="T2" fmla="*/ 0 w 1234"/>
                <a:gd name="T3" fmla="*/ 368 h 912"/>
                <a:gd name="T4" fmla="*/ 532 w 1234"/>
                <a:gd name="T5" fmla="*/ 0 h 912"/>
                <a:gd name="T6" fmla="*/ 570 w 1234"/>
                <a:gd name="T7" fmla="*/ 54 h 912"/>
                <a:gd name="T8" fmla="*/ 38 w 1234"/>
                <a:gd name="T9" fmla="*/ 423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4"/>
                <a:gd name="T16" fmla="*/ 0 h 912"/>
                <a:gd name="T17" fmla="*/ 1234 w 1234"/>
                <a:gd name="T18" fmla="*/ 912 h 9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4" h="912">
                  <a:moveTo>
                    <a:pt x="82" y="912"/>
                  </a:moveTo>
                  <a:lnTo>
                    <a:pt x="0" y="794"/>
                  </a:lnTo>
                  <a:lnTo>
                    <a:pt x="1152" y="0"/>
                  </a:lnTo>
                  <a:lnTo>
                    <a:pt x="1234" y="118"/>
                  </a:lnTo>
                  <a:lnTo>
                    <a:pt x="82" y="912"/>
                  </a:ln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84" name="AutoShape 478"/>
            <p:cNvSpPr>
              <a:spLocks noChangeArrowheads="1"/>
            </p:cNvSpPr>
            <p:nvPr/>
          </p:nvSpPr>
          <p:spPr bwMode="auto">
            <a:xfrm rot="-2093221">
              <a:off x="4368" y="1498"/>
              <a:ext cx="432" cy="96"/>
            </a:xfrm>
            <a:prstGeom prst="homePlate">
              <a:avLst>
                <a:gd name="adj" fmla="val 216625"/>
              </a:avLst>
            </a:pr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pSp>
        <p:nvGrpSpPr>
          <p:cNvPr id="385" name="组合 384"/>
          <p:cNvGrpSpPr/>
          <p:nvPr/>
        </p:nvGrpSpPr>
        <p:grpSpPr>
          <a:xfrm>
            <a:off x="5901860" y="1275234"/>
            <a:ext cx="838200" cy="838200"/>
            <a:chOff x="6026324" y="1433488"/>
            <a:chExt cx="838200" cy="838200"/>
          </a:xfrm>
        </p:grpSpPr>
        <p:grpSp>
          <p:nvGrpSpPr>
            <p:cNvPr id="386" name="Group 461"/>
            <p:cNvGrpSpPr>
              <a:grpSpLocks/>
            </p:cNvGrpSpPr>
            <p:nvPr/>
          </p:nvGrpSpPr>
          <p:grpSpPr bwMode="auto">
            <a:xfrm>
              <a:off x="6026324" y="1433488"/>
              <a:ext cx="838200" cy="838200"/>
              <a:chOff x="2561" y="1793"/>
              <a:chExt cx="406" cy="406"/>
            </a:xfrm>
          </p:grpSpPr>
          <p:sp>
            <p:nvSpPr>
              <p:cNvPr id="388" name="Oval 462"/>
              <p:cNvSpPr>
                <a:spLocks noChangeArrowheads="1"/>
              </p:cNvSpPr>
              <p:nvPr/>
            </p:nvSpPr>
            <p:spPr bwMode="auto">
              <a:xfrm>
                <a:off x="2561" y="1793"/>
                <a:ext cx="406" cy="406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CC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CC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89" name="Oval 463"/>
              <p:cNvSpPr>
                <a:spLocks noChangeArrowheads="1"/>
              </p:cNvSpPr>
              <p:nvPr/>
            </p:nvSpPr>
            <p:spPr bwMode="auto">
              <a:xfrm>
                <a:off x="2592" y="1824"/>
                <a:ext cx="345" cy="345"/>
              </a:xfrm>
              <a:prstGeom prst="ellipse">
                <a:avLst/>
              </a:prstGeom>
              <a:gradFill rotWithShape="1">
                <a:gsLst>
                  <a:gs pos="0">
                    <a:srgbClr val="00CCFF"/>
                  </a:gs>
                  <a:gs pos="100000">
                    <a:srgbClr val="0066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CC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387" name="Text Box 476"/>
            <p:cNvSpPr txBox="1">
              <a:spLocks noChangeArrowheads="1"/>
            </p:cNvSpPr>
            <p:nvPr/>
          </p:nvSpPr>
          <p:spPr bwMode="auto">
            <a:xfrm>
              <a:off x="6102524" y="1662088"/>
              <a:ext cx="762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 baseline="-25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 baseline="-25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rPr>
                <a:t>98%</a:t>
              </a:r>
              <a:endParaRPr kumimoji="0" lang="en-US" altLang="ko-KR" sz="1600" b="1" i="0" u="none" strike="noStrike" kern="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390" name="Text Box 477"/>
          <p:cNvSpPr txBox="1">
            <a:spLocks noChangeArrowheads="1"/>
          </p:cNvSpPr>
          <p:nvPr/>
        </p:nvSpPr>
        <p:spPr bwMode="auto">
          <a:xfrm>
            <a:off x="2053760" y="932334"/>
            <a:ext cx="2362200" cy="62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ea"/>
              </a:rPr>
              <a:t>单击此处添加标题</a:t>
            </a:r>
            <a:endParaRPr kumimoji="0" lang="en-US" altLang="zh-CN" sz="2800" i="0" u="none" strike="noStrike" kern="0" cap="none" spc="0" normalizeH="0" baseline="-25000" noProof="0" dirty="0" smtClean="0">
              <a:ln>
                <a:noFill/>
              </a:ln>
              <a:effectLst/>
              <a:uLnTx/>
              <a:uFillTx/>
              <a:latin typeface="+mn-ea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单击此处添加文本</a:t>
            </a:r>
            <a:endParaRPr kumimoji="0" lang="en-US" altLang="ko-KR" sz="2400" b="0" i="0" u="none" strike="noStrike" kern="0" cap="none" spc="0" normalizeH="0" baseline="-25000" noProof="0" dirty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0365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4055">
        <p14:prism isInverted="1"/>
      </p:transition>
    </mc:Choice>
    <mc:Fallback>
      <p:transition spd="slow" advTm="4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" grpId="0" animBg="1"/>
      <p:bldP spid="366" grpId="0" animBg="1"/>
      <p:bldP spid="367" grpId="0" animBg="1"/>
      <p:bldP spid="368" grpId="0"/>
      <p:bldP spid="3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单击此处添加目录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043608" y="1240805"/>
            <a:ext cx="2049066" cy="727667"/>
            <a:chOff x="0" y="0"/>
            <a:chExt cx="1484" cy="527"/>
          </a:xfrm>
        </p:grpSpPr>
        <p:sp>
          <p:nvSpPr>
            <p:cNvPr id="4" name="未知"/>
            <p:cNvSpPr>
              <a:spLocks/>
            </p:cNvSpPr>
            <p:nvPr/>
          </p:nvSpPr>
          <p:spPr bwMode="auto">
            <a:xfrm>
              <a:off x="84" y="0"/>
              <a:ext cx="1400" cy="527"/>
            </a:xfrm>
            <a:custGeom>
              <a:avLst/>
              <a:gdLst>
                <a:gd name="T0" fmla="*/ 0 w 1400"/>
                <a:gd name="T1" fmla="*/ 108 h 527"/>
                <a:gd name="T2" fmla="*/ 837 w 1400"/>
                <a:gd name="T3" fmla="*/ 527 h 527"/>
                <a:gd name="T4" fmla="*/ 1400 w 1400"/>
                <a:gd name="T5" fmla="*/ 332 h 527"/>
                <a:gd name="T6" fmla="*/ 281 w 1400"/>
                <a:gd name="T7" fmla="*/ 0 h 527"/>
                <a:gd name="T8" fmla="*/ 0 w 1400"/>
                <a:gd name="T9" fmla="*/ 108 h 5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00" h="527">
                  <a:moveTo>
                    <a:pt x="0" y="108"/>
                  </a:moveTo>
                  <a:lnTo>
                    <a:pt x="837" y="527"/>
                  </a:lnTo>
                  <a:lnTo>
                    <a:pt x="1400" y="332"/>
                  </a:lnTo>
                  <a:lnTo>
                    <a:pt x="281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4D4D4D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190500" dir="5400000" algn="ctr" rotWithShape="0">
                      <a:schemeClr val="bg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 rot="-9180000">
              <a:off x="0" y="380"/>
              <a:ext cx="942" cy="144"/>
            </a:xfrm>
            <a:custGeom>
              <a:avLst/>
              <a:gdLst>
                <a:gd name="T0" fmla="*/ 41 w 21600"/>
                <a:gd name="T1" fmla="*/ 0 h 21600"/>
                <a:gd name="T2" fmla="*/ 21 w 21600"/>
                <a:gd name="T3" fmla="*/ 1 h 21600"/>
                <a:gd name="T4" fmla="*/ 0 w 21600"/>
                <a:gd name="T5" fmla="*/ 0 h 21600"/>
                <a:gd name="T6" fmla="*/ 2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811 w 21600"/>
                <a:gd name="T13" fmla="*/ 1800 h 21600"/>
                <a:gd name="T14" fmla="*/ 19811 w 21600"/>
                <a:gd name="T15" fmla="*/ 198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prstClr val="black"/>
                </a:solidFill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367769" y="1312605"/>
            <a:ext cx="2369405" cy="1496757"/>
            <a:chOff x="2367769" y="1456621"/>
            <a:chExt cx="2369405" cy="1496757"/>
          </a:xfrm>
        </p:grpSpPr>
        <p:sp>
          <p:nvSpPr>
            <p:cNvPr id="7" name="未知"/>
            <p:cNvSpPr>
              <a:spLocks/>
            </p:cNvSpPr>
            <p:nvPr/>
          </p:nvSpPr>
          <p:spPr bwMode="auto">
            <a:xfrm>
              <a:off x="2367769" y="2007549"/>
              <a:ext cx="2261705" cy="945829"/>
            </a:xfrm>
            <a:custGeom>
              <a:avLst/>
              <a:gdLst>
                <a:gd name="T0" fmla="*/ 2147483647 w 1698"/>
                <a:gd name="T1" fmla="*/ 1665520041 h 710"/>
                <a:gd name="T2" fmla="*/ 2147483647 w 1698"/>
                <a:gd name="T3" fmla="*/ 858563675 h 710"/>
                <a:gd name="T4" fmla="*/ 1386013042 w 1698"/>
                <a:gd name="T5" fmla="*/ 0 h 710"/>
                <a:gd name="T6" fmla="*/ 0 w 1698"/>
                <a:gd name="T7" fmla="*/ 473851439 h 710"/>
                <a:gd name="T8" fmla="*/ 2147483647 w 1698"/>
                <a:gd name="T9" fmla="*/ 1665520041 h 7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98" h="710">
                  <a:moveTo>
                    <a:pt x="1002" y="710"/>
                  </a:moveTo>
                  <a:lnTo>
                    <a:pt x="1698" y="366"/>
                  </a:lnTo>
                  <a:lnTo>
                    <a:pt x="591" y="0"/>
                  </a:lnTo>
                  <a:lnTo>
                    <a:pt x="0" y="202"/>
                  </a:lnTo>
                  <a:lnTo>
                    <a:pt x="1002" y="710"/>
                  </a:lnTo>
                  <a:close/>
                </a:path>
              </a:pathLst>
            </a:custGeom>
            <a:solidFill>
              <a:srgbClr val="C0C0C0">
                <a:alpha val="3803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90500" dir="5400000" algn="ctr" rotWithShape="0">
                      <a:schemeClr val="bg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8" name="未知"/>
            <p:cNvSpPr>
              <a:spLocks/>
            </p:cNvSpPr>
            <p:nvPr/>
          </p:nvSpPr>
          <p:spPr bwMode="auto">
            <a:xfrm>
              <a:off x="2475469" y="1456621"/>
              <a:ext cx="2261705" cy="945829"/>
            </a:xfrm>
            <a:custGeom>
              <a:avLst/>
              <a:gdLst>
                <a:gd name="T0" fmla="*/ 2147483647 w 1698"/>
                <a:gd name="T1" fmla="*/ 1665523104 h 710"/>
                <a:gd name="T2" fmla="*/ 2147483647 w 1698"/>
                <a:gd name="T3" fmla="*/ 858565996 h 710"/>
                <a:gd name="T4" fmla="*/ 1386013042 w 1698"/>
                <a:gd name="T5" fmla="*/ 0 h 710"/>
                <a:gd name="T6" fmla="*/ 0 w 1698"/>
                <a:gd name="T7" fmla="*/ 473853406 h 710"/>
                <a:gd name="T8" fmla="*/ 2147483647 w 1698"/>
                <a:gd name="T9" fmla="*/ 1665523104 h 7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98" h="710">
                  <a:moveTo>
                    <a:pt x="1002" y="710"/>
                  </a:moveTo>
                  <a:lnTo>
                    <a:pt x="1698" y="366"/>
                  </a:lnTo>
                  <a:lnTo>
                    <a:pt x="591" y="0"/>
                  </a:lnTo>
                  <a:lnTo>
                    <a:pt x="0" y="202"/>
                  </a:lnTo>
                  <a:lnTo>
                    <a:pt x="1002" y="710"/>
                  </a:lnTo>
                  <a:close/>
                </a:path>
              </a:pathLst>
            </a:custGeom>
            <a:gradFill rotWithShape="1">
              <a:gsLst>
                <a:gs pos="0">
                  <a:srgbClr val="0F6FC6"/>
                </a:gs>
                <a:gs pos="100000">
                  <a:srgbClr val="009DD9">
                    <a:alpha val="89998"/>
                  </a:srgbClr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009DD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190500" dir="5400000" algn="ctr" rotWithShape="0">
                      <a:schemeClr val="bg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1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9" name="AutoShape 8"/>
          <p:cNvSpPr>
            <a:spLocks/>
          </p:cNvSpPr>
          <p:nvPr/>
        </p:nvSpPr>
        <p:spPr bwMode="auto">
          <a:xfrm>
            <a:off x="2538985" y="699542"/>
            <a:ext cx="1982789" cy="452893"/>
          </a:xfrm>
          <a:prstGeom prst="accentCallout1">
            <a:avLst>
              <a:gd name="adj1" fmla="val 21949"/>
              <a:gd name="adj2" fmla="val -3343"/>
              <a:gd name="adj3" fmla="val 118903"/>
              <a:gd name="adj4" fmla="val -3663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+mn-ea"/>
              </a:rPr>
              <a:t>单击添加段落文字单击添加段落文字</a:t>
            </a:r>
          </a:p>
        </p:txBody>
      </p:sp>
      <p:sp>
        <p:nvSpPr>
          <p:cNvPr id="10" name="AutoShape 9"/>
          <p:cNvSpPr>
            <a:spLocks/>
          </p:cNvSpPr>
          <p:nvPr/>
        </p:nvSpPr>
        <p:spPr bwMode="auto">
          <a:xfrm>
            <a:off x="4498300" y="1055781"/>
            <a:ext cx="1982789" cy="452893"/>
          </a:xfrm>
          <a:prstGeom prst="accentCallout1">
            <a:avLst>
              <a:gd name="adj1" fmla="val 21949"/>
              <a:gd name="adj2" fmla="val -3343"/>
              <a:gd name="adj3" fmla="val 118903"/>
              <a:gd name="adj4" fmla="val -3663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prstClr val="black"/>
                </a:solidFill>
                <a:latin typeface="+mn-ea"/>
              </a:rPr>
              <a:t>单击添加段落文字单击添加段落文字</a:t>
            </a:r>
          </a:p>
        </p:txBody>
      </p:sp>
      <p:sp>
        <p:nvSpPr>
          <p:cNvPr id="11" name="AutoShape 10"/>
          <p:cNvSpPr>
            <a:spLocks/>
          </p:cNvSpPr>
          <p:nvPr/>
        </p:nvSpPr>
        <p:spPr bwMode="auto">
          <a:xfrm>
            <a:off x="1702237" y="3530125"/>
            <a:ext cx="1844712" cy="452893"/>
          </a:xfrm>
          <a:prstGeom prst="accentCallout1">
            <a:avLst>
              <a:gd name="adj1" fmla="val 21949"/>
              <a:gd name="adj2" fmla="val 103593"/>
              <a:gd name="adj3" fmla="val 1523"/>
              <a:gd name="adj4" fmla="val 13488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/>
                </a:solidFill>
                <a:latin typeface="+mn-ea"/>
              </a:rPr>
              <a:t>单击添加段落文字单击添加段落文字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640841" y="2248768"/>
            <a:ext cx="4665629" cy="2296225"/>
            <a:chOff x="3640841" y="2392784"/>
            <a:chExt cx="4665629" cy="2296225"/>
          </a:xfrm>
        </p:grpSpPr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rot="12420000">
              <a:off x="3640841" y="3338614"/>
              <a:ext cx="1710776" cy="198831"/>
            </a:xfrm>
            <a:custGeom>
              <a:avLst/>
              <a:gdLst>
                <a:gd name="T0" fmla="*/ 179108464 w 21600"/>
                <a:gd name="T1" fmla="*/ 1209675 h 21600"/>
                <a:gd name="T2" fmla="*/ 89554232 w 21600"/>
                <a:gd name="T3" fmla="*/ 2419350 h 21600"/>
                <a:gd name="T4" fmla="*/ 0 w 21600"/>
                <a:gd name="T5" fmla="*/ 1209675 h 21600"/>
                <a:gd name="T6" fmla="*/ 8955423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800 w 21600"/>
                <a:gd name="T13" fmla="*/ 1800 h 21600"/>
                <a:gd name="T14" fmla="*/ 19800 w 21600"/>
                <a:gd name="T15" fmla="*/ 198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14" name="未知"/>
            <p:cNvSpPr>
              <a:spLocks/>
            </p:cNvSpPr>
            <p:nvPr/>
          </p:nvSpPr>
          <p:spPr bwMode="auto">
            <a:xfrm>
              <a:off x="3770634" y="2392784"/>
              <a:ext cx="4533075" cy="1916512"/>
            </a:xfrm>
            <a:custGeom>
              <a:avLst/>
              <a:gdLst>
                <a:gd name="T0" fmla="*/ 0 w 3283"/>
                <a:gd name="T1" fmla="*/ 836691875 h 1388"/>
                <a:gd name="T2" fmla="*/ 2147483647 w 3283"/>
                <a:gd name="T3" fmla="*/ 2147483647 h 1388"/>
                <a:gd name="T4" fmla="*/ 446066820 w 3283"/>
                <a:gd name="T5" fmla="*/ 2147483647 h 1388"/>
                <a:gd name="T6" fmla="*/ 2147483647 w 3283"/>
                <a:gd name="T7" fmla="*/ 2147483647 h 1388"/>
                <a:gd name="T8" fmla="*/ 2147483647 w 3283"/>
                <a:gd name="T9" fmla="*/ 241935000 h 1388"/>
                <a:gd name="T10" fmla="*/ 2147483647 w 3283"/>
                <a:gd name="T11" fmla="*/ 1043344688 h 1388"/>
                <a:gd name="T12" fmla="*/ 1726306072 w 3283"/>
                <a:gd name="T13" fmla="*/ 0 h 1388"/>
                <a:gd name="T14" fmla="*/ 0 w 3283"/>
                <a:gd name="T15" fmla="*/ 836691875 h 13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83" h="1388">
                  <a:moveTo>
                    <a:pt x="0" y="332"/>
                  </a:moveTo>
                  <a:lnTo>
                    <a:pt x="1065" y="869"/>
                  </a:lnTo>
                  <a:lnTo>
                    <a:pt x="177" y="1388"/>
                  </a:lnTo>
                  <a:lnTo>
                    <a:pt x="3283" y="1388"/>
                  </a:lnTo>
                  <a:lnTo>
                    <a:pt x="2529" y="96"/>
                  </a:lnTo>
                  <a:lnTo>
                    <a:pt x="1981" y="414"/>
                  </a:lnTo>
                  <a:lnTo>
                    <a:pt x="685" y="0"/>
                  </a:lnTo>
                  <a:lnTo>
                    <a:pt x="0" y="33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4D4D4D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190500" dir="5400000" algn="ctr" rotWithShape="0">
                      <a:schemeClr val="bg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 rot="10800000">
              <a:off x="4009507" y="4411473"/>
              <a:ext cx="4296963" cy="277536"/>
            </a:xfrm>
            <a:custGeom>
              <a:avLst/>
              <a:gdLst>
                <a:gd name="T0" fmla="*/ 1129933523 w 21600"/>
                <a:gd name="T1" fmla="*/ 2356879 h 21600"/>
                <a:gd name="T2" fmla="*/ 564966761 w 21600"/>
                <a:gd name="T3" fmla="*/ 4713757 h 21600"/>
                <a:gd name="T4" fmla="*/ 0 w 21600"/>
                <a:gd name="T5" fmla="*/ 2356879 h 21600"/>
                <a:gd name="T6" fmla="*/ 56496676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800 w 21600"/>
                <a:gd name="T13" fmla="*/ 1800 h 21600"/>
                <a:gd name="T14" fmla="*/ 19800 w 21600"/>
                <a:gd name="T15" fmla="*/ 198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i="1">
                <a:solidFill>
                  <a:prstClr val="black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11781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3852">
        <p14:prism isInverted="1"/>
      </p:transition>
    </mc:Choice>
    <mc:Fallback>
      <p:transition spd="slow" advTm="385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单击此处添加目录</a:t>
            </a:r>
          </a:p>
        </p:txBody>
      </p:sp>
      <p:sp>
        <p:nvSpPr>
          <p:cNvPr id="3" name="Oval 12"/>
          <p:cNvSpPr/>
          <p:nvPr/>
        </p:nvSpPr>
        <p:spPr>
          <a:xfrm>
            <a:off x="3083476" y="1245994"/>
            <a:ext cx="3129849" cy="3129849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85000"/>
                  <a:shade val="30000"/>
                  <a:satMod val="115000"/>
                </a:sysClr>
              </a:gs>
              <a:gs pos="50000">
                <a:sysClr val="window" lastClr="FFFFFF">
                  <a:lumMod val="85000"/>
                  <a:shade val="67500"/>
                  <a:satMod val="115000"/>
                </a:sysClr>
              </a:gs>
              <a:gs pos="100000">
                <a:sysClr val="window" lastClr="FFFFFF">
                  <a:lumMod val="8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34649" y="771550"/>
            <a:ext cx="1173133" cy="1033078"/>
            <a:chOff x="4024371" y="771550"/>
            <a:chExt cx="1173133" cy="1033078"/>
          </a:xfrm>
        </p:grpSpPr>
        <p:sp>
          <p:nvSpPr>
            <p:cNvPr id="5" name="Oval 4"/>
            <p:cNvSpPr/>
            <p:nvPr/>
          </p:nvSpPr>
          <p:spPr>
            <a:xfrm>
              <a:off x="4102580" y="771550"/>
              <a:ext cx="1033078" cy="1033078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lumMod val="60000"/>
                    <a:lumOff val="40000"/>
                    <a:shade val="30000"/>
                    <a:satMod val="115000"/>
                  </a:srgbClr>
                </a:gs>
                <a:gs pos="50000">
                  <a:srgbClr val="0070C0">
                    <a:lumMod val="60000"/>
                    <a:lumOff val="40000"/>
                    <a:shade val="67500"/>
                    <a:satMod val="115000"/>
                  </a:srgbClr>
                </a:gs>
                <a:gs pos="100000">
                  <a:srgbClr val="0070C0">
                    <a:lumMod val="60000"/>
                    <a:lumOff val="40000"/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solidFill>
                <a:srgbClr val="0070C0">
                  <a:lumMod val="40000"/>
                  <a:lumOff val="60000"/>
                </a:srgb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" name="Rectangle 13"/>
            <p:cNvSpPr/>
            <p:nvPr/>
          </p:nvSpPr>
          <p:spPr>
            <a:xfrm>
              <a:off x="4024371" y="1166319"/>
              <a:ext cx="117313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383838">
                      <a:lumMod val="50000"/>
                    </a:srgbClr>
                  </a:solidFill>
                  <a:latin typeface="Calibri"/>
                </a:rPr>
                <a:t>添加文本</a:t>
              </a:r>
              <a:endParaRPr lang="en-US" altLang="zh-CN" sz="1200" dirty="0">
                <a:solidFill>
                  <a:srgbClr val="383838">
                    <a:lumMod val="50000"/>
                  </a:srgbClr>
                </a:solidFill>
                <a:latin typeface="Calibri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542963" y="1972219"/>
            <a:ext cx="1117269" cy="1033078"/>
            <a:chOff x="5532685" y="1972219"/>
            <a:chExt cx="1117269" cy="1033078"/>
          </a:xfrm>
        </p:grpSpPr>
        <p:sp>
          <p:nvSpPr>
            <p:cNvPr id="8" name="Oval 5"/>
            <p:cNvSpPr/>
            <p:nvPr/>
          </p:nvSpPr>
          <p:spPr>
            <a:xfrm>
              <a:off x="5532685" y="1972219"/>
              <a:ext cx="1033078" cy="1033078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lumMod val="60000"/>
                    <a:lumOff val="40000"/>
                    <a:shade val="30000"/>
                    <a:satMod val="115000"/>
                  </a:srgbClr>
                </a:gs>
                <a:gs pos="50000">
                  <a:srgbClr val="0070C0">
                    <a:lumMod val="60000"/>
                    <a:lumOff val="40000"/>
                    <a:shade val="67500"/>
                    <a:satMod val="115000"/>
                  </a:srgbClr>
                </a:gs>
                <a:gs pos="100000">
                  <a:srgbClr val="0070C0">
                    <a:lumMod val="60000"/>
                    <a:lumOff val="40000"/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solidFill>
                <a:srgbClr val="0070C0">
                  <a:lumMod val="40000"/>
                  <a:lumOff val="60000"/>
                </a:srgb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" name="Rectangle 14"/>
            <p:cNvSpPr/>
            <p:nvPr/>
          </p:nvSpPr>
          <p:spPr>
            <a:xfrm>
              <a:off x="5532685" y="2376971"/>
              <a:ext cx="111726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383838">
                      <a:lumMod val="50000"/>
                    </a:srgbClr>
                  </a:solidFill>
                  <a:latin typeface="Calibri"/>
                </a:rPr>
                <a:t>添加文本</a:t>
              </a:r>
              <a:endParaRPr lang="en-US" altLang="zh-CN" sz="1200" dirty="0">
                <a:solidFill>
                  <a:srgbClr val="383838">
                    <a:lumMod val="50000"/>
                  </a:srgbClr>
                </a:solidFill>
                <a:latin typeface="Calibri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928464" y="3559138"/>
            <a:ext cx="1117269" cy="1033078"/>
            <a:chOff x="4918186" y="3559138"/>
            <a:chExt cx="1117269" cy="1033078"/>
          </a:xfrm>
        </p:grpSpPr>
        <p:sp>
          <p:nvSpPr>
            <p:cNvPr id="11" name="Oval 8"/>
            <p:cNvSpPr/>
            <p:nvPr/>
          </p:nvSpPr>
          <p:spPr>
            <a:xfrm>
              <a:off x="4951704" y="3559138"/>
              <a:ext cx="1033078" cy="1033078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lumMod val="60000"/>
                    <a:lumOff val="40000"/>
                    <a:shade val="30000"/>
                    <a:satMod val="115000"/>
                  </a:srgbClr>
                </a:gs>
                <a:gs pos="50000">
                  <a:srgbClr val="0070C0">
                    <a:lumMod val="60000"/>
                    <a:lumOff val="40000"/>
                    <a:shade val="67500"/>
                    <a:satMod val="115000"/>
                  </a:srgbClr>
                </a:gs>
                <a:gs pos="100000">
                  <a:srgbClr val="0070C0">
                    <a:lumMod val="60000"/>
                    <a:lumOff val="40000"/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solidFill>
                <a:srgbClr val="0070C0">
                  <a:lumMod val="40000"/>
                  <a:lumOff val="60000"/>
                </a:srgbClr>
              </a:solidFill>
              <a:prstDash val="soli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" name="Rectangle 15"/>
            <p:cNvSpPr/>
            <p:nvPr/>
          </p:nvSpPr>
          <p:spPr>
            <a:xfrm>
              <a:off x="4918186" y="3937177"/>
              <a:ext cx="111726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383838">
                      <a:lumMod val="50000"/>
                    </a:srgbClr>
                  </a:solidFill>
                  <a:latin typeface="Calibri"/>
                </a:rPr>
                <a:t>添加文本</a:t>
              </a:r>
              <a:endParaRPr lang="en-US" altLang="zh-CN" sz="1200" dirty="0">
                <a:solidFill>
                  <a:srgbClr val="383838">
                    <a:lumMod val="50000"/>
                  </a:srgbClr>
                </a:solidFill>
                <a:latin typeface="Calibri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140832" y="3559138"/>
            <a:ext cx="1173133" cy="1033078"/>
            <a:chOff x="3130554" y="3559138"/>
            <a:chExt cx="1173133" cy="1033078"/>
          </a:xfrm>
        </p:grpSpPr>
        <p:sp>
          <p:nvSpPr>
            <p:cNvPr id="14" name="Oval 7"/>
            <p:cNvSpPr/>
            <p:nvPr/>
          </p:nvSpPr>
          <p:spPr>
            <a:xfrm>
              <a:off x="3219937" y="3559138"/>
              <a:ext cx="1033078" cy="1033078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lumMod val="60000"/>
                    <a:lumOff val="40000"/>
                    <a:shade val="30000"/>
                    <a:satMod val="115000"/>
                  </a:srgbClr>
                </a:gs>
                <a:gs pos="50000">
                  <a:srgbClr val="0070C0">
                    <a:lumMod val="60000"/>
                    <a:lumOff val="40000"/>
                    <a:shade val="67500"/>
                    <a:satMod val="115000"/>
                  </a:srgbClr>
                </a:gs>
                <a:gs pos="100000">
                  <a:srgbClr val="0070C0">
                    <a:lumMod val="60000"/>
                    <a:lumOff val="40000"/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solidFill>
                <a:srgbClr val="0070C0">
                  <a:lumMod val="40000"/>
                  <a:lumOff val="60000"/>
                </a:srgbClr>
              </a:solidFill>
              <a:prstDash val="soli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" name="Rectangle 16"/>
            <p:cNvSpPr/>
            <p:nvPr/>
          </p:nvSpPr>
          <p:spPr>
            <a:xfrm>
              <a:off x="3130554" y="3937177"/>
              <a:ext cx="117313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383838">
                      <a:lumMod val="50000"/>
                    </a:srgbClr>
                  </a:solidFill>
                  <a:latin typeface="Calibri"/>
                </a:rPr>
                <a:t>添加文本</a:t>
              </a:r>
              <a:endParaRPr lang="en-US" altLang="zh-CN" sz="1200" dirty="0">
                <a:solidFill>
                  <a:srgbClr val="383838">
                    <a:lumMod val="50000"/>
                  </a:srgbClr>
                </a:solidFill>
                <a:latin typeface="Calibri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638062" y="1972219"/>
            <a:ext cx="1061406" cy="1033078"/>
            <a:chOff x="2627784" y="1972219"/>
            <a:chExt cx="1061406" cy="1033078"/>
          </a:xfrm>
        </p:grpSpPr>
        <p:sp>
          <p:nvSpPr>
            <p:cNvPr id="17" name="Oval 6"/>
            <p:cNvSpPr/>
            <p:nvPr/>
          </p:nvSpPr>
          <p:spPr>
            <a:xfrm>
              <a:off x="2656112" y="1972219"/>
              <a:ext cx="1033078" cy="1033078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lumMod val="60000"/>
                    <a:lumOff val="40000"/>
                    <a:shade val="30000"/>
                    <a:satMod val="115000"/>
                  </a:srgbClr>
                </a:gs>
                <a:gs pos="50000">
                  <a:srgbClr val="0070C0">
                    <a:lumMod val="60000"/>
                    <a:lumOff val="40000"/>
                    <a:shade val="67500"/>
                    <a:satMod val="115000"/>
                  </a:srgbClr>
                </a:gs>
                <a:gs pos="100000">
                  <a:srgbClr val="0070C0">
                    <a:lumMod val="60000"/>
                    <a:lumOff val="40000"/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solidFill>
                <a:srgbClr val="0070C0">
                  <a:lumMod val="40000"/>
                  <a:lumOff val="60000"/>
                </a:srgb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627784" y="2377342"/>
              <a:ext cx="106140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rgbClr val="383838">
                      <a:lumMod val="50000"/>
                    </a:srgbClr>
                  </a:solidFill>
                  <a:latin typeface="Calibri"/>
                </a:rPr>
                <a:t>添加文本</a:t>
              </a:r>
              <a:endParaRPr lang="en-US" sz="1200" dirty="0">
                <a:solidFill>
                  <a:srgbClr val="383838">
                    <a:lumMod val="50000"/>
                  </a:srgbClr>
                </a:solidFill>
                <a:latin typeface="Calibri"/>
              </a:endParaRPr>
            </a:p>
          </p:txBody>
        </p:sp>
      </p:grpSp>
      <p:sp>
        <p:nvSpPr>
          <p:cNvPr id="19" name="Right Arrow 18"/>
          <p:cNvSpPr/>
          <p:nvPr/>
        </p:nvSpPr>
        <p:spPr>
          <a:xfrm rot="16200000">
            <a:off x="4411929" y="1706667"/>
            <a:ext cx="451124" cy="423595"/>
          </a:xfrm>
          <a:prstGeom prst="rightArrow">
            <a:avLst/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Right Arrow 19"/>
          <p:cNvSpPr/>
          <p:nvPr/>
        </p:nvSpPr>
        <p:spPr>
          <a:xfrm rot="20346401">
            <a:off x="5254590" y="2487651"/>
            <a:ext cx="451124" cy="423595"/>
          </a:xfrm>
          <a:prstGeom prst="rightArrow">
            <a:avLst/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1" name="Right Arrow 20"/>
          <p:cNvSpPr/>
          <p:nvPr/>
        </p:nvSpPr>
        <p:spPr>
          <a:xfrm rot="1253599" flipH="1">
            <a:off x="3536716" y="2485642"/>
            <a:ext cx="451124" cy="423595"/>
          </a:xfrm>
          <a:prstGeom prst="rightArrow">
            <a:avLst/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2" name="Right Arrow 21"/>
          <p:cNvSpPr/>
          <p:nvPr/>
        </p:nvSpPr>
        <p:spPr>
          <a:xfrm rot="18200186" flipH="1">
            <a:off x="3830676" y="3294260"/>
            <a:ext cx="451124" cy="423595"/>
          </a:xfrm>
          <a:prstGeom prst="rightArrow">
            <a:avLst/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3" name="Right Arrow 22"/>
          <p:cNvSpPr/>
          <p:nvPr/>
        </p:nvSpPr>
        <p:spPr>
          <a:xfrm rot="3399814">
            <a:off x="5003809" y="3294260"/>
            <a:ext cx="451124" cy="423595"/>
          </a:xfrm>
          <a:prstGeom prst="rightArrow">
            <a:avLst/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958244" y="2120762"/>
            <a:ext cx="1380312" cy="1380312"/>
            <a:chOff x="3947966" y="2120762"/>
            <a:chExt cx="1380312" cy="1380312"/>
          </a:xfrm>
        </p:grpSpPr>
        <p:sp>
          <p:nvSpPr>
            <p:cNvPr id="25" name="Oval 9"/>
            <p:cNvSpPr/>
            <p:nvPr/>
          </p:nvSpPr>
          <p:spPr>
            <a:xfrm>
              <a:off x="3947966" y="2120762"/>
              <a:ext cx="1380312" cy="1380312"/>
            </a:xfrm>
            <a:prstGeom prst="ellipse">
              <a:avLst/>
            </a:prstGeom>
            <a:gradFill flip="none" rotWithShape="1">
              <a:gsLst>
                <a:gs pos="0">
                  <a:srgbClr val="000000"/>
                </a:gs>
                <a:gs pos="73000">
                  <a:sysClr val="window" lastClr="FFFFFF">
                    <a:lumMod val="50000"/>
                    <a:shade val="67500"/>
                    <a:satMod val="11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1"/>
              <a:tileRect/>
            </a:gradFill>
            <a:ln w="76200" cap="flat" cmpd="sng" algn="ctr"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rgbClr val="000000"/>
                  </a:gs>
                </a:gsLst>
                <a:lin ang="5400000" scaled="0"/>
              </a:gra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6" name="Rectangle 10"/>
            <p:cNvSpPr/>
            <p:nvPr/>
          </p:nvSpPr>
          <p:spPr>
            <a:xfrm>
              <a:off x="4080234" y="2580085"/>
              <a:ext cx="117313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Calibri"/>
                </a:rPr>
                <a:t>标题</a:t>
              </a:r>
              <a:endParaRPr lang="en-US" sz="2400" b="1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547708" y="3002296"/>
            <a:ext cx="20313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en-US" altLang="zh-CN" dirty="0" smtClean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单击</a:t>
            </a:r>
            <a:r>
              <a:rPr lang="zh-CN" altLang="en-US" dirty="0">
                <a:solidFill>
                  <a:prstClr val="black"/>
                </a:solidFill>
                <a:latin typeface="+mn-ea"/>
              </a:rPr>
              <a:t>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en-US" altLang="zh-CN" dirty="0" smtClean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单击添加段落文字</a:t>
            </a:r>
            <a:endParaRPr lang="en-US" altLang="zh-CN" dirty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</a:t>
            </a:r>
            <a:r>
              <a:rPr lang="zh-CN" altLang="en-US" dirty="0" smtClean="0">
                <a:solidFill>
                  <a:prstClr val="black"/>
                </a:solidFill>
                <a:latin typeface="+mn-ea"/>
              </a:rPr>
              <a:t>文字</a:t>
            </a:r>
            <a:endParaRPr lang="zh-CN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576041" y="1256489"/>
            <a:ext cx="21004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单击添加段落文字</a:t>
            </a:r>
            <a:endParaRPr lang="en-US" altLang="zh-CN" dirty="0">
              <a:solidFill>
                <a:prstClr val="black"/>
              </a:solidFill>
              <a:latin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/>
                </a:solidFill>
                <a:latin typeface="+mn-ea"/>
              </a:rPr>
              <a:t>单击添加段落文字</a:t>
            </a:r>
            <a:endParaRPr lang="en-US" altLang="zh-CN" dirty="0">
              <a:solidFill>
                <a:prstClr val="black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9928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3951">
        <p14:prism isInverted="1"/>
      </p:transition>
    </mc:Choice>
    <mc:Fallback>
      <p:transition spd="slow" advTm="39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单击此处添加目录</a:t>
            </a:r>
          </a:p>
        </p:txBody>
      </p:sp>
      <p:sp>
        <p:nvSpPr>
          <p:cNvPr id="3" name="Line 240"/>
          <p:cNvSpPr>
            <a:spLocks noChangeShapeType="1"/>
          </p:cNvSpPr>
          <p:nvPr/>
        </p:nvSpPr>
        <p:spPr bwMode="auto">
          <a:xfrm>
            <a:off x="8532440" y="1520850"/>
            <a:ext cx="0" cy="26606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4" name="Text Box 241"/>
          <p:cNvSpPr txBox="1">
            <a:spLocks noChangeArrowheads="1"/>
          </p:cNvSpPr>
          <p:nvPr/>
        </p:nvSpPr>
        <p:spPr bwMode="auto">
          <a:xfrm>
            <a:off x="8483525" y="1341462"/>
            <a:ext cx="461665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3B3B3B"/>
                </a:solidFill>
              </a14:hiddenFill>
            </a:ext>
            <a:ext uri="{91240B29-F687-4F45-9708-019B960494DF}">
              <a14:hiddenLine xmlns:a14="http://schemas.microsoft.com/office/drawing/2010/main" xmlns="" w="317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rgbClr val="000000"/>
                </a:solidFill>
                <a:latin typeface="+mn-ea"/>
              </a:rPr>
              <a:t>此处添加文本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</p:txBody>
      </p:sp>
      <p:grpSp>
        <p:nvGrpSpPr>
          <p:cNvPr id="5" name="Group 312"/>
          <p:cNvGrpSpPr>
            <a:grpSpLocks/>
          </p:cNvGrpSpPr>
          <p:nvPr/>
        </p:nvGrpSpPr>
        <p:grpSpPr bwMode="auto">
          <a:xfrm>
            <a:off x="823540" y="771550"/>
            <a:ext cx="2601913" cy="1481137"/>
            <a:chOff x="264" y="1603"/>
            <a:chExt cx="1639" cy="933"/>
          </a:xfrm>
        </p:grpSpPr>
        <p:sp>
          <p:nvSpPr>
            <p:cNvPr id="6" name="Rectangle 285"/>
            <p:cNvSpPr>
              <a:spLocks noChangeArrowheads="1"/>
            </p:cNvSpPr>
            <p:nvPr/>
          </p:nvSpPr>
          <p:spPr bwMode="auto">
            <a:xfrm>
              <a:off x="264" y="1603"/>
              <a:ext cx="1639" cy="933"/>
            </a:xfrm>
            <a:prstGeom prst="rect">
              <a:avLst/>
            </a:prstGeom>
            <a:solidFill>
              <a:srgbClr val="828282">
                <a:alpha val="66000"/>
              </a:srgbClr>
            </a:solidFill>
            <a:ln w="12700" algn="ctr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grpSp>
          <p:nvGrpSpPr>
            <p:cNvPr id="7" name="Group 295"/>
            <p:cNvGrpSpPr>
              <a:grpSpLocks/>
            </p:cNvGrpSpPr>
            <p:nvPr/>
          </p:nvGrpSpPr>
          <p:grpSpPr bwMode="auto">
            <a:xfrm>
              <a:off x="338" y="1609"/>
              <a:ext cx="1210" cy="154"/>
              <a:chOff x="338" y="1510"/>
              <a:chExt cx="1210" cy="154"/>
            </a:xfrm>
          </p:grpSpPr>
          <p:grpSp>
            <p:nvGrpSpPr>
              <p:cNvPr id="44" name="Group 279"/>
              <p:cNvGrpSpPr>
                <a:grpSpLocks/>
              </p:cNvGrpSpPr>
              <p:nvPr/>
            </p:nvGrpSpPr>
            <p:grpSpPr bwMode="auto">
              <a:xfrm>
                <a:off x="338" y="1574"/>
                <a:ext cx="380" cy="47"/>
                <a:chOff x="3300" y="1980"/>
                <a:chExt cx="1706" cy="406"/>
              </a:xfrm>
            </p:grpSpPr>
            <p:sp>
              <p:nvSpPr>
                <p:cNvPr id="46" name="Freeform 280"/>
                <p:cNvSpPr>
                  <a:spLocks/>
                </p:cNvSpPr>
                <p:nvPr/>
              </p:nvSpPr>
              <p:spPr bwMode="auto">
                <a:xfrm>
                  <a:off x="4109" y="2067"/>
                  <a:ext cx="897" cy="319"/>
                </a:xfrm>
                <a:custGeom>
                  <a:avLst/>
                  <a:gdLst>
                    <a:gd name="T0" fmla="*/ 0 w 1004"/>
                    <a:gd name="T1" fmla="*/ 87 h 357"/>
                    <a:gd name="T2" fmla="*/ 0 w 1004"/>
                    <a:gd name="T3" fmla="*/ 357 h 357"/>
                    <a:gd name="T4" fmla="*/ 1004 w 1004"/>
                    <a:gd name="T5" fmla="*/ 269 h 357"/>
                    <a:gd name="T6" fmla="*/ 1004 w 1004"/>
                    <a:gd name="T7" fmla="*/ 0 h 357"/>
                    <a:gd name="T8" fmla="*/ 0 w 1004"/>
                    <a:gd name="T9" fmla="*/ 87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04" h="357">
                      <a:moveTo>
                        <a:pt x="0" y="87"/>
                      </a:moveTo>
                      <a:lnTo>
                        <a:pt x="0" y="357"/>
                      </a:lnTo>
                      <a:lnTo>
                        <a:pt x="1004" y="269"/>
                      </a:lnTo>
                      <a:lnTo>
                        <a:pt x="1004" y="0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47" name="Freeform 281"/>
                <p:cNvSpPr>
                  <a:spLocks/>
                </p:cNvSpPr>
                <p:nvPr/>
              </p:nvSpPr>
              <p:spPr bwMode="auto">
                <a:xfrm>
                  <a:off x="3300" y="2058"/>
                  <a:ext cx="809" cy="328"/>
                </a:xfrm>
                <a:custGeom>
                  <a:avLst/>
                  <a:gdLst>
                    <a:gd name="T0" fmla="*/ 0 w 905"/>
                    <a:gd name="T1" fmla="*/ 0 h 367"/>
                    <a:gd name="T2" fmla="*/ 0 w 905"/>
                    <a:gd name="T3" fmla="*/ 270 h 367"/>
                    <a:gd name="T4" fmla="*/ 905 w 905"/>
                    <a:gd name="T5" fmla="*/ 367 h 367"/>
                    <a:gd name="T6" fmla="*/ 905 w 905"/>
                    <a:gd name="T7" fmla="*/ 97 h 367"/>
                    <a:gd name="T8" fmla="*/ 0 w 905"/>
                    <a:gd name="T9" fmla="*/ 0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5" h="367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905" y="367"/>
                      </a:lnTo>
                      <a:lnTo>
                        <a:pt x="905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48" name="Freeform 282"/>
                <p:cNvSpPr>
                  <a:spLocks/>
                </p:cNvSpPr>
                <p:nvPr/>
              </p:nvSpPr>
              <p:spPr bwMode="auto">
                <a:xfrm>
                  <a:off x="3300" y="1980"/>
                  <a:ext cx="1706" cy="165"/>
                </a:xfrm>
                <a:custGeom>
                  <a:avLst/>
                  <a:gdLst>
                    <a:gd name="T0" fmla="*/ 1004 w 1909"/>
                    <a:gd name="T1" fmla="*/ 0 h 184"/>
                    <a:gd name="T2" fmla="*/ 0 w 1909"/>
                    <a:gd name="T3" fmla="*/ 87 h 184"/>
                    <a:gd name="T4" fmla="*/ 905 w 1909"/>
                    <a:gd name="T5" fmla="*/ 184 h 184"/>
                    <a:gd name="T6" fmla="*/ 1909 w 1909"/>
                    <a:gd name="T7" fmla="*/ 97 h 184"/>
                    <a:gd name="T8" fmla="*/ 1004 w 1909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9" h="184">
                      <a:moveTo>
                        <a:pt x="1004" y="0"/>
                      </a:moveTo>
                      <a:lnTo>
                        <a:pt x="0" y="87"/>
                      </a:lnTo>
                      <a:lnTo>
                        <a:pt x="905" y="184"/>
                      </a:lnTo>
                      <a:lnTo>
                        <a:pt x="1909" y="97"/>
                      </a:lnTo>
                      <a:lnTo>
                        <a:pt x="100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8E8E8">
                        <a:gamma/>
                        <a:shade val="50980"/>
                        <a:invGamma/>
                      </a:srgbClr>
                    </a:gs>
                    <a:gs pos="100000">
                      <a:srgbClr val="E8E8E8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</p:grpSp>
          <p:sp>
            <p:nvSpPr>
              <p:cNvPr id="45" name="Text Box 286"/>
              <p:cNvSpPr txBox="1">
                <a:spLocks noChangeArrowheads="1"/>
              </p:cNvSpPr>
              <p:nvPr/>
            </p:nvSpPr>
            <p:spPr bwMode="auto">
              <a:xfrm>
                <a:off x="779" y="1510"/>
                <a:ext cx="769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ea"/>
                  </a:rPr>
                  <a:t>此处添加文本</a:t>
                </a:r>
                <a:endParaRPr kumimoji="0" lang="en-US" altLang="zh-CN" sz="10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grpSp>
          <p:nvGrpSpPr>
            <p:cNvPr id="8" name="Group 296"/>
            <p:cNvGrpSpPr>
              <a:grpSpLocks/>
            </p:cNvGrpSpPr>
            <p:nvPr/>
          </p:nvGrpSpPr>
          <p:grpSpPr bwMode="auto">
            <a:xfrm>
              <a:off x="320" y="1735"/>
              <a:ext cx="1228" cy="154"/>
              <a:chOff x="320" y="1638"/>
              <a:chExt cx="1228" cy="154"/>
            </a:xfrm>
          </p:grpSpPr>
          <p:grpSp>
            <p:nvGrpSpPr>
              <p:cNvPr id="39" name="Group 273"/>
              <p:cNvGrpSpPr>
                <a:grpSpLocks/>
              </p:cNvGrpSpPr>
              <p:nvPr/>
            </p:nvGrpSpPr>
            <p:grpSpPr bwMode="auto">
              <a:xfrm>
                <a:off x="320" y="1706"/>
                <a:ext cx="383" cy="50"/>
                <a:chOff x="2945" y="1924"/>
                <a:chExt cx="2386" cy="498"/>
              </a:xfrm>
            </p:grpSpPr>
            <p:sp>
              <p:nvSpPr>
                <p:cNvPr id="41" name="Freeform 274"/>
                <p:cNvSpPr>
                  <a:spLocks/>
                </p:cNvSpPr>
                <p:nvPr/>
              </p:nvSpPr>
              <p:spPr bwMode="auto">
                <a:xfrm>
                  <a:off x="4077" y="2044"/>
                  <a:ext cx="1254" cy="378"/>
                </a:xfrm>
                <a:custGeom>
                  <a:avLst/>
                  <a:gdLst>
                    <a:gd name="T0" fmla="*/ 0 w 1254"/>
                    <a:gd name="T1" fmla="*/ 109 h 378"/>
                    <a:gd name="T2" fmla="*/ 0 w 1254"/>
                    <a:gd name="T3" fmla="*/ 378 h 378"/>
                    <a:gd name="T4" fmla="*/ 1254 w 1254"/>
                    <a:gd name="T5" fmla="*/ 270 h 378"/>
                    <a:gd name="T6" fmla="*/ 1254 w 1254"/>
                    <a:gd name="T7" fmla="*/ 0 h 378"/>
                    <a:gd name="T8" fmla="*/ 0 w 1254"/>
                    <a:gd name="T9" fmla="*/ 109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54" h="378">
                      <a:moveTo>
                        <a:pt x="0" y="109"/>
                      </a:moveTo>
                      <a:lnTo>
                        <a:pt x="0" y="378"/>
                      </a:lnTo>
                      <a:lnTo>
                        <a:pt x="1254" y="270"/>
                      </a:lnTo>
                      <a:lnTo>
                        <a:pt x="1254" y="0"/>
                      </a:lnTo>
                      <a:lnTo>
                        <a:pt x="0" y="109"/>
                      </a:lnTo>
                      <a:close/>
                    </a:path>
                  </a:pathLst>
                </a:custGeom>
                <a:solidFill>
                  <a:srgbClr val="1188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42" name="Freeform 275"/>
                <p:cNvSpPr>
                  <a:spLocks/>
                </p:cNvSpPr>
                <p:nvPr/>
              </p:nvSpPr>
              <p:spPr bwMode="auto">
                <a:xfrm>
                  <a:off x="2945" y="2032"/>
                  <a:ext cx="1132" cy="390"/>
                </a:xfrm>
                <a:custGeom>
                  <a:avLst/>
                  <a:gdLst>
                    <a:gd name="T0" fmla="*/ 0 w 1132"/>
                    <a:gd name="T1" fmla="*/ 0 h 390"/>
                    <a:gd name="T2" fmla="*/ 0 w 1132"/>
                    <a:gd name="T3" fmla="*/ 270 h 390"/>
                    <a:gd name="T4" fmla="*/ 1132 w 1132"/>
                    <a:gd name="T5" fmla="*/ 390 h 390"/>
                    <a:gd name="T6" fmla="*/ 1132 w 1132"/>
                    <a:gd name="T7" fmla="*/ 121 h 390"/>
                    <a:gd name="T8" fmla="*/ 0 w 1132"/>
                    <a:gd name="T9" fmla="*/ 0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2" h="390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1132" y="390"/>
                      </a:lnTo>
                      <a:lnTo>
                        <a:pt x="1132" y="1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592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43" name="Freeform 276"/>
                <p:cNvSpPr>
                  <a:spLocks/>
                </p:cNvSpPr>
                <p:nvPr/>
              </p:nvSpPr>
              <p:spPr bwMode="auto">
                <a:xfrm>
                  <a:off x="2945" y="1924"/>
                  <a:ext cx="2386" cy="229"/>
                </a:xfrm>
                <a:custGeom>
                  <a:avLst/>
                  <a:gdLst>
                    <a:gd name="T0" fmla="*/ 1257 w 2386"/>
                    <a:gd name="T1" fmla="*/ 0 h 229"/>
                    <a:gd name="T2" fmla="*/ 0 w 2386"/>
                    <a:gd name="T3" fmla="*/ 108 h 229"/>
                    <a:gd name="T4" fmla="*/ 1132 w 2386"/>
                    <a:gd name="T5" fmla="*/ 229 h 229"/>
                    <a:gd name="T6" fmla="*/ 2386 w 2386"/>
                    <a:gd name="T7" fmla="*/ 120 h 229"/>
                    <a:gd name="T8" fmla="*/ 1257 w 2386"/>
                    <a:gd name="T9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86" h="229">
                      <a:moveTo>
                        <a:pt x="1257" y="0"/>
                      </a:moveTo>
                      <a:lnTo>
                        <a:pt x="0" y="108"/>
                      </a:lnTo>
                      <a:lnTo>
                        <a:pt x="1132" y="229"/>
                      </a:lnTo>
                      <a:lnTo>
                        <a:pt x="2386" y="120"/>
                      </a:lnTo>
                      <a:lnTo>
                        <a:pt x="125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F9FFF">
                        <a:gamma/>
                        <a:shade val="46275"/>
                        <a:invGamma/>
                      </a:srgbClr>
                    </a:gs>
                    <a:gs pos="100000">
                      <a:srgbClr val="3F9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</p:grpSp>
          <p:sp>
            <p:nvSpPr>
              <p:cNvPr id="40" name="Text Box 287"/>
              <p:cNvSpPr txBox="1">
                <a:spLocks noChangeArrowheads="1"/>
              </p:cNvSpPr>
              <p:nvPr/>
            </p:nvSpPr>
            <p:spPr bwMode="auto">
              <a:xfrm>
                <a:off x="779" y="1638"/>
                <a:ext cx="769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ea"/>
                  </a:rPr>
                  <a:t>此处添加文本</a:t>
                </a:r>
                <a:endParaRPr kumimoji="0" lang="en-US" altLang="zh-CN" sz="10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grpSp>
          <p:nvGrpSpPr>
            <p:cNvPr id="9" name="Group 297"/>
            <p:cNvGrpSpPr>
              <a:grpSpLocks/>
            </p:cNvGrpSpPr>
            <p:nvPr/>
          </p:nvGrpSpPr>
          <p:grpSpPr bwMode="auto">
            <a:xfrm>
              <a:off x="321" y="1860"/>
              <a:ext cx="1227" cy="154"/>
              <a:chOff x="321" y="1769"/>
              <a:chExt cx="1227" cy="154"/>
            </a:xfrm>
          </p:grpSpPr>
          <p:grpSp>
            <p:nvGrpSpPr>
              <p:cNvPr id="34" name="Group 267"/>
              <p:cNvGrpSpPr>
                <a:grpSpLocks/>
              </p:cNvGrpSpPr>
              <p:nvPr/>
            </p:nvGrpSpPr>
            <p:grpSpPr bwMode="auto">
              <a:xfrm>
                <a:off x="321" y="1828"/>
                <a:ext cx="382" cy="56"/>
                <a:chOff x="2467" y="2169"/>
                <a:chExt cx="2864" cy="544"/>
              </a:xfrm>
            </p:grpSpPr>
            <p:sp>
              <p:nvSpPr>
                <p:cNvPr id="36" name="Freeform 268"/>
                <p:cNvSpPr>
                  <a:spLocks/>
                </p:cNvSpPr>
                <p:nvPr/>
              </p:nvSpPr>
              <p:spPr bwMode="auto">
                <a:xfrm>
                  <a:off x="3824" y="2314"/>
                  <a:ext cx="1507" cy="399"/>
                </a:xfrm>
                <a:custGeom>
                  <a:avLst/>
                  <a:gdLst>
                    <a:gd name="T0" fmla="*/ 0 w 1507"/>
                    <a:gd name="T1" fmla="*/ 129 h 399"/>
                    <a:gd name="T2" fmla="*/ 0 w 1507"/>
                    <a:gd name="T3" fmla="*/ 399 h 399"/>
                    <a:gd name="T4" fmla="*/ 1507 w 1507"/>
                    <a:gd name="T5" fmla="*/ 269 h 399"/>
                    <a:gd name="T6" fmla="*/ 1507 w 1507"/>
                    <a:gd name="T7" fmla="*/ 0 h 399"/>
                    <a:gd name="T8" fmla="*/ 0 w 1507"/>
                    <a:gd name="T9" fmla="*/ 129 h 3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7" h="399">
                      <a:moveTo>
                        <a:pt x="0" y="129"/>
                      </a:moveTo>
                      <a:lnTo>
                        <a:pt x="0" y="399"/>
                      </a:lnTo>
                      <a:lnTo>
                        <a:pt x="1507" y="269"/>
                      </a:lnTo>
                      <a:lnTo>
                        <a:pt x="1507" y="0"/>
                      </a:lnTo>
                      <a:lnTo>
                        <a:pt x="0" y="129"/>
                      </a:lnTo>
                      <a:close/>
                    </a:path>
                  </a:pathLst>
                </a:custGeom>
                <a:solidFill>
                  <a:srgbClr val="2144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37" name="Freeform 269"/>
                <p:cNvSpPr>
                  <a:spLocks/>
                </p:cNvSpPr>
                <p:nvPr/>
              </p:nvSpPr>
              <p:spPr bwMode="auto">
                <a:xfrm>
                  <a:off x="2468" y="2169"/>
                  <a:ext cx="2863" cy="274"/>
                </a:xfrm>
                <a:custGeom>
                  <a:avLst/>
                  <a:gdLst>
                    <a:gd name="T0" fmla="*/ 1507 w 2863"/>
                    <a:gd name="T1" fmla="*/ 0 h 274"/>
                    <a:gd name="T2" fmla="*/ 0 w 2863"/>
                    <a:gd name="T3" fmla="*/ 130 h 274"/>
                    <a:gd name="T4" fmla="*/ 1356 w 2863"/>
                    <a:gd name="T5" fmla="*/ 274 h 274"/>
                    <a:gd name="T6" fmla="*/ 2863 w 2863"/>
                    <a:gd name="T7" fmla="*/ 145 h 274"/>
                    <a:gd name="T8" fmla="*/ 1507 w 2863"/>
                    <a:gd name="T9" fmla="*/ 0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63" h="274">
                      <a:moveTo>
                        <a:pt x="1507" y="0"/>
                      </a:moveTo>
                      <a:lnTo>
                        <a:pt x="0" y="130"/>
                      </a:lnTo>
                      <a:lnTo>
                        <a:pt x="1356" y="274"/>
                      </a:lnTo>
                      <a:lnTo>
                        <a:pt x="2863" y="145"/>
                      </a:lnTo>
                      <a:lnTo>
                        <a:pt x="150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2D5C87">
                        <a:gamma/>
                        <a:shade val="46275"/>
                        <a:invGamma/>
                      </a:srgbClr>
                    </a:gs>
                    <a:gs pos="100000">
                      <a:srgbClr val="2D5C87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38" name="Freeform 270"/>
                <p:cNvSpPr>
                  <a:spLocks/>
                </p:cNvSpPr>
                <p:nvPr/>
              </p:nvSpPr>
              <p:spPr bwMode="auto">
                <a:xfrm>
                  <a:off x="2467" y="2299"/>
                  <a:ext cx="1356" cy="413"/>
                </a:xfrm>
                <a:custGeom>
                  <a:avLst/>
                  <a:gdLst>
                    <a:gd name="T0" fmla="*/ 0 w 1356"/>
                    <a:gd name="T1" fmla="*/ 0 h 413"/>
                    <a:gd name="T2" fmla="*/ 0 w 1356"/>
                    <a:gd name="T3" fmla="*/ 269 h 413"/>
                    <a:gd name="T4" fmla="*/ 1356 w 1356"/>
                    <a:gd name="T5" fmla="*/ 413 h 413"/>
                    <a:gd name="T6" fmla="*/ 1356 w 1356"/>
                    <a:gd name="T7" fmla="*/ 144 h 413"/>
                    <a:gd name="T8" fmla="*/ 0 w 1356"/>
                    <a:gd name="T9" fmla="*/ 0 h 4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6" h="413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1356" y="413"/>
                      </a:lnTo>
                      <a:lnTo>
                        <a:pt x="1356" y="1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44B6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</p:grpSp>
          <p:sp>
            <p:nvSpPr>
              <p:cNvPr id="35" name="Text Box 288"/>
              <p:cNvSpPr txBox="1">
                <a:spLocks noChangeArrowheads="1"/>
              </p:cNvSpPr>
              <p:nvPr/>
            </p:nvSpPr>
            <p:spPr bwMode="auto">
              <a:xfrm>
                <a:off x="779" y="1769"/>
                <a:ext cx="769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ea"/>
                  </a:rPr>
                  <a:t>此处添加文本</a:t>
                </a:r>
                <a:endParaRPr kumimoji="0" lang="en-US" altLang="zh-CN" sz="10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grpSp>
          <p:nvGrpSpPr>
            <p:cNvPr id="10" name="Group 298"/>
            <p:cNvGrpSpPr>
              <a:grpSpLocks/>
            </p:cNvGrpSpPr>
            <p:nvPr/>
          </p:nvGrpSpPr>
          <p:grpSpPr bwMode="auto">
            <a:xfrm>
              <a:off x="320" y="1990"/>
              <a:ext cx="1228" cy="154"/>
              <a:chOff x="320" y="1930"/>
              <a:chExt cx="1228" cy="154"/>
            </a:xfrm>
          </p:grpSpPr>
          <p:grpSp>
            <p:nvGrpSpPr>
              <p:cNvPr id="29" name="Group 261"/>
              <p:cNvGrpSpPr>
                <a:grpSpLocks/>
              </p:cNvGrpSpPr>
              <p:nvPr/>
            </p:nvGrpSpPr>
            <p:grpSpPr bwMode="auto">
              <a:xfrm>
                <a:off x="320" y="1990"/>
                <a:ext cx="383" cy="58"/>
                <a:chOff x="1989" y="2415"/>
                <a:chExt cx="3342" cy="588"/>
              </a:xfrm>
            </p:grpSpPr>
            <p:sp>
              <p:nvSpPr>
                <p:cNvPr id="31" name="Freeform 262"/>
                <p:cNvSpPr>
                  <a:spLocks/>
                </p:cNvSpPr>
                <p:nvPr/>
              </p:nvSpPr>
              <p:spPr bwMode="auto">
                <a:xfrm>
                  <a:off x="3574" y="2583"/>
                  <a:ext cx="1757" cy="420"/>
                </a:xfrm>
                <a:custGeom>
                  <a:avLst/>
                  <a:gdLst>
                    <a:gd name="T0" fmla="*/ 0 w 1757"/>
                    <a:gd name="T1" fmla="*/ 151 h 420"/>
                    <a:gd name="T2" fmla="*/ 0 w 1757"/>
                    <a:gd name="T3" fmla="*/ 420 h 420"/>
                    <a:gd name="T4" fmla="*/ 1757 w 1757"/>
                    <a:gd name="T5" fmla="*/ 269 h 420"/>
                    <a:gd name="T6" fmla="*/ 1757 w 1757"/>
                    <a:gd name="T7" fmla="*/ 0 h 420"/>
                    <a:gd name="T8" fmla="*/ 0 w 1757"/>
                    <a:gd name="T9" fmla="*/ 151 h 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7" h="420">
                      <a:moveTo>
                        <a:pt x="0" y="151"/>
                      </a:moveTo>
                      <a:lnTo>
                        <a:pt x="0" y="420"/>
                      </a:lnTo>
                      <a:lnTo>
                        <a:pt x="1757" y="269"/>
                      </a:lnTo>
                      <a:lnTo>
                        <a:pt x="1757" y="0"/>
                      </a:lnTo>
                      <a:lnTo>
                        <a:pt x="0" y="151"/>
                      </a:lnTo>
                      <a:close/>
                    </a:path>
                  </a:pathLst>
                </a:custGeom>
                <a:solidFill>
                  <a:srgbClr val="7D7D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32" name="Freeform 263"/>
                <p:cNvSpPr>
                  <a:spLocks/>
                </p:cNvSpPr>
                <p:nvPr/>
              </p:nvSpPr>
              <p:spPr bwMode="auto">
                <a:xfrm>
                  <a:off x="1989" y="2566"/>
                  <a:ext cx="1585" cy="437"/>
                </a:xfrm>
                <a:custGeom>
                  <a:avLst/>
                  <a:gdLst>
                    <a:gd name="T0" fmla="*/ 0 w 1585"/>
                    <a:gd name="T1" fmla="*/ 0 h 437"/>
                    <a:gd name="T2" fmla="*/ 0 w 1585"/>
                    <a:gd name="T3" fmla="*/ 270 h 437"/>
                    <a:gd name="T4" fmla="*/ 1585 w 1585"/>
                    <a:gd name="T5" fmla="*/ 437 h 437"/>
                    <a:gd name="T6" fmla="*/ 1585 w 1585"/>
                    <a:gd name="T7" fmla="*/ 168 h 437"/>
                    <a:gd name="T8" fmla="*/ 0 w 1585"/>
                    <a:gd name="T9" fmla="*/ 0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5" h="437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1585" y="437"/>
                      </a:lnTo>
                      <a:lnTo>
                        <a:pt x="1585" y="16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6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33" name="Freeform 264"/>
                <p:cNvSpPr>
                  <a:spLocks/>
                </p:cNvSpPr>
                <p:nvPr/>
              </p:nvSpPr>
              <p:spPr bwMode="auto">
                <a:xfrm>
                  <a:off x="1989" y="2415"/>
                  <a:ext cx="3342" cy="319"/>
                </a:xfrm>
                <a:custGeom>
                  <a:avLst/>
                  <a:gdLst>
                    <a:gd name="T0" fmla="*/ 1759 w 3342"/>
                    <a:gd name="T1" fmla="*/ 0 h 319"/>
                    <a:gd name="T2" fmla="*/ 0 w 3342"/>
                    <a:gd name="T3" fmla="*/ 151 h 319"/>
                    <a:gd name="T4" fmla="*/ 1585 w 3342"/>
                    <a:gd name="T5" fmla="*/ 319 h 319"/>
                    <a:gd name="T6" fmla="*/ 3342 w 3342"/>
                    <a:gd name="T7" fmla="*/ 168 h 319"/>
                    <a:gd name="T8" fmla="*/ 1759 w 3342"/>
                    <a:gd name="T9" fmla="*/ 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42" h="319">
                      <a:moveTo>
                        <a:pt x="1759" y="0"/>
                      </a:moveTo>
                      <a:lnTo>
                        <a:pt x="0" y="151"/>
                      </a:lnTo>
                      <a:lnTo>
                        <a:pt x="1585" y="319"/>
                      </a:lnTo>
                      <a:lnTo>
                        <a:pt x="3342" y="168"/>
                      </a:lnTo>
                      <a:lnTo>
                        <a:pt x="1759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09090">
                        <a:gamma/>
                        <a:shade val="46275"/>
                        <a:invGamma/>
                      </a:srgbClr>
                    </a:gs>
                    <a:gs pos="100000">
                      <a:srgbClr val="90909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</p:grpSp>
          <p:sp>
            <p:nvSpPr>
              <p:cNvPr id="30" name="Text Box 289"/>
              <p:cNvSpPr txBox="1">
                <a:spLocks noChangeArrowheads="1"/>
              </p:cNvSpPr>
              <p:nvPr/>
            </p:nvSpPr>
            <p:spPr bwMode="auto">
              <a:xfrm>
                <a:off x="779" y="1930"/>
                <a:ext cx="769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ea"/>
                  </a:rPr>
                  <a:t>此处添加文本</a:t>
                </a:r>
                <a:endParaRPr kumimoji="0" lang="en-US" altLang="zh-CN" sz="10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grpSp>
          <p:nvGrpSpPr>
            <p:cNvPr id="11" name="Group 299"/>
            <p:cNvGrpSpPr>
              <a:grpSpLocks/>
            </p:cNvGrpSpPr>
            <p:nvPr/>
          </p:nvGrpSpPr>
          <p:grpSpPr bwMode="auto">
            <a:xfrm>
              <a:off x="321" y="2116"/>
              <a:ext cx="1227" cy="154"/>
              <a:chOff x="321" y="2103"/>
              <a:chExt cx="1227" cy="154"/>
            </a:xfrm>
          </p:grpSpPr>
          <p:grpSp>
            <p:nvGrpSpPr>
              <p:cNvPr id="24" name="Group 255"/>
              <p:cNvGrpSpPr>
                <a:grpSpLocks/>
              </p:cNvGrpSpPr>
              <p:nvPr/>
            </p:nvGrpSpPr>
            <p:grpSpPr bwMode="auto">
              <a:xfrm>
                <a:off x="321" y="2160"/>
                <a:ext cx="382" cy="60"/>
                <a:chOff x="1512" y="2658"/>
                <a:chExt cx="3819" cy="636"/>
              </a:xfrm>
            </p:grpSpPr>
            <p:sp>
              <p:nvSpPr>
                <p:cNvPr id="26" name="Freeform 256"/>
                <p:cNvSpPr>
                  <a:spLocks/>
                </p:cNvSpPr>
                <p:nvPr/>
              </p:nvSpPr>
              <p:spPr bwMode="auto">
                <a:xfrm>
                  <a:off x="3321" y="2852"/>
                  <a:ext cx="2010" cy="442"/>
                </a:xfrm>
                <a:custGeom>
                  <a:avLst/>
                  <a:gdLst>
                    <a:gd name="T0" fmla="*/ 0 w 2010"/>
                    <a:gd name="T1" fmla="*/ 173 h 442"/>
                    <a:gd name="T2" fmla="*/ 0 w 2010"/>
                    <a:gd name="T3" fmla="*/ 442 h 442"/>
                    <a:gd name="T4" fmla="*/ 2010 w 2010"/>
                    <a:gd name="T5" fmla="*/ 270 h 442"/>
                    <a:gd name="T6" fmla="*/ 2010 w 2010"/>
                    <a:gd name="T7" fmla="*/ 0 h 442"/>
                    <a:gd name="T8" fmla="*/ 0 w 2010"/>
                    <a:gd name="T9" fmla="*/ 173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10" h="442">
                      <a:moveTo>
                        <a:pt x="0" y="173"/>
                      </a:moveTo>
                      <a:lnTo>
                        <a:pt x="0" y="442"/>
                      </a:lnTo>
                      <a:lnTo>
                        <a:pt x="2010" y="270"/>
                      </a:lnTo>
                      <a:lnTo>
                        <a:pt x="2010" y="0"/>
                      </a:lnTo>
                      <a:lnTo>
                        <a:pt x="0" y="173"/>
                      </a:lnTo>
                      <a:close/>
                    </a:path>
                  </a:pathLst>
                </a:custGeom>
                <a:solidFill>
                  <a:srgbClr val="56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27" name="Freeform 257"/>
                <p:cNvSpPr>
                  <a:spLocks/>
                </p:cNvSpPr>
                <p:nvPr/>
              </p:nvSpPr>
              <p:spPr bwMode="auto">
                <a:xfrm>
                  <a:off x="1512" y="2833"/>
                  <a:ext cx="1809" cy="461"/>
                </a:xfrm>
                <a:custGeom>
                  <a:avLst/>
                  <a:gdLst>
                    <a:gd name="T0" fmla="*/ 0 w 1809"/>
                    <a:gd name="T1" fmla="*/ 0 h 461"/>
                    <a:gd name="T2" fmla="*/ 0 w 1809"/>
                    <a:gd name="T3" fmla="*/ 270 h 461"/>
                    <a:gd name="T4" fmla="*/ 1809 w 1809"/>
                    <a:gd name="T5" fmla="*/ 461 h 461"/>
                    <a:gd name="T6" fmla="*/ 1809 w 1809"/>
                    <a:gd name="T7" fmla="*/ 192 h 461"/>
                    <a:gd name="T8" fmla="*/ 0 w 1809"/>
                    <a:gd name="T9" fmla="*/ 0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09" h="461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1809" y="461"/>
                      </a:lnTo>
                      <a:lnTo>
                        <a:pt x="1809" y="1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464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28" name="Freeform 258"/>
                <p:cNvSpPr>
                  <a:spLocks/>
                </p:cNvSpPr>
                <p:nvPr/>
              </p:nvSpPr>
              <p:spPr bwMode="auto">
                <a:xfrm>
                  <a:off x="1512" y="2658"/>
                  <a:ext cx="3819" cy="367"/>
                </a:xfrm>
                <a:custGeom>
                  <a:avLst/>
                  <a:gdLst>
                    <a:gd name="T0" fmla="*/ 2010 w 3819"/>
                    <a:gd name="T1" fmla="*/ 0 h 367"/>
                    <a:gd name="T2" fmla="*/ 0 w 3819"/>
                    <a:gd name="T3" fmla="*/ 175 h 367"/>
                    <a:gd name="T4" fmla="*/ 1809 w 3819"/>
                    <a:gd name="T5" fmla="*/ 367 h 367"/>
                    <a:gd name="T6" fmla="*/ 3819 w 3819"/>
                    <a:gd name="T7" fmla="*/ 194 h 367"/>
                    <a:gd name="T8" fmla="*/ 2010 w 3819"/>
                    <a:gd name="T9" fmla="*/ 0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19" h="367">
                      <a:moveTo>
                        <a:pt x="2010" y="0"/>
                      </a:moveTo>
                      <a:lnTo>
                        <a:pt x="0" y="175"/>
                      </a:lnTo>
                      <a:lnTo>
                        <a:pt x="1809" y="367"/>
                      </a:lnTo>
                      <a:lnTo>
                        <a:pt x="3819" y="194"/>
                      </a:lnTo>
                      <a:lnTo>
                        <a:pt x="201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F6F6F">
                        <a:gamma/>
                        <a:shade val="46275"/>
                        <a:invGamma/>
                      </a:srgbClr>
                    </a:gs>
                    <a:gs pos="100000">
                      <a:srgbClr val="6F6F6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</p:grpSp>
          <p:sp>
            <p:nvSpPr>
              <p:cNvPr id="25" name="Text Box 290"/>
              <p:cNvSpPr txBox="1">
                <a:spLocks noChangeArrowheads="1"/>
              </p:cNvSpPr>
              <p:nvPr/>
            </p:nvSpPr>
            <p:spPr bwMode="auto">
              <a:xfrm>
                <a:off x="779" y="2103"/>
                <a:ext cx="769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ea"/>
                  </a:rPr>
                  <a:t>此处添加文本</a:t>
                </a:r>
                <a:endParaRPr kumimoji="0" lang="en-US" altLang="zh-CN" sz="10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grpSp>
          <p:nvGrpSpPr>
            <p:cNvPr id="12" name="Group 300"/>
            <p:cNvGrpSpPr>
              <a:grpSpLocks/>
            </p:cNvGrpSpPr>
            <p:nvPr/>
          </p:nvGrpSpPr>
          <p:grpSpPr bwMode="auto">
            <a:xfrm>
              <a:off x="321" y="2241"/>
              <a:ext cx="1227" cy="154"/>
              <a:chOff x="321" y="2296"/>
              <a:chExt cx="1227" cy="154"/>
            </a:xfrm>
          </p:grpSpPr>
          <p:grpSp>
            <p:nvGrpSpPr>
              <p:cNvPr id="19" name="Group 249"/>
              <p:cNvGrpSpPr>
                <a:grpSpLocks/>
              </p:cNvGrpSpPr>
              <p:nvPr/>
            </p:nvGrpSpPr>
            <p:grpSpPr bwMode="auto">
              <a:xfrm>
                <a:off x="321" y="2352"/>
                <a:ext cx="382" cy="65"/>
                <a:chOff x="1034" y="2904"/>
                <a:chExt cx="4297" cy="683"/>
              </a:xfrm>
            </p:grpSpPr>
            <p:sp>
              <p:nvSpPr>
                <p:cNvPr id="21" name="Freeform 250"/>
                <p:cNvSpPr>
                  <a:spLocks/>
                </p:cNvSpPr>
                <p:nvPr/>
              </p:nvSpPr>
              <p:spPr bwMode="auto">
                <a:xfrm>
                  <a:off x="3070" y="3122"/>
                  <a:ext cx="2261" cy="465"/>
                </a:xfrm>
                <a:custGeom>
                  <a:avLst/>
                  <a:gdLst>
                    <a:gd name="T0" fmla="*/ 0 w 2261"/>
                    <a:gd name="T1" fmla="*/ 196 h 465"/>
                    <a:gd name="T2" fmla="*/ 0 w 2261"/>
                    <a:gd name="T3" fmla="*/ 465 h 465"/>
                    <a:gd name="T4" fmla="*/ 2261 w 2261"/>
                    <a:gd name="T5" fmla="*/ 269 h 465"/>
                    <a:gd name="T6" fmla="*/ 2261 w 2261"/>
                    <a:gd name="T7" fmla="*/ 0 h 465"/>
                    <a:gd name="T8" fmla="*/ 0 w 2261"/>
                    <a:gd name="T9" fmla="*/ 196 h 4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1" h="465">
                      <a:moveTo>
                        <a:pt x="0" y="196"/>
                      </a:moveTo>
                      <a:lnTo>
                        <a:pt x="0" y="465"/>
                      </a:lnTo>
                      <a:lnTo>
                        <a:pt x="2261" y="269"/>
                      </a:lnTo>
                      <a:lnTo>
                        <a:pt x="2261" y="0"/>
                      </a:lnTo>
                      <a:lnTo>
                        <a:pt x="0" y="196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22" name="Freeform 251"/>
                <p:cNvSpPr>
                  <a:spLocks/>
                </p:cNvSpPr>
                <p:nvPr/>
              </p:nvSpPr>
              <p:spPr bwMode="auto">
                <a:xfrm>
                  <a:off x="1034" y="3100"/>
                  <a:ext cx="2036" cy="487"/>
                </a:xfrm>
                <a:custGeom>
                  <a:avLst/>
                  <a:gdLst>
                    <a:gd name="T0" fmla="*/ 0 w 2036"/>
                    <a:gd name="T1" fmla="*/ 0 h 487"/>
                    <a:gd name="T2" fmla="*/ 0 w 2036"/>
                    <a:gd name="T3" fmla="*/ 270 h 487"/>
                    <a:gd name="T4" fmla="*/ 2036 w 2036"/>
                    <a:gd name="T5" fmla="*/ 487 h 487"/>
                    <a:gd name="T6" fmla="*/ 2036 w 2036"/>
                    <a:gd name="T7" fmla="*/ 218 h 487"/>
                    <a:gd name="T8" fmla="*/ 0 w 2036"/>
                    <a:gd name="T9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36" h="487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2036" y="487"/>
                      </a:lnTo>
                      <a:lnTo>
                        <a:pt x="2036" y="2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23" name="Freeform 252"/>
                <p:cNvSpPr>
                  <a:spLocks/>
                </p:cNvSpPr>
                <p:nvPr/>
              </p:nvSpPr>
              <p:spPr bwMode="auto">
                <a:xfrm>
                  <a:off x="1034" y="2904"/>
                  <a:ext cx="4297" cy="414"/>
                </a:xfrm>
                <a:custGeom>
                  <a:avLst/>
                  <a:gdLst>
                    <a:gd name="T0" fmla="*/ 2261 w 4297"/>
                    <a:gd name="T1" fmla="*/ 0 h 414"/>
                    <a:gd name="T2" fmla="*/ 0 w 4297"/>
                    <a:gd name="T3" fmla="*/ 196 h 414"/>
                    <a:gd name="T4" fmla="*/ 2036 w 4297"/>
                    <a:gd name="T5" fmla="*/ 414 h 414"/>
                    <a:gd name="T6" fmla="*/ 4297 w 4297"/>
                    <a:gd name="T7" fmla="*/ 218 h 414"/>
                    <a:gd name="T8" fmla="*/ 2261 w 4297"/>
                    <a:gd name="T9" fmla="*/ 0 h 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97" h="414">
                      <a:moveTo>
                        <a:pt x="2261" y="0"/>
                      </a:moveTo>
                      <a:lnTo>
                        <a:pt x="0" y="196"/>
                      </a:lnTo>
                      <a:lnTo>
                        <a:pt x="2036" y="414"/>
                      </a:lnTo>
                      <a:lnTo>
                        <a:pt x="4297" y="218"/>
                      </a:lnTo>
                      <a:lnTo>
                        <a:pt x="2261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5">
                        <a:lumMod val="50000"/>
                      </a:schemeClr>
                    </a:gs>
                    <a:gs pos="100000">
                      <a:schemeClr val="accent5">
                        <a:lumMod val="75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</p:grpSp>
          <p:sp>
            <p:nvSpPr>
              <p:cNvPr id="20" name="Text Box 293"/>
              <p:cNvSpPr txBox="1">
                <a:spLocks noChangeArrowheads="1"/>
              </p:cNvSpPr>
              <p:nvPr/>
            </p:nvSpPr>
            <p:spPr bwMode="auto">
              <a:xfrm>
                <a:off x="779" y="2296"/>
                <a:ext cx="769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ea"/>
                  </a:rPr>
                  <a:t>此处添加文本</a:t>
                </a:r>
                <a:endParaRPr kumimoji="0" lang="en-US" altLang="zh-CN" sz="10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grpSp>
          <p:nvGrpSpPr>
            <p:cNvPr id="13" name="Group 301"/>
            <p:cNvGrpSpPr>
              <a:grpSpLocks/>
            </p:cNvGrpSpPr>
            <p:nvPr/>
          </p:nvGrpSpPr>
          <p:grpSpPr bwMode="auto">
            <a:xfrm>
              <a:off x="321" y="2358"/>
              <a:ext cx="1227" cy="154"/>
              <a:chOff x="321" y="2504"/>
              <a:chExt cx="1227" cy="154"/>
            </a:xfrm>
          </p:grpSpPr>
          <p:grpSp>
            <p:nvGrpSpPr>
              <p:cNvPr id="14" name="Group 243"/>
              <p:cNvGrpSpPr>
                <a:grpSpLocks/>
              </p:cNvGrpSpPr>
              <p:nvPr/>
            </p:nvGrpSpPr>
            <p:grpSpPr bwMode="auto">
              <a:xfrm>
                <a:off x="321" y="2556"/>
                <a:ext cx="382" cy="75"/>
                <a:chOff x="557" y="3150"/>
                <a:chExt cx="4774" cy="728"/>
              </a:xfrm>
            </p:grpSpPr>
            <p:sp>
              <p:nvSpPr>
                <p:cNvPr id="16" name="Freeform 244"/>
                <p:cNvSpPr>
                  <a:spLocks/>
                </p:cNvSpPr>
                <p:nvPr/>
              </p:nvSpPr>
              <p:spPr bwMode="auto">
                <a:xfrm>
                  <a:off x="2820" y="3391"/>
                  <a:ext cx="2511" cy="487"/>
                </a:xfrm>
                <a:custGeom>
                  <a:avLst/>
                  <a:gdLst>
                    <a:gd name="T0" fmla="*/ 0 w 2511"/>
                    <a:gd name="T1" fmla="*/ 217 h 487"/>
                    <a:gd name="T2" fmla="*/ 0 w 2511"/>
                    <a:gd name="T3" fmla="*/ 487 h 487"/>
                    <a:gd name="T4" fmla="*/ 2511 w 2511"/>
                    <a:gd name="T5" fmla="*/ 269 h 487"/>
                    <a:gd name="T6" fmla="*/ 2511 w 2511"/>
                    <a:gd name="T7" fmla="*/ 0 h 487"/>
                    <a:gd name="T8" fmla="*/ 0 w 2511"/>
                    <a:gd name="T9" fmla="*/ 217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11" h="487">
                      <a:moveTo>
                        <a:pt x="0" y="217"/>
                      </a:moveTo>
                      <a:lnTo>
                        <a:pt x="0" y="487"/>
                      </a:lnTo>
                      <a:lnTo>
                        <a:pt x="2511" y="269"/>
                      </a:lnTo>
                      <a:lnTo>
                        <a:pt x="2511" y="0"/>
                      </a:lnTo>
                      <a:lnTo>
                        <a:pt x="0" y="217"/>
                      </a:lnTo>
                      <a:close/>
                    </a:path>
                  </a:pathLst>
                </a:custGeom>
                <a:solidFill>
                  <a:srgbClr val="2424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17" name="Freeform 245"/>
                <p:cNvSpPr>
                  <a:spLocks/>
                </p:cNvSpPr>
                <p:nvPr/>
              </p:nvSpPr>
              <p:spPr bwMode="auto">
                <a:xfrm>
                  <a:off x="557" y="3367"/>
                  <a:ext cx="2263" cy="511"/>
                </a:xfrm>
                <a:custGeom>
                  <a:avLst/>
                  <a:gdLst>
                    <a:gd name="T0" fmla="*/ 0 w 2263"/>
                    <a:gd name="T1" fmla="*/ 0 h 511"/>
                    <a:gd name="T2" fmla="*/ 0 w 2263"/>
                    <a:gd name="T3" fmla="*/ 270 h 511"/>
                    <a:gd name="T4" fmla="*/ 2263 w 2263"/>
                    <a:gd name="T5" fmla="*/ 511 h 511"/>
                    <a:gd name="T6" fmla="*/ 2263 w 2263"/>
                    <a:gd name="T7" fmla="*/ 241 h 511"/>
                    <a:gd name="T8" fmla="*/ 0 w 2263"/>
                    <a:gd name="T9" fmla="*/ 0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3" h="511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2263" y="511"/>
                      </a:lnTo>
                      <a:lnTo>
                        <a:pt x="2263" y="2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2C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  <p:sp>
              <p:nvSpPr>
                <p:cNvPr id="18" name="Freeform 246"/>
                <p:cNvSpPr>
                  <a:spLocks/>
                </p:cNvSpPr>
                <p:nvPr/>
              </p:nvSpPr>
              <p:spPr bwMode="auto">
                <a:xfrm>
                  <a:off x="557" y="3150"/>
                  <a:ext cx="4774" cy="458"/>
                </a:xfrm>
                <a:custGeom>
                  <a:avLst/>
                  <a:gdLst>
                    <a:gd name="T0" fmla="*/ 2513 w 4774"/>
                    <a:gd name="T1" fmla="*/ 0 h 458"/>
                    <a:gd name="T2" fmla="*/ 0 w 4774"/>
                    <a:gd name="T3" fmla="*/ 217 h 458"/>
                    <a:gd name="T4" fmla="*/ 2263 w 4774"/>
                    <a:gd name="T5" fmla="*/ 458 h 458"/>
                    <a:gd name="T6" fmla="*/ 4774 w 4774"/>
                    <a:gd name="T7" fmla="*/ 241 h 458"/>
                    <a:gd name="T8" fmla="*/ 2513 w 4774"/>
                    <a:gd name="T9" fmla="*/ 0 h 4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74" h="458">
                      <a:moveTo>
                        <a:pt x="2513" y="0"/>
                      </a:moveTo>
                      <a:lnTo>
                        <a:pt x="0" y="217"/>
                      </a:lnTo>
                      <a:lnTo>
                        <a:pt x="2263" y="458"/>
                      </a:lnTo>
                      <a:lnTo>
                        <a:pt x="4774" y="241"/>
                      </a:lnTo>
                      <a:lnTo>
                        <a:pt x="251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63636">
                        <a:gamma/>
                        <a:shade val="46275"/>
                        <a:invGamma/>
                      </a:srgbClr>
                    </a:gs>
                    <a:gs pos="100000">
                      <a:srgbClr val="363636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</p:grpSp>
          <p:sp>
            <p:nvSpPr>
              <p:cNvPr id="15" name="Text Box 294"/>
              <p:cNvSpPr txBox="1">
                <a:spLocks noChangeArrowheads="1"/>
              </p:cNvSpPr>
              <p:nvPr/>
            </p:nvSpPr>
            <p:spPr bwMode="auto">
              <a:xfrm>
                <a:off x="779" y="2504"/>
                <a:ext cx="769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ea"/>
                  </a:rPr>
                  <a:t>此处添加文本</a:t>
                </a:r>
                <a:endParaRPr kumimoji="0" lang="en-US" altLang="zh-CN" sz="10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</p:grpSp>
      <p:grpSp>
        <p:nvGrpSpPr>
          <p:cNvPr id="49" name="Group 311"/>
          <p:cNvGrpSpPr>
            <a:grpSpLocks/>
          </p:cNvGrpSpPr>
          <p:nvPr/>
        </p:nvGrpSpPr>
        <p:grpSpPr bwMode="auto">
          <a:xfrm>
            <a:off x="1569665" y="1370037"/>
            <a:ext cx="6781800" cy="3435350"/>
            <a:chOff x="734" y="1980"/>
            <a:chExt cx="4272" cy="2164"/>
          </a:xfrm>
        </p:grpSpPr>
        <p:grpSp>
          <p:nvGrpSpPr>
            <p:cNvPr id="50" name="Group 230"/>
            <p:cNvGrpSpPr>
              <a:grpSpLocks/>
            </p:cNvGrpSpPr>
            <p:nvPr/>
          </p:nvGrpSpPr>
          <p:grpSpPr bwMode="auto">
            <a:xfrm>
              <a:off x="739" y="3295"/>
              <a:ext cx="4267" cy="651"/>
              <a:chOff x="739" y="3295"/>
              <a:chExt cx="4267" cy="651"/>
            </a:xfrm>
          </p:grpSpPr>
          <p:grpSp>
            <p:nvGrpSpPr>
              <p:cNvPr id="88" name="Group 183"/>
              <p:cNvGrpSpPr>
                <a:grpSpLocks/>
              </p:cNvGrpSpPr>
              <p:nvPr/>
            </p:nvGrpSpPr>
            <p:grpSpPr bwMode="auto">
              <a:xfrm>
                <a:off x="739" y="3295"/>
                <a:ext cx="4267" cy="651"/>
                <a:chOff x="557" y="3150"/>
                <a:chExt cx="4774" cy="728"/>
              </a:xfrm>
            </p:grpSpPr>
            <p:sp>
              <p:nvSpPr>
                <p:cNvPr id="90" name="Freeform 7"/>
                <p:cNvSpPr>
                  <a:spLocks/>
                </p:cNvSpPr>
                <p:nvPr/>
              </p:nvSpPr>
              <p:spPr bwMode="auto">
                <a:xfrm>
                  <a:off x="2820" y="3391"/>
                  <a:ext cx="2511" cy="487"/>
                </a:xfrm>
                <a:custGeom>
                  <a:avLst/>
                  <a:gdLst>
                    <a:gd name="T0" fmla="*/ 0 w 2511"/>
                    <a:gd name="T1" fmla="*/ 217 h 487"/>
                    <a:gd name="T2" fmla="*/ 0 w 2511"/>
                    <a:gd name="T3" fmla="*/ 487 h 487"/>
                    <a:gd name="T4" fmla="*/ 2511 w 2511"/>
                    <a:gd name="T5" fmla="*/ 269 h 487"/>
                    <a:gd name="T6" fmla="*/ 2511 w 2511"/>
                    <a:gd name="T7" fmla="*/ 0 h 487"/>
                    <a:gd name="T8" fmla="*/ 0 w 2511"/>
                    <a:gd name="T9" fmla="*/ 217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11" h="487">
                      <a:moveTo>
                        <a:pt x="0" y="217"/>
                      </a:moveTo>
                      <a:lnTo>
                        <a:pt x="0" y="487"/>
                      </a:lnTo>
                      <a:lnTo>
                        <a:pt x="2511" y="269"/>
                      </a:lnTo>
                      <a:lnTo>
                        <a:pt x="2511" y="0"/>
                      </a:lnTo>
                      <a:lnTo>
                        <a:pt x="0" y="217"/>
                      </a:lnTo>
                      <a:close/>
                    </a:path>
                  </a:pathLst>
                </a:custGeom>
                <a:solidFill>
                  <a:srgbClr val="24242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37372" dir="3378596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91" name="Freeform 8"/>
                <p:cNvSpPr>
                  <a:spLocks/>
                </p:cNvSpPr>
                <p:nvPr/>
              </p:nvSpPr>
              <p:spPr bwMode="auto">
                <a:xfrm>
                  <a:off x="557" y="3367"/>
                  <a:ext cx="2263" cy="511"/>
                </a:xfrm>
                <a:custGeom>
                  <a:avLst/>
                  <a:gdLst>
                    <a:gd name="T0" fmla="*/ 0 w 2263"/>
                    <a:gd name="T1" fmla="*/ 0 h 511"/>
                    <a:gd name="T2" fmla="*/ 0 w 2263"/>
                    <a:gd name="T3" fmla="*/ 270 h 511"/>
                    <a:gd name="T4" fmla="*/ 2263 w 2263"/>
                    <a:gd name="T5" fmla="*/ 511 h 511"/>
                    <a:gd name="T6" fmla="*/ 2263 w 2263"/>
                    <a:gd name="T7" fmla="*/ 241 h 511"/>
                    <a:gd name="T8" fmla="*/ 0 w 2263"/>
                    <a:gd name="T9" fmla="*/ 0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3" h="511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2263" y="511"/>
                      </a:lnTo>
                      <a:lnTo>
                        <a:pt x="2263" y="2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2C2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37372" dir="3378596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92" name="Freeform 9"/>
                <p:cNvSpPr>
                  <a:spLocks/>
                </p:cNvSpPr>
                <p:nvPr/>
              </p:nvSpPr>
              <p:spPr bwMode="auto">
                <a:xfrm>
                  <a:off x="557" y="3150"/>
                  <a:ext cx="4774" cy="458"/>
                </a:xfrm>
                <a:custGeom>
                  <a:avLst/>
                  <a:gdLst>
                    <a:gd name="T0" fmla="*/ 2513 w 4774"/>
                    <a:gd name="T1" fmla="*/ 0 h 458"/>
                    <a:gd name="T2" fmla="*/ 0 w 4774"/>
                    <a:gd name="T3" fmla="*/ 217 h 458"/>
                    <a:gd name="T4" fmla="*/ 2263 w 4774"/>
                    <a:gd name="T5" fmla="*/ 458 h 458"/>
                    <a:gd name="T6" fmla="*/ 4774 w 4774"/>
                    <a:gd name="T7" fmla="*/ 241 h 458"/>
                    <a:gd name="T8" fmla="*/ 2513 w 4774"/>
                    <a:gd name="T9" fmla="*/ 0 h 4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74" h="458">
                      <a:moveTo>
                        <a:pt x="2513" y="0"/>
                      </a:moveTo>
                      <a:lnTo>
                        <a:pt x="0" y="217"/>
                      </a:lnTo>
                      <a:lnTo>
                        <a:pt x="2263" y="458"/>
                      </a:lnTo>
                      <a:lnTo>
                        <a:pt x="4774" y="241"/>
                      </a:lnTo>
                      <a:lnTo>
                        <a:pt x="2513" y="0"/>
                      </a:lnTo>
                      <a:close/>
                    </a:path>
                  </a:pathLst>
                </a:custGeom>
                <a:solidFill>
                  <a:srgbClr val="36363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137372" dir="3378596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</p:grpSp>
          <p:sp>
            <p:nvSpPr>
              <p:cNvPr id="89" name="Text Box 217"/>
              <p:cNvSpPr txBox="1">
                <a:spLocks noChangeArrowheads="1"/>
              </p:cNvSpPr>
              <p:nvPr/>
            </p:nvSpPr>
            <p:spPr bwMode="auto">
              <a:xfrm rot="324532">
                <a:off x="1320" y="3601"/>
                <a:ext cx="766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37372" dir="3378596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zh-CN" altLang="en-US" sz="1600" b="1" dirty="0" smtClean="0">
                    <a:solidFill>
                      <a:srgbClr val="FFFFFF"/>
                    </a:solidFill>
                    <a:latin typeface="+mn-ea"/>
                  </a:rPr>
                  <a:t>添加文本</a:t>
                </a:r>
                <a:endParaRPr lang="en-US" altLang="zh-CN" sz="1600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grpSp>
          <p:nvGrpSpPr>
            <p:cNvPr id="51" name="Group 231"/>
            <p:cNvGrpSpPr>
              <a:grpSpLocks/>
            </p:cNvGrpSpPr>
            <p:nvPr/>
          </p:nvGrpSpPr>
          <p:grpSpPr bwMode="auto">
            <a:xfrm>
              <a:off x="1165" y="3076"/>
              <a:ext cx="3841" cy="610"/>
              <a:chOff x="1165" y="3076"/>
              <a:chExt cx="3841" cy="610"/>
            </a:xfrm>
          </p:grpSpPr>
          <p:grpSp>
            <p:nvGrpSpPr>
              <p:cNvPr id="83" name="Group 182"/>
              <p:cNvGrpSpPr>
                <a:grpSpLocks/>
              </p:cNvGrpSpPr>
              <p:nvPr/>
            </p:nvGrpSpPr>
            <p:grpSpPr bwMode="auto">
              <a:xfrm>
                <a:off x="1165" y="3076"/>
                <a:ext cx="3841" cy="610"/>
                <a:chOff x="1034" y="2904"/>
                <a:chExt cx="4297" cy="683"/>
              </a:xfrm>
            </p:grpSpPr>
            <p:sp>
              <p:nvSpPr>
                <p:cNvPr id="85" name="Freeform 10"/>
                <p:cNvSpPr>
                  <a:spLocks/>
                </p:cNvSpPr>
                <p:nvPr/>
              </p:nvSpPr>
              <p:spPr bwMode="auto">
                <a:xfrm>
                  <a:off x="3070" y="3122"/>
                  <a:ext cx="2261" cy="465"/>
                </a:xfrm>
                <a:custGeom>
                  <a:avLst/>
                  <a:gdLst>
                    <a:gd name="T0" fmla="*/ 0 w 2261"/>
                    <a:gd name="T1" fmla="*/ 196 h 465"/>
                    <a:gd name="T2" fmla="*/ 0 w 2261"/>
                    <a:gd name="T3" fmla="*/ 465 h 465"/>
                    <a:gd name="T4" fmla="*/ 2261 w 2261"/>
                    <a:gd name="T5" fmla="*/ 269 h 465"/>
                    <a:gd name="T6" fmla="*/ 2261 w 2261"/>
                    <a:gd name="T7" fmla="*/ 0 h 465"/>
                    <a:gd name="T8" fmla="*/ 0 w 2261"/>
                    <a:gd name="T9" fmla="*/ 196 h 4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1" h="465">
                      <a:moveTo>
                        <a:pt x="0" y="196"/>
                      </a:moveTo>
                      <a:lnTo>
                        <a:pt x="0" y="465"/>
                      </a:lnTo>
                      <a:lnTo>
                        <a:pt x="2261" y="269"/>
                      </a:lnTo>
                      <a:lnTo>
                        <a:pt x="2261" y="0"/>
                      </a:lnTo>
                      <a:lnTo>
                        <a:pt x="0" y="196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86" name="Freeform 11"/>
                <p:cNvSpPr>
                  <a:spLocks/>
                </p:cNvSpPr>
                <p:nvPr/>
              </p:nvSpPr>
              <p:spPr bwMode="auto">
                <a:xfrm>
                  <a:off x="1034" y="3100"/>
                  <a:ext cx="2036" cy="487"/>
                </a:xfrm>
                <a:custGeom>
                  <a:avLst/>
                  <a:gdLst>
                    <a:gd name="T0" fmla="*/ 0 w 2036"/>
                    <a:gd name="T1" fmla="*/ 0 h 487"/>
                    <a:gd name="T2" fmla="*/ 0 w 2036"/>
                    <a:gd name="T3" fmla="*/ 270 h 487"/>
                    <a:gd name="T4" fmla="*/ 2036 w 2036"/>
                    <a:gd name="T5" fmla="*/ 487 h 487"/>
                    <a:gd name="T6" fmla="*/ 2036 w 2036"/>
                    <a:gd name="T7" fmla="*/ 218 h 487"/>
                    <a:gd name="T8" fmla="*/ 0 w 2036"/>
                    <a:gd name="T9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36" h="487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2036" y="487"/>
                      </a:lnTo>
                      <a:lnTo>
                        <a:pt x="2036" y="2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87" name="Freeform 12"/>
                <p:cNvSpPr>
                  <a:spLocks/>
                </p:cNvSpPr>
                <p:nvPr/>
              </p:nvSpPr>
              <p:spPr bwMode="auto">
                <a:xfrm>
                  <a:off x="1034" y="2904"/>
                  <a:ext cx="4297" cy="414"/>
                </a:xfrm>
                <a:custGeom>
                  <a:avLst/>
                  <a:gdLst>
                    <a:gd name="T0" fmla="*/ 2261 w 4297"/>
                    <a:gd name="T1" fmla="*/ 0 h 414"/>
                    <a:gd name="T2" fmla="*/ 0 w 4297"/>
                    <a:gd name="T3" fmla="*/ 196 h 414"/>
                    <a:gd name="T4" fmla="*/ 2036 w 4297"/>
                    <a:gd name="T5" fmla="*/ 414 h 414"/>
                    <a:gd name="T6" fmla="*/ 4297 w 4297"/>
                    <a:gd name="T7" fmla="*/ 218 h 414"/>
                    <a:gd name="T8" fmla="*/ 2261 w 4297"/>
                    <a:gd name="T9" fmla="*/ 0 h 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97" h="414">
                      <a:moveTo>
                        <a:pt x="2261" y="0"/>
                      </a:moveTo>
                      <a:lnTo>
                        <a:pt x="0" y="196"/>
                      </a:lnTo>
                      <a:lnTo>
                        <a:pt x="2036" y="414"/>
                      </a:lnTo>
                      <a:lnTo>
                        <a:pt x="4297" y="218"/>
                      </a:lnTo>
                      <a:lnTo>
                        <a:pt x="2261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</p:grpSp>
          <p:sp>
            <p:nvSpPr>
              <p:cNvPr id="84" name="Text Box 218"/>
              <p:cNvSpPr txBox="1">
                <a:spLocks noChangeArrowheads="1"/>
              </p:cNvSpPr>
              <p:nvPr/>
            </p:nvSpPr>
            <p:spPr bwMode="auto">
              <a:xfrm rot="324532">
                <a:off x="1661" y="3356"/>
                <a:ext cx="766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zh-CN" altLang="en-US" sz="1600" b="1" dirty="0" smtClean="0">
                    <a:solidFill>
                      <a:srgbClr val="FFFFFF"/>
                    </a:solidFill>
                    <a:latin typeface="+mn-ea"/>
                  </a:rPr>
                  <a:t>添加文本</a:t>
                </a:r>
                <a:endParaRPr lang="en-US" altLang="zh-CN" sz="1600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grpSp>
          <p:nvGrpSpPr>
            <p:cNvPr id="52" name="Group 232"/>
            <p:cNvGrpSpPr>
              <a:grpSpLocks/>
            </p:cNvGrpSpPr>
            <p:nvPr/>
          </p:nvGrpSpPr>
          <p:grpSpPr bwMode="auto">
            <a:xfrm>
              <a:off x="1593" y="2856"/>
              <a:ext cx="3413" cy="568"/>
              <a:chOff x="1593" y="2856"/>
              <a:chExt cx="3413" cy="568"/>
            </a:xfrm>
          </p:grpSpPr>
          <p:grpSp>
            <p:nvGrpSpPr>
              <p:cNvPr id="78" name="Group 181"/>
              <p:cNvGrpSpPr>
                <a:grpSpLocks/>
              </p:cNvGrpSpPr>
              <p:nvPr/>
            </p:nvGrpSpPr>
            <p:grpSpPr bwMode="auto">
              <a:xfrm>
                <a:off x="1593" y="2856"/>
                <a:ext cx="3413" cy="568"/>
                <a:chOff x="1512" y="2658"/>
                <a:chExt cx="3819" cy="636"/>
              </a:xfrm>
            </p:grpSpPr>
            <p:sp>
              <p:nvSpPr>
                <p:cNvPr id="80" name="Freeform 13"/>
                <p:cNvSpPr>
                  <a:spLocks/>
                </p:cNvSpPr>
                <p:nvPr/>
              </p:nvSpPr>
              <p:spPr bwMode="auto">
                <a:xfrm>
                  <a:off x="3321" y="2852"/>
                  <a:ext cx="2010" cy="442"/>
                </a:xfrm>
                <a:custGeom>
                  <a:avLst/>
                  <a:gdLst>
                    <a:gd name="T0" fmla="*/ 0 w 2010"/>
                    <a:gd name="T1" fmla="*/ 173 h 442"/>
                    <a:gd name="T2" fmla="*/ 0 w 2010"/>
                    <a:gd name="T3" fmla="*/ 442 h 442"/>
                    <a:gd name="T4" fmla="*/ 2010 w 2010"/>
                    <a:gd name="T5" fmla="*/ 270 h 442"/>
                    <a:gd name="T6" fmla="*/ 2010 w 2010"/>
                    <a:gd name="T7" fmla="*/ 0 h 442"/>
                    <a:gd name="T8" fmla="*/ 0 w 2010"/>
                    <a:gd name="T9" fmla="*/ 173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10" h="442">
                      <a:moveTo>
                        <a:pt x="0" y="173"/>
                      </a:moveTo>
                      <a:lnTo>
                        <a:pt x="0" y="442"/>
                      </a:lnTo>
                      <a:lnTo>
                        <a:pt x="2010" y="270"/>
                      </a:lnTo>
                      <a:lnTo>
                        <a:pt x="2010" y="0"/>
                      </a:lnTo>
                      <a:lnTo>
                        <a:pt x="0" y="173"/>
                      </a:lnTo>
                      <a:close/>
                    </a:path>
                  </a:pathLst>
                </a:custGeom>
                <a:solidFill>
                  <a:srgbClr val="56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81" name="Freeform 14"/>
                <p:cNvSpPr>
                  <a:spLocks/>
                </p:cNvSpPr>
                <p:nvPr/>
              </p:nvSpPr>
              <p:spPr bwMode="auto">
                <a:xfrm>
                  <a:off x="1512" y="2833"/>
                  <a:ext cx="1809" cy="461"/>
                </a:xfrm>
                <a:custGeom>
                  <a:avLst/>
                  <a:gdLst>
                    <a:gd name="T0" fmla="*/ 0 w 1809"/>
                    <a:gd name="T1" fmla="*/ 0 h 461"/>
                    <a:gd name="T2" fmla="*/ 0 w 1809"/>
                    <a:gd name="T3" fmla="*/ 270 h 461"/>
                    <a:gd name="T4" fmla="*/ 1809 w 1809"/>
                    <a:gd name="T5" fmla="*/ 461 h 461"/>
                    <a:gd name="T6" fmla="*/ 1809 w 1809"/>
                    <a:gd name="T7" fmla="*/ 192 h 461"/>
                    <a:gd name="T8" fmla="*/ 0 w 1809"/>
                    <a:gd name="T9" fmla="*/ 0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09" h="461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1809" y="461"/>
                      </a:lnTo>
                      <a:lnTo>
                        <a:pt x="1809" y="1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464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82" name="Freeform 15"/>
                <p:cNvSpPr>
                  <a:spLocks/>
                </p:cNvSpPr>
                <p:nvPr/>
              </p:nvSpPr>
              <p:spPr bwMode="auto">
                <a:xfrm>
                  <a:off x="1512" y="2658"/>
                  <a:ext cx="3819" cy="367"/>
                </a:xfrm>
                <a:custGeom>
                  <a:avLst/>
                  <a:gdLst>
                    <a:gd name="T0" fmla="*/ 2010 w 3819"/>
                    <a:gd name="T1" fmla="*/ 0 h 367"/>
                    <a:gd name="T2" fmla="*/ 0 w 3819"/>
                    <a:gd name="T3" fmla="*/ 175 h 367"/>
                    <a:gd name="T4" fmla="*/ 1809 w 3819"/>
                    <a:gd name="T5" fmla="*/ 367 h 367"/>
                    <a:gd name="T6" fmla="*/ 3819 w 3819"/>
                    <a:gd name="T7" fmla="*/ 194 h 367"/>
                    <a:gd name="T8" fmla="*/ 2010 w 3819"/>
                    <a:gd name="T9" fmla="*/ 0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19" h="367">
                      <a:moveTo>
                        <a:pt x="2010" y="0"/>
                      </a:moveTo>
                      <a:lnTo>
                        <a:pt x="0" y="175"/>
                      </a:lnTo>
                      <a:lnTo>
                        <a:pt x="1809" y="367"/>
                      </a:lnTo>
                      <a:lnTo>
                        <a:pt x="3819" y="194"/>
                      </a:lnTo>
                      <a:lnTo>
                        <a:pt x="2010" y="0"/>
                      </a:lnTo>
                      <a:close/>
                    </a:path>
                  </a:pathLst>
                </a:custGeom>
                <a:solidFill>
                  <a:srgbClr val="6F6F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</p:grpSp>
          <p:sp>
            <p:nvSpPr>
              <p:cNvPr id="79" name="Text Box 219"/>
              <p:cNvSpPr txBox="1">
                <a:spLocks noChangeArrowheads="1"/>
              </p:cNvSpPr>
              <p:nvPr/>
            </p:nvSpPr>
            <p:spPr bwMode="auto">
              <a:xfrm rot="324532">
                <a:off x="1973" y="3100"/>
                <a:ext cx="766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zh-CN" altLang="en-US" sz="1600" b="1" dirty="0" smtClean="0">
                    <a:solidFill>
                      <a:srgbClr val="FFFFFF"/>
                    </a:solidFill>
                    <a:latin typeface="+mn-ea"/>
                  </a:rPr>
                  <a:t>添加文本</a:t>
                </a:r>
                <a:endParaRPr lang="en-US" altLang="zh-CN" sz="1600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grpSp>
          <p:nvGrpSpPr>
            <p:cNvPr id="53" name="Group 233"/>
            <p:cNvGrpSpPr>
              <a:grpSpLocks/>
            </p:cNvGrpSpPr>
            <p:nvPr/>
          </p:nvGrpSpPr>
          <p:grpSpPr bwMode="auto">
            <a:xfrm>
              <a:off x="2019" y="2639"/>
              <a:ext cx="2987" cy="525"/>
              <a:chOff x="2019" y="2639"/>
              <a:chExt cx="2987" cy="525"/>
            </a:xfrm>
          </p:grpSpPr>
          <p:grpSp>
            <p:nvGrpSpPr>
              <p:cNvPr id="73" name="Group 180"/>
              <p:cNvGrpSpPr>
                <a:grpSpLocks/>
              </p:cNvGrpSpPr>
              <p:nvPr/>
            </p:nvGrpSpPr>
            <p:grpSpPr bwMode="auto">
              <a:xfrm>
                <a:off x="2019" y="2639"/>
                <a:ext cx="2987" cy="525"/>
                <a:chOff x="1989" y="2415"/>
                <a:chExt cx="3342" cy="588"/>
              </a:xfrm>
            </p:grpSpPr>
            <p:sp>
              <p:nvSpPr>
                <p:cNvPr id="75" name="Freeform 16"/>
                <p:cNvSpPr>
                  <a:spLocks/>
                </p:cNvSpPr>
                <p:nvPr/>
              </p:nvSpPr>
              <p:spPr bwMode="auto">
                <a:xfrm>
                  <a:off x="3574" y="2583"/>
                  <a:ext cx="1757" cy="420"/>
                </a:xfrm>
                <a:custGeom>
                  <a:avLst/>
                  <a:gdLst>
                    <a:gd name="T0" fmla="*/ 0 w 1757"/>
                    <a:gd name="T1" fmla="*/ 151 h 420"/>
                    <a:gd name="T2" fmla="*/ 0 w 1757"/>
                    <a:gd name="T3" fmla="*/ 420 h 420"/>
                    <a:gd name="T4" fmla="*/ 1757 w 1757"/>
                    <a:gd name="T5" fmla="*/ 269 h 420"/>
                    <a:gd name="T6" fmla="*/ 1757 w 1757"/>
                    <a:gd name="T7" fmla="*/ 0 h 420"/>
                    <a:gd name="T8" fmla="*/ 0 w 1757"/>
                    <a:gd name="T9" fmla="*/ 151 h 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57" h="420">
                      <a:moveTo>
                        <a:pt x="0" y="151"/>
                      </a:moveTo>
                      <a:lnTo>
                        <a:pt x="0" y="420"/>
                      </a:lnTo>
                      <a:lnTo>
                        <a:pt x="1757" y="269"/>
                      </a:lnTo>
                      <a:lnTo>
                        <a:pt x="1757" y="0"/>
                      </a:lnTo>
                      <a:lnTo>
                        <a:pt x="0" y="151"/>
                      </a:lnTo>
                      <a:close/>
                    </a:path>
                  </a:pathLst>
                </a:custGeom>
                <a:solidFill>
                  <a:srgbClr val="7D7D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76" name="Freeform 17"/>
                <p:cNvSpPr>
                  <a:spLocks/>
                </p:cNvSpPr>
                <p:nvPr/>
              </p:nvSpPr>
              <p:spPr bwMode="auto">
                <a:xfrm>
                  <a:off x="1989" y="2566"/>
                  <a:ext cx="1585" cy="437"/>
                </a:xfrm>
                <a:custGeom>
                  <a:avLst/>
                  <a:gdLst>
                    <a:gd name="T0" fmla="*/ 0 w 1585"/>
                    <a:gd name="T1" fmla="*/ 0 h 437"/>
                    <a:gd name="T2" fmla="*/ 0 w 1585"/>
                    <a:gd name="T3" fmla="*/ 270 h 437"/>
                    <a:gd name="T4" fmla="*/ 1585 w 1585"/>
                    <a:gd name="T5" fmla="*/ 437 h 437"/>
                    <a:gd name="T6" fmla="*/ 1585 w 1585"/>
                    <a:gd name="T7" fmla="*/ 168 h 437"/>
                    <a:gd name="T8" fmla="*/ 0 w 1585"/>
                    <a:gd name="T9" fmla="*/ 0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5" h="437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1585" y="437"/>
                      </a:lnTo>
                      <a:lnTo>
                        <a:pt x="1585" y="16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6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77" name="Freeform 18"/>
                <p:cNvSpPr>
                  <a:spLocks/>
                </p:cNvSpPr>
                <p:nvPr/>
              </p:nvSpPr>
              <p:spPr bwMode="auto">
                <a:xfrm>
                  <a:off x="1989" y="2415"/>
                  <a:ext cx="3342" cy="319"/>
                </a:xfrm>
                <a:custGeom>
                  <a:avLst/>
                  <a:gdLst>
                    <a:gd name="T0" fmla="*/ 1759 w 3342"/>
                    <a:gd name="T1" fmla="*/ 0 h 319"/>
                    <a:gd name="T2" fmla="*/ 0 w 3342"/>
                    <a:gd name="T3" fmla="*/ 151 h 319"/>
                    <a:gd name="T4" fmla="*/ 1585 w 3342"/>
                    <a:gd name="T5" fmla="*/ 319 h 319"/>
                    <a:gd name="T6" fmla="*/ 3342 w 3342"/>
                    <a:gd name="T7" fmla="*/ 168 h 319"/>
                    <a:gd name="T8" fmla="*/ 1759 w 3342"/>
                    <a:gd name="T9" fmla="*/ 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42" h="319">
                      <a:moveTo>
                        <a:pt x="1759" y="0"/>
                      </a:moveTo>
                      <a:lnTo>
                        <a:pt x="0" y="151"/>
                      </a:lnTo>
                      <a:lnTo>
                        <a:pt x="1585" y="319"/>
                      </a:lnTo>
                      <a:lnTo>
                        <a:pt x="3342" y="168"/>
                      </a:lnTo>
                      <a:lnTo>
                        <a:pt x="1759" y="0"/>
                      </a:lnTo>
                      <a:close/>
                    </a:path>
                  </a:pathLst>
                </a:custGeom>
                <a:solidFill>
                  <a:srgbClr val="9090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</p:grpSp>
          <p:sp>
            <p:nvSpPr>
              <p:cNvPr id="74" name="Text Box 220"/>
              <p:cNvSpPr txBox="1">
                <a:spLocks noChangeArrowheads="1"/>
              </p:cNvSpPr>
              <p:nvPr/>
            </p:nvSpPr>
            <p:spPr bwMode="auto">
              <a:xfrm rot="324532">
                <a:off x="2370" y="2869"/>
                <a:ext cx="766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zh-CN" altLang="en-US" sz="1600" b="1" dirty="0" smtClean="0">
                    <a:solidFill>
                      <a:srgbClr val="FFFFFF"/>
                    </a:solidFill>
                    <a:latin typeface="+mn-ea"/>
                  </a:rPr>
                  <a:t>添加文本</a:t>
                </a:r>
                <a:endParaRPr lang="en-US" altLang="zh-CN" sz="1600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grpSp>
          <p:nvGrpSpPr>
            <p:cNvPr id="54" name="Group 234"/>
            <p:cNvGrpSpPr>
              <a:grpSpLocks/>
            </p:cNvGrpSpPr>
            <p:nvPr/>
          </p:nvGrpSpPr>
          <p:grpSpPr bwMode="auto">
            <a:xfrm>
              <a:off x="2446" y="2419"/>
              <a:ext cx="2560" cy="486"/>
              <a:chOff x="2446" y="2419"/>
              <a:chExt cx="2560" cy="486"/>
            </a:xfrm>
          </p:grpSpPr>
          <p:grpSp>
            <p:nvGrpSpPr>
              <p:cNvPr id="68" name="Group 179"/>
              <p:cNvGrpSpPr>
                <a:grpSpLocks/>
              </p:cNvGrpSpPr>
              <p:nvPr/>
            </p:nvGrpSpPr>
            <p:grpSpPr bwMode="auto">
              <a:xfrm>
                <a:off x="2446" y="2419"/>
                <a:ext cx="2560" cy="486"/>
                <a:chOff x="2467" y="2169"/>
                <a:chExt cx="2864" cy="544"/>
              </a:xfrm>
            </p:grpSpPr>
            <p:sp>
              <p:nvSpPr>
                <p:cNvPr id="70" name="Freeform 19"/>
                <p:cNvSpPr>
                  <a:spLocks/>
                </p:cNvSpPr>
                <p:nvPr/>
              </p:nvSpPr>
              <p:spPr bwMode="auto">
                <a:xfrm>
                  <a:off x="3824" y="2314"/>
                  <a:ext cx="1507" cy="399"/>
                </a:xfrm>
                <a:custGeom>
                  <a:avLst/>
                  <a:gdLst>
                    <a:gd name="T0" fmla="*/ 0 w 1507"/>
                    <a:gd name="T1" fmla="*/ 129 h 399"/>
                    <a:gd name="T2" fmla="*/ 0 w 1507"/>
                    <a:gd name="T3" fmla="*/ 399 h 399"/>
                    <a:gd name="T4" fmla="*/ 1507 w 1507"/>
                    <a:gd name="T5" fmla="*/ 269 h 399"/>
                    <a:gd name="T6" fmla="*/ 1507 w 1507"/>
                    <a:gd name="T7" fmla="*/ 0 h 399"/>
                    <a:gd name="T8" fmla="*/ 0 w 1507"/>
                    <a:gd name="T9" fmla="*/ 129 h 3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7" h="399">
                      <a:moveTo>
                        <a:pt x="0" y="129"/>
                      </a:moveTo>
                      <a:lnTo>
                        <a:pt x="0" y="399"/>
                      </a:lnTo>
                      <a:lnTo>
                        <a:pt x="1507" y="269"/>
                      </a:lnTo>
                      <a:lnTo>
                        <a:pt x="1507" y="0"/>
                      </a:lnTo>
                      <a:lnTo>
                        <a:pt x="0" y="129"/>
                      </a:lnTo>
                      <a:close/>
                    </a:path>
                  </a:pathLst>
                </a:custGeom>
                <a:solidFill>
                  <a:srgbClr val="2144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71" name="Freeform 22"/>
                <p:cNvSpPr>
                  <a:spLocks/>
                </p:cNvSpPr>
                <p:nvPr/>
              </p:nvSpPr>
              <p:spPr bwMode="auto">
                <a:xfrm>
                  <a:off x="2468" y="2169"/>
                  <a:ext cx="2863" cy="274"/>
                </a:xfrm>
                <a:custGeom>
                  <a:avLst/>
                  <a:gdLst>
                    <a:gd name="T0" fmla="*/ 1507 w 2863"/>
                    <a:gd name="T1" fmla="*/ 0 h 274"/>
                    <a:gd name="T2" fmla="*/ 0 w 2863"/>
                    <a:gd name="T3" fmla="*/ 130 h 274"/>
                    <a:gd name="T4" fmla="*/ 1356 w 2863"/>
                    <a:gd name="T5" fmla="*/ 274 h 274"/>
                    <a:gd name="T6" fmla="*/ 2863 w 2863"/>
                    <a:gd name="T7" fmla="*/ 145 h 274"/>
                    <a:gd name="T8" fmla="*/ 1507 w 2863"/>
                    <a:gd name="T9" fmla="*/ 0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63" h="274">
                      <a:moveTo>
                        <a:pt x="1507" y="0"/>
                      </a:moveTo>
                      <a:lnTo>
                        <a:pt x="0" y="130"/>
                      </a:lnTo>
                      <a:lnTo>
                        <a:pt x="1356" y="274"/>
                      </a:lnTo>
                      <a:lnTo>
                        <a:pt x="2863" y="145"/>
                      </a:lnTo>
                      <a:lnTo>
                        <a:pt x="1507" y="0"/>
                      </a:lnTo>
                      <a:close/>
                    </a:path>
                  </a:pathLst>
                </a:custGeom>
                <a:solidFill>
                  <a:srgbClr val="2D5C8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72" name="Freeform 176"/>
                <p:cNvSpPr>
                  <a:spLocks/>
                </p:cNvSpPr>
                <p:nvPr/>
              </p:nvSpPr>
              <p:spPr bwMode="auto">
                <a:xfrm>
                  <a:off x="2467" y="2299"/>
                  <a:ext cx="1356" cy="413"/>
                </a:xfrm>
                <a:custGeom>
                  <a:avLst/>
                  <a:gdLst>
                    <a:gd name="T0" fmla="*/ 0 w 1356"/>
                    <a:gd name="T1" fmla="*/ 0 h 413"/>
                    <a:gd name="T2" fmla="*/ 0 w 1356"/>
                    <a:gd name="T3" fmla="*/ 269 h 413"/>
                    <a:gd name="T4" fmla="*/ 1356 w 1356"/>
                    <a:gd name="T5" fmla="*/ 413 h 413"/>
                    <a:gd name="T6" fmla="*/ 1356 w 1356"/>
                    <a:gd name="T7" fmla="*/ 144 h 413"/>
                    <a:gd name="T8" fmla="*/ 0 w 1356"/>
                    <a:gd name="T9" fmla="*/ 0 h 4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6" h="413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1356" y="413"/>
                      </a:lnTo>
                      <a:lnTo>
                        <a:pt x="1356" y="1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44B6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</p:grpSp>
          <p:sp>
            <p:nvSpPr>
              <p:cNvPr id="69" name="Text Box 226"/>
              <p:cNvSpPr txBox="1">
                <a:spLocks noChangeArrowheads="1"/>
              </p:cNvSpPr>
              <p:nvPr/>
            </p:nvSpPr>
            <p:spPr bwMode="auto">
              <a:xfrm rot="324532">
                <a:off x="2682" y="2614"/>
                <a:ext cx="766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zh-CN" altLang="en-US" sz="1600" b="1" dirty="0" smtClean="0">
                    <a:solidFill>
                      <a:srgbClr val="FFFFFF"/>
                    </a:solidFill>
                    <a:latin typeface="+mn-ea"/>
                  </a:rPr>
                  <a:t>添加文本</a:t>
                </a:r>
                <a:endParaRPr lang="en-US" altLang="zh-CN" sz="1600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grpSp>
          <p:nvGrpSpPr>
            <p:cNvPr id="55" name="Group 235"/>
            <p:cNvGrpSpPr>
              <a:grpSpLocks/>
            </p:cNvGrpSpPr>
            <p:nvPr/>
          </p:nvGrpSpPr>
          <p:grpSpPr bwMode="auto">
            <a:xfrm>
              <a:off x="2873" y="2200"/>
              <a:ext cx="2133" cy="445"/>
              <a:chOff x="2873" y="2200"/>
              <a:chExt cx="2133" cy="445"/>
            </a:xfrm>
          </p:grpSpPr>
          <p:grpSp>
            <p:nvGrpSpPr>
              <p:cNvPr id="63" name="Group 178"/>
              <p:cNvGrpSpPr>
                <a:grpSpLocks/>
              </p:cNvGrpSpPr>
              <p:nvPr/>
            </p:nvGrpSpPr>
            <p:grpSpPr bwMode="auto">
              <a:xfrm>
                <a:off x="2873" y="2200"/>
                <a:ext cx="2133" cy="445"/>
                <a:chOff x="2945" y="1924"/>
                <a:chExt cx="2386" cy="498"/>
              </a:xfrm>
            </p:grpSpPr>
            <p:sp>
              <p:nvSpPr>
                <p:cNvPr id="65" name="Freeform 23"/>
                <p:cNvSpPr>
                  <a:spLocks/>
                </p:cNvSpPr>
                <p:nvPr/>
              </p:nvSpPr>
              <p:spPr bwMode="auto">
                <a:xfrm>
                  <a:off x="4077" y="2044"/>
                  <a:ext cx="1254" cy="378"/>
                </a:xfrm>
                <a:custGeom>
                  <a:avLst/>
                  <a:gdLst>
                    <a:gd name="T0" fmla="*/ 0 w 1254"/>
                    <a:gd name="T1" fmla="*/ 109 h 378"/>
                    <a:gd name="T2" fmla="*/ 0 w 1254"/>
                    <a:gd name="T3" fmla="*/ 378 h 378"/>
                    <a:gd name="T4" fmla="*/ 1254 w 1254"/>
                    <a:gd name="T5" fmla="*/ 270 h 378"/>
                    <a:gd name="T6" fmla="*/ 1254 w 1254"/>
                    <a:gd name="T7" fmla="*/ 0 h 378"/>
                    <a:gd name="T8" fmla="*/ 0 w 1254"/>
                    <a:gd name="T9" fmla="*/ 109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54" h="378">
                      <a:moveTo>
                        <a:pt x="0" y="109"/>
                      </a:moveTo>
                      <a:lnTo>
                        <a:pt x="0" y="378"/>
                      </a:lnTo>
                      <a:lnTo>
                        <a:pt x="1254" y="270"/>
                      </a:lnTo>
                      <a:lnTo>
                        <a:pt x="1254" y="0"/>
                      </a:lnTo>
                      <a:lnTo>
                        <a:pt x="0" y="109"/>
                      </a:lnTo>
                      <a:close/>
                    </a:path>
                  </a:pathLst>
                </a:custGeom>
                <a:solidFill>
                  <a:srgbClr val="1188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66" name="Freeform 24"/>
                <p:cNvSpPr>
                  <a:spLocks/>
                </p:cNvSpPr>
                <p:nvPr/>
              </p:nvSpPr>
              <p:spPr bwMode="auto">
                <a:xfrm>
                  <a:off x="2945" y="2032"/>
                  <a:ext cx="1132" cy="390"/>
                </a:xfrm>
                <a:custGeom>
                  <a:avLst/>
                  <a:gdLst>
                    <a:gd name="T0" fmla="*/ 0 w 1132"/>
                    <a:gd name="T1" fmla="*/ 0 h 390"/>
                    <a:gd name="T2" fmla="*/ 0 w 1132"/>
                    <a:gd name="T3" fmla="*/ 270 h 390"/>
                    <a:gd name="T4" fmla="*/ 1132 w 1132"/>
                    <a:gd name="T5" fmla="*/ 390 h 390"/>
                    <a:gd name="T6" fmla="*/ 1132 w 1132"/>
                    <a:gd name="T7" fmla="*/ 121 h 390"/>
                    <a:gd name="T8" fmla="*/ 0 w 1132"/>
                    <a:gd name="T9" fmla="*/ 0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2" h="390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1132" y="390"/>
                      </a:lnTo>
                      <a:lnTo>
                        <a:pt x="1132" y="1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592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67" name="Freeform 25"/>
                <p:cNvSpPr>
                  <a:spLocks/>
                </p:cNvSpPr>
                <p:nvPr/>
              </p:nvSpPr>
              <p:spPr bwMode="auto">
                <a:xfrm>
                  <a:off x="2945" y="1924"/>
                  <a:ext cx="2386" cy="229"/>
                </a:xfrm>
                <a:custGeom>
                  <a:avLst/>
                  <a:gdLst>
                    <a:gd name="T0" fmla="*/ 1257 w 2386"/>
                    <a:gd name="T1" fmla="*/ 0 h 229"/>
                    <a:gd name="T2" fmla="*/ 0 w 2386"/>
                    <a:gd name="T3" fmla="*/ 108 h 229"/>
                    <a:gd name="T4" fmla="*/ 1132 w 2386"/>
                    <a:gd name="T5" fmla="*/ 229 h 229"/>
                    <a:gd name="T6" fmla="*/ 2386 w 2386"/>
                    <a:gd name="T7" fmla="*/ 120 h 229"/>
                    <a:gd name="T8" fmla="*/ 1257 w 2386"/>
                    <a:gd name="T9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86" h="229">
                      <a:moveTo>
                        <a:pt x="1257" y="0"/>
                      </a:moveTo>
                      <a:lnTo>
                        <a:pt x="0" y="108"/>
                      </a:lnTo>
                      <a:lnTo>
                        <a:pt x="1132" y="229"/>
                      </a:lnTo>
                      <a:lnTo>
                        <a:pt x="2386" y="120"/>
                      </a:lnTo>
                      <a:lnTo>
                        <a:pt x="1257" y="0"/>
                      </a:lnTo>
                      <a:close/>
                    </a:path>
                  </a:pathLst>
                </a:custGeom>
                <a:solidFill>
                  <a:srgbClr val="3F9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</p:grpSp>
          <p:sp>
            <p:nvSpPr>
              <p:cNvPr id="64" name="Text Box 227"/>
              <p:cNvSpPr txBox="1">
                <a:spLocks noChangeArrowheads="1"/>
              </p:cNvSpPr>
              <p:nvPr/>
            </p:nvSpPr>
            <p:spPr bwMode="auto">
              <a:xfrm rot="324532">
                <a:off x="3002" y="2370"/>
                <a:ext cx="766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zh-CN" altLang="en-US" sz="1600" b="1" dirty="0" smtClean="0">
                    <a:solidFill>
                      <a:srgbClr val="FFFFFF"/>
                    </a:solidFill>
                    <a:latin typeface="+mn-ea"/>
                  </a:rPr>
                  <a:t>添加文本</a:t>
                </a:r>
                <a:endParaRPr lang="en-US" altLang="zh-CN" sz="1600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grpSp>
          <p:nvGrpSpPr>
            <p:cNvPr id="56" name="Group 239"/>
            <p:cNvGrpSpPr>
              <a:grpSpLocks/>
            </p:cNvGrpSpPr>
            <p:nvPr/>
          </p:nvGrpSpPr>
          <p:grpSpPr bwMode="auto">
            <a:xfrm>
              <a:off x="3300" y="1980"/>
              <a:ext cx="1706" cy="406"/>
              <a:chOff x="3300" y="1980"/>
              <a:chExt cx="1706" cy="406"/>
            </a:xfrm>
          </p:grpSpPr>
          <p:grpSp>
            <p:nvGrpSpPr>
              <p:cNvPr id="58" name="Group 238"/>
              <p:cNvGrpSpPr>
                <a:grpSpLocks/>
              </p:cNvGrpSpPr>
              <p:nvPr/>
            </p:nvGrpSpPr>
            <p:grpSpPr bwMode="auto">
              <a:xfrm>
                <a:off x="3300" y="1980"/>
                <a:ext cx="1706" cy="406"/>
                <a:chOff x="3300" y="1980"/>
                <a:chExt cx="1706" cy="406"/>
              </a:xfrm>
            </p:grpSpPr>
            <p:sp>
              <p:nvSpPr>
                <p:cNvPr id="60" name="Freeform 26"/>
                <p:cNvSpPr>
                  <a:spLocks/>
                </p:cNvSpPr>
                <p:nvPr/>
              </p:nvSpPr>
              <p:spPr bwMode="auto">
                <a:xfrm>
                  <a:off x="4109" y="2067"/>
                  <a:ext cx="897" cy="319"/>
                </a:xfrm>
                <a:custGeom>
                  <a:avLst/>
                  <a:gdLst>
                    <a:gd name="T0" fmla="*/ 0 w 1004"/>
                    <a:gd name="T1" fmla="*/ 87 h 357"/>
                    <a:gd name="T2" fmla="*/ 0 w 1004"/>
                    <a:gd name="T3" fmla="*/ 357 h 357"/>
                    <a:gd name="T4" fmla="*/ 1004 w 1004"/>
                    <a:gd name="T5" fmla="*/ 269 h 357"/>
                    <a:gd name="T6" fmla="*/ 1004 w 1004"/>
                    <a:gd name="T7" fmla="*/ 0 h 357"/>
                    <a:gd name="T8" fmla="*/ 0 w 1004"/>
                    <a:gd name="T9" fmla="*/ 87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04" h="357">
                      <a:moveTo>
                        <a:pt x="0" y="87"/>
                      </a:moveTo>
                      <a:lnTo>
                        <a:pt x="0" y="357"/>
                      </a:lnTo>
                      <a:lnTo>
                        <a:pt x="1004" y="269"/>
                      </a:lnTo>
                      <a:lnTo>
                        <a:pt x="1004" y="0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61" name="Freeform 27"/>
                <p:cNvSpPr>
                  <a:spLocks/>
                </p:cNvSpPr>
                <p:nvPr/>
              </p:nvSpPr>
              <p:spPr bwMode="auto">
                <a:xfrm>
                  <a:off x="3300" y="2058"/>
                  <a:ext cx="809" cy="328"/>
                </a:xfrm>
                <a:custGeom>
                  <a:avLst/>
                  <a:gdLst>
                    <a:gd name="T0" fmla="*/ 0 w 905"/>
                    <a:gd name="T1" fmla="*/ 0 h 367"/>
                    <a:gd name="T2" fmla="*/ 0 w 905"/>
                    <a:gd name="T3" fmla="*/ 270 h 367"/>
                    <a:gd name="T4" fmla="*/ 905 w 905"/>
                    <a:gd name="T5" fmla="*/ 367 h 367"/>
                    <a:gd name="T6" fmla="*/ 905 w 905"/>
                    <a:gd name="T7" fmla="*/ 97 h 367"/>
                    <a:gd name="T8" fmla="*/ 0 w 905"/>
                    <a:gd name="T9" fmla="*/ 0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5" h="367">
                      <a:moveTo>
                        <a:pt x="0" y="0"/>
                      </a:moveTo>
                      <a:lnTo>
                        <a:pt x="0" y="270"/>
                      </a:lnTo>
                      <a:lnTo>
                        <a:pt x="905" y="367"/>
                      </a:lnTo>
                      <a:lnTo>
                        <a:pt x="905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  <p:sp>
              <p:nvSpPr>
                <p:cNvPr id="62" name="Freeform 28"/>
                <p:cNvSpPr>
                  <a:spLocks/>
                </p:cNvSpPr>
                <p:nvPr/>
              </p:nvSpPr>
              <p:spPr bwMode="auto">
                <a:xfrm>
                  <a:off x="3300" y="1980"/>
                  <a:ext cx="1706" cy="165"/>
                </a:xfrm>
                <a:custGeom>
                  <a:avLst/>
                  <a:gdLst>
                    <a:gd name="T0" fmla="*/ 1004 w 1909"/>
                    <a:gd name="T1" fmla="*/ 0 h 184"/>
                    <a:gd name="T2" fmla="*/ 0 w 1909"/>
                    <a:gd name="T3" fmla="*/ 87 h 184"/>
                    <a:gd name="T4" fmla="*/ 905 w 1909"/>
                    <a:gd name="T5" fmla="*/ 184 h 184"/>
                    <a:gd name="T6" fmla="*/ 1909 w 1909"/>
                    <a:gd name="T7" fmla="*/ 97 h 184"/>
                    <a:gd name="T8" fmla="*/ 1004 w 1909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9" h="184">
                      <a:moveTo>
                        <a:pt x="1004" y="0"/>
                      </a:moveTo>
                      <a:lnTo>
                        <a:pt x="0" y="87"/>
                      </a:lnTo>
                      <a:lnTo>
                        <a:pt x="905" y="184"/>
                      </a:lnTo>
                      <a:lnTo>
                        <a:pt x="1909" y="97"/>
                      </a:lnTo>
                      <a:lnTo>
                        <a:pt x="100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8E8E8">
                        <a:gamma/>
                        <a:shade val="50980"/>
                        <a:invGamma/>
                      </a:srgbClr>
                    </a:gs>
                    <a:gs pos="100000">
                      <a:srgbClr val="E8E8E8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b="1">
                    <a:solidFill>
                      <a:srgbClr val="000000"/>
                    </a:solidFill>
                    <a:latin typeface="+mn-ea"/>
                  </a:endParaRPr>
                </a:p>
              </p:txBody>
            </p:sp>
          </p:grpSp>
          <p:sp>
            <p:nvSpPr>
              <p:cNvPr id="59" name="Text Box 229"/>
              <p:cNvSpPr txBox="1">
                <a:spLocks noChangeArrowheads="1"/>
              </p:cNvSpPr>
              <p:nvPr/>
            </p:nvSpPr>
            <p:spPr bwMode="auto">
              <a:xfrm rot="324532">
                <a:off x="3314" y="2124"/>
                <a:ext cx="766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3B3B3B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1750" algn="ctr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zh-CN" altLang="en-US" sz="1600" b="1" dirty="0" smtClean="0">
                    <a:solidFill>
                      <a:srgbClr val="000000"/>
                    </a:solidFill>
                    <a:latin typeface="+mn-ea"/>
                  </a:rPr>
                  <a:t>添加文本</a:t>
                </a:r>
                <a:endParaRPr lang="en-US" altLang="zh-CN" sz="1600" b="1" dirty="0">
                  <a:solidFill>
                    <a:srgbClr val="000000"/>
                  </a:solidFill>
                  <a:latin typeface="+mn-ea"/>
                </a:endParaRPr>
              </a:p>
            </p:txBody>
          </p:sp>
        </p:grpSp>
        <p:sp>
          <p:nvSpPr>
            <p:cNvPr id="57" name="Freeform 309"/>
            <p:cNvSpPr>
              <a:spLocks/>
            </p:cNvSpPr>
            <p:nvPr/>
          </p:nvSpPr>
          <p:spPr bwMode="auto">
            <a:xfrm>
              <a:off x="734" y="3719"/>
              <a:ext cx="4272" cy="425"/>
            </a:xfrm>
            <a:custGeom>
              <a:avLst/>
              <a:gdLst>
                <a:gd name="T0" fmla="*/ 28 w 4272"/>
                <a:gd name="T1" fmla="*/ 0 h 425"/>
                <a:gd name="T2" fmla="*/ 2031 w 4272"/>
                <a:gd name="T3" fmla="*/ 227 h 425"/>
                <a:gd name="T4" fmla="*/ 4272 w 4272"/>
                <a:gd name="T5" fmla="*/ 17 h 425"/>
                <a:gd name="T6" fmla="*/ 4272 w 4272"/>
                <a:gd name="T7" fmla="*/ 425 h 425"/>
                <a:gd name="T8" fmla="*/ 0 w 4272"/>
                <a:gd name="T9" fmla="*/ 425 h 425"/>
                <a:gd name="T10" fmla="*/ 0 w 4272"/>
                <a:gd name="T11" fmla="*/ 0 h 425"/>
                <a:gd name="T12" fmla="*/ 28 w 4272"/>
                <a:gd name="T13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72" h="425">
                  <a:moveTo>
                    <a:pt x="28" y="0"/>
                  </a:moveTo>
                  <a:lnTo>
                    <a:pt x="2031" y="227"/>
                  </a:lnTo>
                  <a:lnTo>
                    <a:pt x="4272" y="17"/>
                  </a:lnTo>
                  <a:lnTo>
                    <a:pt x="4272" y="425"/>
                  </a:lnTo>
                  <a:lnTo>
                    <a:pt x="0" y="425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717171"/>
                </a:gs>
                <a:gs pos="100000">
                  <a:srgbClr val="FBFBFB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175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>
                <a:solidFill>
                  <a:srgbClr val="000000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316951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707">
        <p14:prism isInverted="1"/>
      </p:transition>
    </mc:Choice>
    <mc:Fallback>
      <p:transition spd="slow" advTm="27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单击此处添加目录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362200" y="699542"/>
            <a:ext cx="1676400" cy="1663700"/>
            <a:chOff x="2362200" y="838200"/>
            <a:chExt cx="1676400" cy="1663700"/>
          </a:xfrm>
        </p:grpSpPr>
        <p:grpSp>
          <p:nvGrpSpPr>
            <p:cNvPr id="4" name="Gruppe 92"/>
            <p:cNvGrpSpPr>
              <a:grpSpLocks/>
            </p:cNvGrpSpPr>
            <p:nvPr/>
          </p:nvGrpSpPr>
          <p:grpSpPr bwMode="auto">
            <a:xfrm>
              <a:off x="2362200" y="838200"/>
              <a:ext cx="1676400" cy="1663700"/>
              <a:chOff x="3968648" y="3129285"/>
              <a:chExt cx="689211" cy="683966"/>
            </a:xfrm>
          </p:grpSpPr>
          <p:sp>
            <p:nvSpPr>
              <p:cNvPr id="6" name="Ellipse 30"/>
              <p:cNvSpPr>
                <a:spLocks noChangeArrowheads="1"/>
              </p:cNvSpPr>
              <p:nvPr/>
            </p:nvSpPr>
            <p:spPr bwMode="auto">
              <a:xfrm>
                <a:off x="3975896" y="3129285"/>
                <a:ext cx="681963" cy="683966"/>
              </a:xfrm>
              <a:prstGeom prst="ellipse">
                <a:avLst/>
              </a:prstGeom>
              <a:gradFill rotWithShape="1">
                <a:gsLst>
                  <a:gs pos="0">
                    <a:srgbClr val="0070C0"/>
                  </a:gs>
                  <a:gs pos="50000">
                    <a:srgbClr val="00B0F0"/>
                  </a:gs>
                  <a:gs pos="100000">
                    <a:srgbClr val="0070C0"/>
                  </a:gs>
                </a:gsLst>
                <a:lin ang="5400000" scaled="1"/>
              </a:gradFill>
              <a:ln w="12700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indent="-342900" algn="ctr">
                  <a:buFont typeface="Calibri" charset="0"/>
                  <a:buAutoNum type="arabicPeriod"/>
                </a:pPr>
                <a:endParaRPr lang="zh-CN" altLang="zh-CN">
                  <a:solidFill>
                    <a:srgbClr val="FFFFFF"/>
                  </a:solidFill>
                  <a:latin typeface="Calibri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" name="Ellipse 31"/>
              <p:cNvSpPr>
                <a:spLocks noChangeArrowheads="1"/>
              </p:cNvSpPr>
              <p:nvPr/>
            </p:nvSpPr>
            <p:spPr bwMode="auto">
              <a:xfrm>
                <a:off x="4060894" y="3135874"/>
                <a:ext cx="499447" cy="365045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342900" indent="-342900" algn="ctr">
                  <a:buFont typeface="Calibri" charset="0"/>
                  <a:buAutoNum type="arabicPeriod"/>
                </a:pPr>
                <a:endParaRPr lang="zh-CN" altLang="zh-CN">
                  <a:solidFill>
                    <a:srgbClr val="FFFFFF"/>
                  </a:solidFill>
                  <a:latin typeface="Calibri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" name="Måne 32"/>
              <p:cNvSpPr/>
              <p:nvPr/>
            </p:nvSpPr>
            <p:spPr bwMode="auto">
              <a:xfrm rot="16570711">
                <a:off x="4140219" y="3329651"/>
                <a:ext cx="311329" cy="654471"/>
              </a:xfrm>
              <a:prstGeom prst="moon">
                <a:avLst>
                  <a:gd name="adj" fmla="val 8755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charset="0"/>
                </a:endParaRPr>
              </a:p>
            </p:txBody>
          </p:sp>
        </p:grpSp>
        <p:sp>
          <p:nvSpPr>
            <p:cNvPr id="5" name="Text Box 52"/>
            <p:cNvSpPr txBox="1">
              <a:spLocks noChangeArrowheads="1"/>
            </p:cNvSpPr>
            <p:nvPr/>
          </p:nvSpPr>
          <p:spPr bwMode="gray">
            <a:xfrm>
              <a:off x="2754313" y="1485900"/>
              <a:ext cx="9017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defTabSz="801688">
                <a:spcBef>
                  <a:spcPct val="20000"/>
                </a:spcBef>
                <a:defRPr/>
              </a:pPr>
              <a:r>
                <a:rPr lang="zh-CN" altLang="en-US" b="1" kern="0" noProof="1" smtClean="0">
                  <a:solidFill>
                    <a:srgbClr val="FFFFFF"/>
                  </a:solidFill>
                  <a:latin typeface="Calibri" charset="0"/>
                  <a:cs typeface="Arial" charset="0"/>
                </a:rPr>
                <a:t>标题</a:t>
              </a:r>
              <a:r>
                <a:rPr lang="en-US" b="1" kern="0" noProof="1" smtClean="0">
                  <a:solidFill>
                    <a:srgbClr val="FFFFFF"/>
                  </a:solidFill>
                  <a:latin typeface="Calibri" charset="0"/>
                  <a:cs typeface="Arial" charset="0"/>
                </a:rPr>
                <a:t>1</a:t>
              </a:r>
              <a:endParaRPr lang="en-US" b="1" kern="0" noProof="1">
                <a:solidFill>
                  <a:srgbClr val="FFFFFF"/>
                </a:solidFill>
                <a:latin typeface="Calibri" charset="0"/>
                <a:cs typeface="Arial" charset="0"/>
              </a:endParaRPr>
            </a:p>
          </p:txBody>
        </p:sp>
      </p:grp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1676400" y="2223542"/>
            <a:ext cx="1174750" cy="1165225"/>
            <a:chOff x="5616575" y="2471738"/>
            <a:chExt cx="1660525" cy="1647825"/>
          </a:xfrm>
        </p:grpSpPr>
        <p:grpSp>
          <p:nvGrpSpPr>
            <p:cNvPr id="10" name="Gruppe 92"/>
            <p:cNvGrpSpPr>
              <a:grpSpLocks/>
            </p:cNvGrpSpPr>
            <p:nvPr/>
          </p:nvGrpSpPr>
          <p:grpSpPr bwMode="auto">
            <a:xfrm>
              <a:off x="5616575" y="2471738"/>
              <a:ext cx="1660525" cy="1647825"/>
              <a:chOff x="3968648" y="3129285"/>
              <a:chExt cx="689211" cy="683966"/>
            </a:xfrm>
          </p:grpSpPr>
          <p:sp>
            <p:nvSpPr>
              <p:cNvPr id="12" name="Ellipse 30"/>
              <p:cNvSpPr>
                <a:spLocks noChangeArrowheads="1"/>
              </p:cNvSpPr>
              <p:nvPr/>
            </p:nvSpPr>
            <p:spPr bwMode="auto">
              <a:xfrm>
                <a:off x="3976099" y="3129285"/>
                <a:ext cx="681760" cy="683966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5000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5400000" scaled="1"/>
              </a:gradFill>
              <a:ln w="12700">
                <a:solidFill>
                  <a:sysClr val="windowText" lastClr="000000">
                    <a:lumMod val="75000"/>
                    <a:lumOff val="25000"/>
                  </a:sys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-34290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alibri" charset="0"/>
                  <a:buAutoNum type="arabicPeriod"/>
                  <a:tabLst/>
                  <a:defRPr/>
                </a:pPr>
                <a:endParaRPr kumimoji="0" lang="zh-CN" altLang="zh-C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" name="Ellipse 31"/>
              <p:cNvSpPr>
                <a:spLocks noChangeArrowheads="1"/>
              </p:cNvSpPr>
              <p:nvPr/>
            </p:nvSpPr>
            <p:spPr bwMode="auto">
              <a:xfrm>
                <a:off x="4060894" y="3135874"/>
                <a:ext cx="499447" cy="365045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342900" marR="0" lvl="0" indent="-34290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alibri" charset="0"/>
                  <a:buAutoNum type="arabicPeriod"/>
                  <a:tabLst/>
                  <a:defRPr/>
                </a:pPr>
                <a:endParaRPr kumimoji="0" lang="zh-CN" altLang="zh-CN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Måne 32"/>
              <p:cNvSpPr/>
              <p:nvPr/>
            </p:nvSpPr>
            <p:spPr bwMode="auto">
              <a:xfrm rot="16570711">
                <a:off x="4140219" y="3329651"/>
                <a:ext cx="311329" cy="654471"/>
              </a:xfrm>
              <a:prstGeom prst="moon">
                <a:avLst>
                  <a:gd name="adj" fmla="val 8755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</a:endParaRPr>
              </a:p>
            </p:txBody>
          </p:sp>
        </p:grpSp>
        <p:sp>
          <p:nvSpPr>
            <p:cNvPr id="11" name="Text Box 52"/>
            <p:cNvSpPr txBox="1">
              <a:spLocks noChangeArrowheads="1"/>
            </p:cNvSpPr>
            <p:nvPr/>
          </p:nvSpPr>
          <p:spPr bwMode="gray">
            <a:xfrm>
              <a:off x="5798336" y="3010242"/>
              <a:ext cx="1326175" cy="478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lvl="0" algn="ctr" defTabSz="801688">
                <a:spcBef>
                  <a:spcPct val="20000"/>
                </a:spcBef>
                <a:defRPr/>
              </a:pPr>
              <a:r>
                <a:rPr lang="zh-CN" altLang="en-US" sz="1600" b="1" kern="0" noProof="1">
                  <a:latin typeface="Calibri" charset="0"/>
                  <a:cs typeface="Arial" charset="0"/>
                </a:rPr>
                <a:t>标题</a:t>
              </a:r>
              <a:r>
                <a:rPr kumimoji="0" lang="en-US" sz="1600" b="1" i="0" u="none" strike="noStrike" kern="0" cap="none" spc="0" normalizeH="0" baseline="0" noProof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charset="0"/>
                  <a:cs typeface="Arial" charset="0"/>
                </a:rPr>
                <a:t>2</a:t>
              </a:r>
              <a:endParaRPr kumimoji="0" lang="en-US" sz="1600" b="1" i="0" u="none" strike="noStrike" kern="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cs typeface="Arial" charset="0"/>
              </a:endParaRPr>
            </a:p>
          </p:txBody>
        </p:sp>
      </p:grpSp>
      <p:grpSp>
        <p:nvGrpSpPr>
          <p:cNvPr id="15" name="Group 51"/>
          <p:cNvGrpSpPr>
            <a:grpSpLocks/>
          </p:cNvGrpSpPr>
          <p:nvPr/>
        </p:nvGrpSpPr>
        <p:grpSpPr bwMode="auto">
          <a:xfrm>
            <a:off x="1143000" y="3366542"/>
            <a:ext cx="1174750" cy="1549400"/>
            <a:chOff x="1081093" y="4186238"/>
            <a:chExt cx="1425944" cy="1880505"/>
          </a:xfrm>
        </p:grpSpPr>
        <p:grpSp>
          <p:nvGrpSpPr>
            <p:cNvPr id="16" name="Group 22"/>
            <p:cNvGrpSpPr>
              <a:grpSpLocks/>
            </p:cNvGrpSpPr>
            <p:nvPr/>
          </p:nvGrpSpPr>
          <p:grpSpPr bwMode="auto">
            <a:xfrm>
              <a:off x="1081093" y="4186238"/>
              <a:ext cx="1425944" cy="1414462"/>
              <a:chOff x="5616575" y="2471738"/>
              <a:chExt cx="1660525" cy="1647825"/>
            </a:xfrm>
          </p:grpSpPr>
          <p:grpSp>
            <p:nvGrpSpPr>
              <p:cNvPr id="18" name="Gruppe 92"/>
              <p:cNvGrpSpPr>
                <a:grpSpLocks/>
              </p:cNvGrpSpPr>
              <p:nvPr/>
            </p:nvGrpSpPr>
            <p:grpSpPr bwMode="auto">
              <a:xfrm>
                <a:off x="5616575" y="2471738"/>
                <a:ext cx="1660525" cy="1647825"/>
                <a:chOff x="3968648" y="3129285"/>
                <a:chExt cx="689211" cy="683966"/>
              </a:xfrm>
            </p:grpSpPr>
            <p:sp>
              <p:nvSpPr>
                <p:cNvPr id="20" name="Ellipse 30"/>
                <p:cNvSpPr>
                  <a:spLocks noChangeArrowheads="1"/>
                </p:cNvSpPr>
                <p:nvPr/>
              </p:nvSpPr>
              <p:spPr bwMode="auto">
                <a:xfrm>
                  <a:off x="3976099" y="3129285"/>
                  <a:ext cx="681760" cy="683855"/>
                </a:xfrm>
                <a:prstGeom prst="ellipse">
                  <a:avLst/>
                </a:prstGeom>
                <a:gradFill rotWithShape="1">
                  <a:gsLst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  <a:gs pos="50000">
                      <a:sysClr val="window" lastClr="FFFFFF">
                        <a:lumMod val="75000"/>
                      </a:sysClr>
                    </a:gs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5400000" scaled="1"/>
                </a:gradFill>
                <a:ln w="1270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-34290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Calibri" charset="0"/>
                    <a:buAutoNum type="arabicPeriod"/>
                    <a:tabLst/>
                    <a:defRPr/>
                  </a:pPr>
                  <a:endParaRPr kumimoji="0" lang="zh-CN" altLang="zh-CN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1" name="Ellipse 31"/>
                <p:cNvSpPr>
                  <a:spLocks noChangeArrowheads="1"/>
                </p:cNvSpPr>
                <p:nvPr/>
              </p:nvSpPr>
              <p:spPr bwMode="auto">
                <a:xfrm>
                  <a:off x="4060894" y="3135874"/>
                  <a:ext cx="499447" cy="3650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342900" marR="0" lvl="0" indent="-34290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Calibri" charset="0"/>
                    <a:buAutoNum type="arabicPeriod"/>
                    <a:tabLst/>
                    <a:defRPr/>
                  </a:pPr>
                  <a:endParaRPr kumimoji="0" lang="zh-CN" altLang="zh-CN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2" name="Måne 32"/>
                <p:cNvSpPr/>
                <p:nvPr/>
              </p:nvSpPr>
              <p:spPr bwMode="auto">
                <a:xfrm rot="16570711">
                  <a:off x="4140219" y="3329651"/>
                  <a:ext cx="311329" cy="654471"/>
                </a:xfrm>
                <a:prstGeom prst="moon">
                  <a:avLst>
                    <a:gd name="adj" fmla="val 8755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zh-CN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" name="Text Box 52"/>
              <p:cNvSpPr txBox="1">
                <a:spLocks noChangeArrowheads="1"/>
              </p:cNvSpPr>
              <p:nvPr/>
            </p:nvSpPr>
            <p:spPr bwMode="gray">
              <a:xfrm>
                <a:off x="5724285" y="3010155"/>
                <a:ext cx="1406959" cy="4786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vl="0" algn="ctr" defTabSz="801688">
                  <a:spcBef>
                    <a:spcPct val="20000"/>
                  </a:spcBef>
                  <a:defRPr/>
                </a:pPr>
                <a:r>
                  <a:rPr lang="zh-CN" altLang="en-US" sz="1600" b="1" kern="0" noProof="1">
                    <a:latin typeface="Calibri" charset="0"/>
                    <a:cs typeface="Arial" charset="0"/>
                  </a:rPr>
                  <a:t>标题</a:t>
                </a:r>
                <a:r>
                  <a:rPr kumimoji="0" lang="en-US" sz="1600" b="1" i="0" u="none" strike="noStrike" kern="0" cap="none" spc="0" normalizeH="0" baseline="0" noProof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charset="0"/>
                    <a:cs typeface="Arial" charset="0"/>
                  </a:rPr>
                  <a:t>3</a:t>
                </a:r>
                <a:endParaRPr kumimoji="0" lang="en-US" sz="1600" b="1" i="0" u="none" strike="noStrike" kern="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charset="0"/>
                  <a:cs typeface="Arial" charset="0"/>
                </a:endParaRPr>
              </a:p>
            </p:txBody>
          </p:sp>
        </p:grpSp>
        <p:sp>
          <p:nvSpPr>
            <p:cNvPr id="17" name="Ellipse 33"/>
            <p:cNvSpPr/>
            <p:nvPr/>
          </p:nvSpPr>
          <p:spPr bwMode="auto">
            <a:xfrm>
              <a:off x="1104900" y="5638800"/>
              <a:ext cx="1378330" cy="427943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91000" y="1004342"/>
            <a:ext cx="3657600" cy="1366528"/>
            <a:chOff x="4191000" y="1143000"/>
            <a:chExt cx="3657600" cy="1366528"/>
          </a:xfrm>
        </p:grpSpPr>
        <p:sp>
          <p:nvSpPr>
            <p:cNvPr id="24" name="Rektangel 48"/>
            <p:cNvSpPr>
              <a:spLocks noChangeArrowheads="1"/>
            </p:cNvSpPr>
            <p:nvPr/>
          </p:nvSpPr>
          <p:spPr bwMode="auto">
            <a:xfrm>
              <a:off x="5105400" y="1143000"/>
              <a:ext cx="2743200" cy="1366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801688">
                <a:spcBef>
                  <a:spcPct val="20000"/>
                </a:spcBef>
              </a:pPr>
              <a:r>
                <a:rPr lang="zh-CN" altLang="en-US" dirty="0" smtClean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en-US" altLang="zh-CN" dirty="0" smtClean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  <a:p>
              <a:pPr defTabSz="801688">
                <a:spcBef>
                  <a:spcPct val="20000"/>
                </a:spcBef>
              </a:pPr>
              <a:r>
                <a:rPr lang="zh-CN" altLang="en-US" dirty="0">
                  <a:solidFill>
                    <a:srgbClr val="000000"/>
                  </a:solidFill>
                  <a:latin typeface="Calibri" charset="0"/>
                  <a:cs typeface="Arial" charset="0"/>
                </a:rPr>
                <a:t>在此处添加您的</a:t>
              </a:r>
              <a:r>
                <a:rPr lang="zh-CN" altLang="en-US" dirty="0" smtClean="0">
                  <a:solidFill>
                    <a:srgbClr val="000000"/>
                  </a:solidFill>
                  <a:latin typeface="Calibri" charset="0"/>
                  <a:cs typeface="Arial" charset="0"/>
                </a:rPr>
                <a:t>文本</a:t>
              </a:r>
              <a:endParaRPr lang="da-DK" altLang="zh-CN" dirty="0">
                <a:solidFill>
                  <a:srgbClr val="000000"/>
                </a:solidFill>
                <a:latin typeface="Calibri" charset="0"/>
                <a:cs typeface="Arial" charset="0"/>
              </a:endParaRPr>
            </a:p>
          </p:txBody>
        </p:sp>
        <p:cxnSp>
          <p:nvCxnSpPr>
            <p:cNvPr id="25" name="Straight Connector 74"/>
            <p:cNvCxnSpPr/>
            <p:nvPr/>
          </p:nvCxnSpPr>
          <p:spPr>
            <a:xfrm>
              <a:off x="4191000" y="1676400"/>
              <a:ext cx="914400" cy="1588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ysDot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xmlns="" val="3841233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403">
        <p14:prism isInverted="1"/>
      </p:transition>
    </mc:Choice>
    <mc:Fallback>
      <p:transition spd="slow" advTm="24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8650" y="182210"/>
            <a:ext cx="7886700" cy="369332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单击此处添加目录</a:t>
            </a:r>
          </a:p>
        </p:txBody>
      </p:sp>
      <p:sp>
        <p:nvSpPr>
          <p:cNvPr id="3" name="Oval 24"/>
          <p:cNvSpPr>
            <a:spLocks noChangeArrowheads="1"/>
          </p:cNvSpPr>
          <p:nvPr/>
        </p:nvSpPr>
        <p:spPr bwMode="auto">
          <a:xfrm>
            <a:off x="251520" y="3579862"/>
            <a:ext cx="4572032" cy="1005225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00000">
                <a:sysClr val="windowText" lastClr="000000">
                  <a:gamma/>
                  <a:shade val="0"/>
                  <a:invGamma/>
                  <a:alpha val="0"/>
                </a:sysClr>
              </a:gs>
            </a:gsLst>
            <a:path path="shape">
              <a:fillToRect l="50000" t="50000" r="50000" b="50000"/>
            </a:path>
          </a:gradFill>
          <a:ln w="31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SG" kern="0">
              <a:solidFill>
                <a:sysClr val="windowText" lastClr="000000"/>
              </a:solidFill>
              <a:latin typeface="+mn-ea"/>
            </a:endParaRPr>
          </a:p>
        </p:txBody>
      </p:sp>
      <p:grpSp>
        <p:nvGrpSpPr>
          <p:cNvPr id="4" name="Group 15"/>
          <p:cNvGrpSpPr/>
          <p:nvPr/>
        </p:nvGrpSpPr>
        <p:grpSpPr>
          <a:xfrm>
            <a:off x="847643" y="934297"/>
            <a:ext cx="3316287" cy="3316288"/>
            <a:chOff x="2843213" y="1714488"/>
            <a:chExt cx="3316287" cy="3316288"/>
          </a:xfrm>
          <a:effectLst>
            <a:outerShdw blurRad="165100" dist="165100" algn="l" rotWithShape="0">
              <a:prstClr val="black">
                <a:alpha val="46000"/>
              </a:prstClr>
            </a:outerShdw>
            <a:reflection blurRad="355600" stA="52000" endA="300" endPos="31000" dist="317500" dir="5400000" sy="-100000" algn="bl" rotWithShape="0"/>
          </a:effectLst>
        </p:grpSpPr>
        <p:sp>
          <p:nvSpPr>
            <p:cNvPr id="5" name="Oval 15"/>
            <p:cNvSpPr>
              <a:spLocks noChangeArrowheads="1"/>
            </p:cNvSpPr>
            <p:nvPr/>
          </p:nvSpPr>
          <p:spPr bwMode="auto">
            <a:xfrm>
              <a:off x="2843213" y="1714488"/>
              <a:ext cx="3316287" cy="331628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3175">
              <a:solidFill>
                <a:srgbClr val="EAEAEA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6" name="Oval 17"/>
            <p:cNvSpPr>
              <a:spLocks noChangeArrowheads="1"/>
            </p:cNvSpPr>
            <p:nvPr/>
          </p:nvSpPr>
          <p:spPr bwMode="auto">
            <a:xfrm>
              <a:off x="3155950" y="2025638"/>
              <a:ext cx="2692400" cy="2692400"/>
            </a:xfrm>
            <a:prstGeom prst="ellipse">
              <a:avLst/>
            </a:prstGeom>
            <a:solidFill>
              <a:sysClr val="windowText" lastClr="000000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7" name="Oval 20"/>
            <p:cNvSpPr>
              <a:spLocks noChangeArrowheads="1"/>
            </p:cNvSpPr>
            <p:nvPr/>
          </p:nvSpPr>
          <p:spPr bwMode="auto">
            <a:xfrm>
              <a:off x="3094038" y="3027351"/>
              <a:ext cx="2878137" cy="1939925"/>
            </a:xfrm>
            <a:prstGeom prst="ellipse">
              <a:avLst/>
            </a:prstGeom>
            <a:gradFill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gamma/>
                    <a:shade val="46275"/>
                    <a:invGamma/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/>
          </p:nvSpPr>
          <p:spPr bwMode="auto">
            <a:xfrm>
              <a:off x="3059113" y="2435213"/>
              <a:ext cx="2816225" cy="1063625"/>
            </a:xfrm>
            <a:prstGeom prst="rect">
              <a:avLst/>
            </a:prstGeom>
            <a:gradFill rotWithShape="1">
              <a:gsLst>
                <a:gs pos="0">
                  <a:sysClr val="window" lastClr="FFFFFF">
                    <a:gamma/>
                    <a:shade val="98431"/>
                    <a:invGamma/>
                    <a:alpha val="0"/>
                  </a:sysClr>
                </a:gs>
                <a:gs pos="50000">
                  <a:sysClr val="window" lastClr="FFFFFF">
                    <a:alpha val="35001"/>
                  </a:sysClr>
                </a:gs>
                <a:gs pos="100000">
                  <a:sysClr val="window" lastClr="FFFFFF">
                    <a:gamma/>
                    <a:shade val="98431"/>
                    <a:invGamma/>
                    <a:alpha val="0"/>
                  </a:sys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9" name="Oval 18"/>
            <p:cNvSpPr>
              <a:spLocks noChangeArrowheads="1"/>
            </p:cNvSpPr>
            <p:nvPr/>
          </p:nvSpPr>
          <p:spPr bwMode="auto">
            <a:xfrm>
              <a:off x="3470275" y="2339963"/>
              <a:ext cx="2063750" cy="2020090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10" name="Oval 23"/>
            <p:cNvSpPr>
              <a:spLocks noChangeArrowheads="1"/>
            </p:cNvSpPr>
            <p:nvPr/>
          </p:nvSpPr>
          <p:spPr bwMode="auto">
            <a:xfrm>
              <a:off x="3719513" y="2840026"/>
              <a:ext cx="1501775" cy="1314450"/>
            </a:xfrm>
            <a:prstGeom prst="ellipse">
              <a:avLst/>
            </a:prstGeom>
            <a:gradFill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gamma/>
                    <a:shade val="46275"/>
                    <a:invGamma/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11" name="Oval 21"/>
            <p:cNvSpPr>
              <a:spLocks noChangeArrowheads="1"/>
            </p:cNvSpPr>
            <p:nvPr/>
          </p:nvSpPr>
          <p:spPr bwMode="auto">
            <a:xfrm>
              <a:off x="3970338" y="2840026"/>
              <a:ext cx="1063625" cy="1063625"/>
            </a:xfrm>
            <a:prstGeom prst="ellipse">
              <a:avLst/>
            </a:pr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3175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12" name="Oval 22"/>
            <p:cNvSpPr>
              <a:spLocks noChangeArrowheads="1"/>
            </p:cNvSpPr>
            <p:nvPr/>
          </p:nvSpPr>
          <p:spPr bwMode="auto">
            <a:xfrm>
              <a:off x="4094163" y="2901938"/>
              <a:ext cx="814387" cy="688975"/>
            </a:xfrm>
            <a:prstGeom prst="ellipse">
              <a:avLst/>
            </a:prstGeom>
            <a:gradFill rotWithShape="1">
              <a:gsLst>
                <a:gs pos="0">
                  <a:sysClr val="window" lastClr="FFFFFF">
                    <a:alpha val="71001"/>
                  </a:sysClr>
                </a:gs>
                <a:gs pos="100000">
                  <a:sysClr val="window" lastClr="FFFFFF">
                    <a:gamma/>
                    <a:shade val="85882"/>
                    <a:invGamma/>
                    <a:alpha val="0"/>
                  </a:sysClr>
                </a:gs>
              </a:gsLst>
              <a:lin ang="5400000" scaled="1"/>
            </a:gradFill>
            <a:ln w="31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SG" kern="0">
                <a:solidFill>
                  <a:sysClr val="windowText" lastClr="000000"/>
                </a:solidFill>
                <a:latin typeface="+mn-ea"/>
              </a:endParaRPr>
            </a:p>
          </p:txBody>
        </p:sp>
      </p:grpSp>
      <p:sp>
        <p:nvSpPr>
          <p:cNvPr id="13" name="线形标注 1(带强调线) 12"/>
          <p:cNvSpPr/>
          <p:nvPr/>
        </p:nvSpPr>
        <p:spPr>
          <a:xfrm>
            <a:off x="4870352" y="934297"/>
            <a:ext cx="3444940" cy="482438"/>
          </a:xfrm>
          <a:prstGeom prst="accentCallout1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+mn-ea"/>
              </a:rPr>
              <a:t>此处添加文本</a:t>
            </a:r>
          </a:p>
        </p:txBody>
      </p:sp>
      <p:sp>
        <p:nvSpPr>
          <p:cNvPr id="14" name="线形标注 1(带强调线) 13"/>
          <p:cNvSpPr/>
          <p:nvPr/>
        </p:nvSpPr>
        <p:spPr>
          <a:xfrm>
            <a:off x="4870352" y="1587439"/>
            <a:ext cx="3444940" cy="482438"/>
          </a:xfrm>
          <a:prstGeom prst="accentCallout1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+mn-ea"/>
              </a:rPr>
              <a:t>此处添加文本</a:t>
            </a:r>
            <a:endParaRPr lang="zh-CN" altLang="en-US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+mn-ea"/>
            </a:endParaRPr>
          </a:p>
        </p:txBody>
      </p:sp>
      <p:sp>
        <p:nvSpPr>
          <p:cNvPr id="15" name="线形标注 1(带强调线) 14"/>
          <p:cNvSpPr/>
          <p:nvPr/>
        </p:nvSpPr>
        <p:spPr>
          <a:xfrm>
            <a:off x="4870352" y="2240582"/>
            <a:ext cx="3444940" cy="482438"/>
          </a:xfrm>
          <a:prstGeom prst="accentCallout1">
            <a:avLst>
              <a:gd name="adj1" fmla="val 18750"/>
              <a:gd name="adj2" fmla="val -8333"/>
              <a:gd name="adj3" fmla="val 151611"/>
              <a:gd name="adj4" fmla="val -50973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+mn-ea"/>
              </a:rPr>
              <a:t>此处添加文本</a:t>
            </a:r>
            <a:endParaRPr lang="zh-CN" altLang="en-US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+mn-ea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639353" y="1136420"/>
            <a:ext cx="1586521" cy="923415"/>
          </a:xfrm>
          <a:prstGeom prst="wedgeRoundRectCallout">
            <a:avLst>
              <a:gd name="adj1" fmla="val 52884"/>
              <a:gd name="adj2" fmla="val 87256"/>
              <a:gd name="adj3" fmla="val 16667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+mn-ea"/>
              </a:rPr>
              <a:t>添加标题</a:t>
            </a:r>
            <a:endParaRPr lang="zh-CN" altLang="en-US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2198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3604">
        <p14:prism isInverted="1"/>
      </p:transition>
    </mc:Choice>
    <mc:Fallback>
      <p:transition spd="slow" advTm="360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448</Words>
  <Application>Microsoft Office PowerPoint</Application>
  <PresentationFormat>全屏显示(16:9)</PresentationFormat>
  <Paragraphs>158</Paragraphs>
  <Slides>13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目录页</vt:lpstr>
      <vt:lpstr>过渡页</vt:lpstr>
      <vt:lpstr>单击此处添加目录</vt:lpstr>
      <vt:lpstr>单击此处添加目录</vt:lpstr>
      <vt:lpstr>单击此处添加目录</vt:lpstr>
      <vt:lpstr>单击此处添加目录</vt:lpstr>
      <vt:lpstr>单击此处添加目录</vt:lpstr>
      <vt:lpstr>单击此处添加目录</vt:lpstr>
      <vt:lpstr>单击此处添加目录</vt:lpstr>
      <vt:lpstr>单击此处添加目录</vt:lpstr>
      <vt:lpstr>单击此处添加目录</vt:lpstr>
      <vt:lpstr>单击此处添加目录</vt:lpstr>
      <vt:lpstr>单击此处添加目录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mudong</dc:creator>
  <cp:lastModifiedBy>微软用户</cp:lastModifiedBy>
  <cp:revision>21</cp:revision>
  <dcterms:created xsi:type="dcterms:W3CDTF">2013-03-13T16:20:04Z</dcterms:created>
  <dcterms:modified xsi:type="dcterms:W3CDTF">2015-04-26T13:47:26Z</dcterms:modified>
</cp:coreProperties>
</file>