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9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45F56-8B9E-4BD7-BB95-607F59877292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EB1C6-248E-4A01-A47C-0BF753F63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665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39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16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64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0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6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936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8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990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65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624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6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1DA3E-EA44-457F-882D-456173D5E1FC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8E0A-9F12-41AB-870E-65200FBB1A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1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343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0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160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1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492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2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980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3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60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4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97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5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85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6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099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17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782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2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9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3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368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4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2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5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3"/>
          </p:cNvPr>
          <p:cNvSpPr/>
          <p:nvPr/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0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6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3"/>
          </p:cNvPr>
          <p:cNvSpPr/>
          <p:nvPr/>
        </p:nvSpPr>
        <p:spPr>
          <a:xfrm>
            <a:off x="218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2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7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797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8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968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stages-of-buying-decision-process-9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871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Bee Little</cp:lastModifiedBy>
  <cp:revision>5</cp:revision>
  <dcterms:created xsi:type="dcterms:W3CDTF">2015-03-06T16:46:54Z</dcterms:created>
  <dcterms:modified xsi:type="dcterms:W3CDTF">2017-08-06T07:35:03Z</dcterms:modified>
</cp:coreProperties>
</file>